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sldIdLst>
    <p:sldId id="256" r:id="rId2"/>
    <p:sldId id="257" r:id="rId3"/>
    <p:sldId id="258" r:id="rId4"/>
    <p:sldId id="268" r:id="rId5"/>
    <p:sldId id="259" r:id="rId6"/>
    <p:sldId id="260" r:id="rId7"/>
    <p:sldId id="262" r:id="rId8"/>
    <p:sldId id="261" r:id="rId9"/>
    <p:sldId id="263" r:id="rId10"/>
    <p:sldId id="264" r:id="rId11"/>
    <p:sldId id="265" r:id="rId12"/>
    <p:sldId id="266" r:id="rId13"/>
    <p:sldId id="267" r:id="rId14"/>
  </p:sldIdLst>
  <p:sldSz cx="12192000" cy="6858000"/>
  <p:notesSz cx="6858000" cy="9144000"/>
  <p:defaultTextStyle>
    <a:defPPr>
      <a:defRPr lang="pl-PL"/>
    </a:defPPr>
    <a:lvl1pPr algn="l" rtl="0" eaLnBrk="0" fontAlgn="base" hangingPunct="0">
      <a:spcBef>
        <a:spcPct val="0"/>
      </a:spcBef>
      <a:spcAft>
        <a:spcPct val="0"/>
      </a:spcAft>
      <a:defRPr kern="1200">
        <a:solidFill>
          <a:schemeClr val="tx1"/>
        </a:solidFill>
        <a:latin typeface="Avenir Next LT Pro"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venir Next LT Pro" panose="020B05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venir Next LT Pro" panose="020B05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venir Next LT Pro" panose="020B05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venir Next LT Pro" panose="020B0504020202020204" pitchFamily="34" charset="0"/>
        <a:ea typeface="+mn-ea"/>
        <a:cs typeface="+mn-cs"/>
      </a:defRPr>
    </a:lvl5pPr>
    <a:lvl6pPr marL="2286000" algn="l" defTabSz="914400" rtl="0" eaLnBrk="1" latinLnBrk="0" hangingPunct="1">
      <a:defRPr kern="1200">
        <a:solidFill>
          <a:schemeClr val="tx1"/>
        </a:solidFill>
        <a:latin typeface="Avenir Next LT Pro" panose="020B0504020202020204" pitchFamily="34" charset="0"/>
        <a:ea typeface="+mn-ea"/>
        <a:cs typeface="+mn-cs"/>
      </a:defRPr>
    </a:lvl6pPr>
    <a:lvl7pPr marL="2743200" algn="l" defTabSz="914400" rtl="0" eaLnBrk="1" latinLnBrk="0" hangingPunct="1">
      <a:defRPr kern="1200">
        <a:solidFill>
          <a:schemeClr val="tx1"/>
        </a:solidFill>
        <a:latin typeface="Avenir Next LT Pro" panose="020B0504020202020204" pitchFamily="34" charset="0"/>
        <a:ea typeface="+mn-ea"/>
        <a:cs typeface="+mn-cs"/>
      </a:defRPr>
    </a:lvl7pPr>
    <a:lvl8pPr marL="3200400" algn="l" defTabSz="914400" rtl="0" eaLnBrk="1" latinLnBrk="0" hangingPunct="1">
      <a:defRPr kern="1200">
        <a:solidFill>
          <a:schemeClr val="tx1"/>
        </a:solidFill>
        <a:latin typeface="Avenir Next LT Pro" panose="020B0504020202020204" pitchFamily="34" charset="0"/>
        <a:ea typeface="+mn-ea"/>
        <a:cs typeface="+mn-cs"/>
      </a:defRPr>
    </a:lvl8pPr>
    <a:lvl9pPr marL="3657600" algn="l" defTabSz="914400" rtl="0" eaLnBrk="1" latinLnBrk="0" hangingPunct="1">
      <a:defRPr kern="1200">
        <a:solidFill>
          <a:schemeClr val="tx1"/>
        </a:solidFill>
        <a:latin typeface="Avenir Next LT Pro" panose="020B0504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CABD9F-E05E-2000-EB7D-6CAA860029D7}" v="83" dt="2021-04-13T09:31:45.005"/>
    <p1510:client id="{C9145A92-1378-BB79-B403-4A0A2CD204CA}" v="11" dt="2021-04-13T09:36:33.9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114" d="100"/>
          <a:sy n="114" d="100"/>
        </p:scale>
        <p:origin x="246" y="84"/>
      </p:cViewPr>
      <p:guideLst/>
    </p:cSldViewPr>
  </p:slideViewPr>
  <p:notesTextViewPr>
    <p:cViewPr>
      <p:scale>
        <a:sx n="1" d="1"/>
        <a:sy n="1" d="1"/>
      </p:scale>
      <p:origin x="0" y="0"/>
    </p:cViewPr>
  </p:notesText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7.xml" Id="rId8" /><Relationship Type="http://schemas.openxmlformats.org/officeDocument/2006/relationships/slide" Target="slides/slide12.xml" Id="rId13" /><Relationship Type="http://schemas.openxmlformats.org/officeDocument/2006/relationships/tableStyles" Target="tableStyles.xml" Id="rId18" /><Relationship Type="http://schemas.openxmlformats.org/officeDocument/2006/relationships/slide" Target="slides/slide2.xml" Id="rId3" /><Relationship Type="http://schemas.openxmlformats.org/officeDocument/2006/relationships/slide" Target="slides/slide6.xml" Id="rId7" /><Relationship Type="http://schemas.openxmlformats.org/officeDocument/2006/relationships/slide" Target="slides/slide11.xml" Id="rId12" /><Relationship Type="http://schemas.openxmlformats.org/officeDocument/2006/relationships/theme" Target="theme/theme1.xml" Id="rId17" /><Relationship Type="http://schemas.openxmlformats.org/officeDocument/2006/relationships/slide" Target="slides/slide1.xml" Id="rId2" /><Relationship Type="http://schemas.openxmlformats.org/officeDocument/2006/relationships/viewProps" Target="viewProps.xml" Id="rId16" /><Relationship Type="http://schemas.microsoft.com/office/2015/10/relationships/revisionInfo" Target="revisionInfo.xml" Id="rId20"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slide" Target="slides/slide10.xml" Id="rId11" /><Relationship Type="http://schemas.openxmlformats.org/officeDocument/2006/relationships/slide" Target="slides/slide4.xml" Id="rId5" /><Relationship Type="http://schemas.openxmlformats.org/officeDocument/2006/relationships/presProps" Target="presProps.xml" Id="rId15" /><Relationship Type="http://schemas.openxmlformats.org/officeDocument/2006/relationships/slide" Target="slides/slide9.xml" Id="rId10"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slide" Target="slides/slide13.xml" Id="rId14"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4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66A3059-0C1F-43F2-BB56-3607146B1FDE}"/>
              </a:ext>
            </a:extLst>
          </p:cNvPr>
          <p:cNvSpPr>
            <a:spLocks noGrp="1"/>
          </p:cNvSpPr>
          <p:nvPr>
            <p:ph type="dt" sz="half" idx="10"/>
          </p:nvPr>
        </p:nvSpPr>
        <p:spPr/>
        <p:txBody>
          <a:bodyPr/>
          <a:lstStyle>
            <a:lvl1pPr>
              <a:defRPr/>
            </a:lvl1pPr>
          </a:lstStyle>
          <a:p>
            <a:pPr>
              <a:defRPr/>
            </a:pPr>
            <a:fld id="{984279BC-401A-45B4-BC0C-CC6AC704CF1F}" type="datetime1">
              <a:rPr lang="en-US"/>
              <a:pPr>
                <a:defRPr/>
              </a:pPr>
              <a:t>4/13/2021</a:t>
            </a:fld>
            <a:endParaRPr lang="en-US" dirty="0"/>
          </a:p>
        </p:txBody>
      </p:sp>
      <p:sp>
        <p:nvSpPr>
          <p:cNvPr id="5" name="Footer Placeholder 4">
            <a:extLst>
              <a:ext uri="{FF2B5EF4-FFF2-40B4-BE49-F238E27FC236}">
                <a16:creationId xmlns:a16="http://schemas.microsoft.com/office/drawing/2014/main" id="{C4F6C2CD-0071-4D6F-8361-A2CD00AA055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136A4A4-EF3B-4114-B59D-104D03A62DFB}"/>
              </a:ext>
            </a:extLst>
          </p:cNvPr>
          <p:cNvSpPr>
            <a:spLocks noGrp="1"/>
          </p:cNvSpPr>
          <p:nvPr>
            <p:ph type="sldNum" sz="quarter" idx="12"/>
          </p:nvPr>
        </p:nvSpPr>
        <p:spPr/>
        <p:txBody>
          <a:bodyPr/>
          <a:lstStyle>
            <a:lvl1pPr>
              <a:defRPr/>
            </a:lvl1pPr>
          </a:lstStyle>
          <a:p>
            <a:pPr>
              <a:defRPr/>
            </a:pPr>
            <a:fld id="{9D1A78F6-0010-43E3-88BB-EB5EE3AE720D}" type="slidenum">
              <a:rPr lang="en-US" altLang="pl-PL"/>
              <a:pPr>
                <a:defRPr/>
              </a:pPr>
              <a:t>‹#›</a:t>
            </a:fld>
            <a:endParaRPr lang="en-US" altLang="pl-PL"/>
          </a:p>
        </p:txBody>
      </p:sp>
    </p:spTree>
    <p:extLst>
      <p:ext uri="{BB962C8B-B14F-4D97-AF65-F5344CB8AC3E}">
        <p14:creationId xmlns:p14="http://schemas.microsoft.com/office/powerpoint/2010/main" val="409605603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595754-95B9-40A4-93F7-7998DFF58CD5}"/>
              </a:ext>
            </a:extLst>
          </p:cNvPr>
          <p:cNvSpPr>
            <a:spLocks noGrp="1"/>
          </p:cNvSpPr>
          <p:nvPr>
            <p:ph type="dt" sz="half" idx="10"/>
          </p:nvPr>
        </p:nvSpPr>
        <p:spPr/>
        <p:txBody>
          <a:bodyPr/>
          <a:lstStyle>
            <a:lvl1pPr>
              <a:defRPr/>
            </a:lvl1pPr>
          </a:lstStyle>
          <a:p>
            <a:pPr>
              <a:defRPr/>
            </a:pPr>
            <a:fld id="{D4E127A5-61E7-4EE7-A912-1BCE00B17821}" type="datetime1">
              <a:rPr lang="en-US"/>
              <a:pPr>
                <a:defRPr/>
              </a:pPr>
              <a:t>4/13/2021</a:t>
            </a:fld>
            <a:endParaRPr lang="en-US" dirty="0"/>
          </a:p>
        </p:txBody>
      </p:sp>
      <p:sp>
        <p:nvSpPr>
          <p:cNvPr id="5" name="Footer Placeholder 4">
            <a:extLst>
              <a:ext uri="{FF2B5EF4-FFF2-40B4-BE49-F238E27FC236}">
                <a16:creationId xmlns:a16="http://schemas.microsoft.com/office/drawing/2014/main" id="{17F4314C-DF6D-4EA2-BC71-224285DDCD8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1995E2E-AC9E-43D9-BBE2-A7F403FBCEA9}"/>
              </a:ext>
            </a:extLst>
          </p:cNvPr>
          <p:cNvSpPr>
            <a:spLocks noGrp="1"/>
          </p:cNvSpPr>
          <p:nvPr>
            <p:ph type="sldNum" sz="quarter" idx="12"/>
          </p:nvPr>
        </p:nvSpPr>
        <p:spPr/>
        <p:txBody>
          <a:bodyPr/>
          <a:lstStyle>
            <a:lvl1pPr>
              <a:defRPr/>
            </a:lvl1pPr>
          </a:lstStyle>
          <a:p>
            <a:pPr>
              <a:defRPr/>
            </a:pPr>
            <a:fld id="{85F953C4-699E-416C-8FAD-D76AB537235D}" type="slidenum">
              <a:rPr lang="en-US" altLang="pl-PL"/>
              <a:pPr>
                <a:defRPr/>
              </a:pPr>
              <a:t>‹#›</a:t>
            </a:fld>
            <a:endParaRPr lang="en-US" altLang="pl-PL"/>
          </a:p>
        </p:txBody>
      </p:sp>
    </p:spTree>
    <p:extLst>
      <p:ext uri="{BB962C8B-B14F-4D97-AF65-F5344CB8AC3E}">
        <p14:creationId xmlns:p14="http://schemas.microsoft.com/office/powerpoint/2010/main" val="27086716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4C09C9-AA91-43C2-9CED-60642B9B471D}"/>
              </a:ext>
            </a:extLst>
          </p:cNvPr>
          <p:cNvSpPr>
            <a:spLocks noGrp="1"/>
          </p:cNvSpPr>
          <p:nvPr>
            <p:ph type="dt" sz="half" idx="10"/>
          </p:nvPr>
        </p:nvSpPr>
        <p:spPr/>
        <p:txBody>
          <a:bodyPr/>
          <a:lstStyle>
            <a:lvl1pPr>
              <a:defRPr/>
            </a:lvl1pPr>
          </a:lstStyle>
          <a:p>
            <a:pPr>
              <a:defRPr/>
            </a:pPr>
            <a:fld id="{44100B00-CA2A-4F40-AB7D-2AC5020B19F2}" type="datetime1">
              <a:rPr lang="en-US"/>
              <a:pPr>
                <a:defRPr/>
              </a:pPr>
              <a:t>4/13/2021</a:t>
            </a:fld>
            <a:endParaRPr lang="en-US" dirty="0"/>
          </a:p>
        </p:txBody>
      </p:sp>
      <p:sp>
        <p:nvSpPr>
          <p:cNvPr id="5" name="Footer Placeholder 4">
            <a:extLst>
              <a:ext uri="{FF2B5EF4-FFF2-40B4-BE49-F238E27FC236}">
                <a16:creationId xmlns:a16="http://schemas.microsoft.com/office/drawing/2014/main" id="{9EE6BF17-2B3B-4F5D-AE8D-73945D61F64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682AE0B-992A-436F-A787-71F86651582D}"/>
              </a:ext>
            </a:extLst>
          </p:cNvPr>
          <p:cNvSpPr>
            <a:spLocks noGrp="1"/>
          </p:cNvSpPr>
          <p:nvPr>
            <p:ph type="sldNum" sz="quarter" idx="12"/>
          </p:nvPr>
        </p:nvSpPr>
        <p:spPr/>
        <p:txBody>
          <a:bodyPr/>
          <a:lstStyle>
            <a:lvl1pPr>
              <a:defRPr/>
            </a:lvl1pPr>
          </a:lstStyle>
          <a:p>
            <a:pPr>
              <a:defRPr/>
            </a:pPr>
            <a:fld id="{1C6FC3E4-604D-44C9-B522-14FEA0FDBFAD}" type="slidenum">
              <a:rPr lang="en-US" altLang="pl-PL"/>
              <a:pPr>
                <a:defRPr/>
              </a:pPr>
              <a:t>‹#›</a:t>
            </a:fld>
            <a:endParaRPr lang="en-US" altLang="pl-PL"/>
          </a:p>
        </p:txBody>
      </p:sp>
    </p:spTree>
    <p:extLst>
      <p:ext uri="{BB962C8B-B14F-4D97-AF65-F5344CB8AC3E}">
        <p14:creationId xmlns:p14="http://schemas.microsoft.com/office/powerpoint/2010/main" val="239205622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B90A675-2E8B-4BF6-AC46-1EA853108B40}"/>
              </a:ext>
            </a:extLst>
          </p:cNvPr>
          <p:cNvSpPr>
            <a:spLocks noGrp="1"/>
          </p:cNvSpPr>
          <p:nvPr>
            <p:ph type="dt" sz="half" idx="10"/>
          </p:nvPr>
        </p:nvSpPr>
        <p:spPr/>
        <p:txBody>
          <a:bodyPr/>
          <a:lstStyle>
            <a:lvl1pPr>
              <a:defRPr/>
            </a:lvl1pPr>
          </a:lstStyle>
          <a:p>
            <a:pPr>
              <a:defRPr/>
            </a:pPr>
            <a:fld id="{9FE36DA8-D555-4D5D-8766-67872193338B}" type="datetime1">
              <a:rPr lang="en-US"/>
              <a:pPr>
                <a:defRPr/>
              </a:pPr>
              <a:t>4/13/2021</a:t>
            </a:fld>
            <a:endParaRPr lang="en-US" dirty="0"/>
          </a:p>
        </p:txBody>
      </p:sp>
      <p:sp>
        <p:nvSpPr>
          <p:cNvPr id="5" name="Footer Placeholder 4">
            <a:extLst>
              <a:ext uri="{FF2B5EF4-FFF2-40B4-BE49-F238E27FC236}">
                <a16:creationId xmlns:a16="http://schemas.microsoft.com/office/drawing/2014/main" id="{14C8851A-90D8-47FE-81D5-187A53C1BD9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1AF2A10-0E27-42FB-96C5-B42DBEE50AAB}"/>
              </a:ext>
            </a:extLst>
          </p:cNvPr>
          <p:cNvSpPr>
            <a:spLocks noGrp="1"/>
          </p:cNvSpPr>
          <p:nvPr>
            <p:ph type="sldNum" sz="quarter" idx="12"/>
          </p:nvPr>
        </p:nvSpPr>
        <p:spPr/>
        <p:txBody>
          <a:bodyPr/>
          <a:lstStyle>
            <a:lvl1pPr>
              <a:defRPr/>
            </a:lvl1pPr>
          </a:lstStyle>
          <a:p>
            <a:pPr>
              <a:defRPr/>
            </a:pPr>
            <a:fld id="{B5928D7A-2F78-4DDE-86D4-609BBF8905CE}" type="slidenum">
              <a:rPr lang="en-US" altLang="pl-PL"/>
              <a:pPr>
                <a:defRPr/>
              </a:pPr>
              <a:t>‹#›</a:t>
            </a:fld>
            <a:endParaRPr lang="en-US" altLang="pl-PL"/>
          </a:p>
        </p:txBody>
      </p:sp>
    </p:spTree>
    <p:extLst>
      <p:ext uri="{BB962C8B-B14F-4D97-AF65-F5344CB8AC3E}">
        <p14:creationId xmlns:p14="http://schemas.microsoft.com/office/powerpoint/2010/main" val="404918848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DED3E9-A3BB-43A0-B116-06C33B11D290}"/>
              </a:ext>
            </a:extLst>
          </p:cNvPr>
          <p:cNvSpPr>
            <a:spLocks noGrp="1"/>
          </p:cNvSpPr>
          <p:nvPr>
            <p:ph type="dt" sz="half" idx="10"/>
          </p:nvPr>
        </p:nvSpPr>
        <p:spPr/>
        <p:txBody>
          <a:bodyPr/>
          <a:lstStyle>
            <a:lvl1pPr>
              <a:defRPr/>
            </a:lvl1pPr>
          </a:lstStyle>
          <a:p>
            <a:pPr>
              <a:defRPr/>
            </a:pPr>
            <a:fld id="{929507A9-FA84-425B-85C1-D16C7269197F}" type="datetime1">
              <a:rPr lang="en-US"/>
              <a:pPr>
                <a:defRPr/>
              </a:pPr>
              <a:t>4/13/2021</a:t>
            </a:fld>
            <a:endParaRPr lang="en-US" dirty="0"/>
          </a:p>
        </p:txBody>
      </p:sp>
      <p:sp>
        <p:nvSpPr>
          <p:cNvPr id="5" name="Footer Placeholder 4">
            <a:extLst>
              <a:ext uri="{FF2B5EF4-FFF2-40B4-BE49-F238E27FC236}">
                <a16:creationId xmlns:a16="http://schemas.microsoft.com/office/drawing/2014/main" id="{72BB9F75-076F-48DE-839B-8873E9CB85E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0BC2B03-51C6-4996-AB04-B355C57868DD}"/>
              </a:ext>
            </a:extLst>
          </p:cNvPr>
          <p:cNvSpPr>
            <a:spLocks noGrp="1"/>
          </p:cNvSpPr>
          <p:nvPr>
            <p:ph type="sldNum" sz="quarter" idx="12"/>
          </p:nvPr>
        </p:nvSpPr>
        <p:spPr/>
        <p:txBody>
          <a:bodyPr/>
          <a:lstStyle>
            <a:lvl1pPr>
              <a:defRPr/>
            </a:lvl1pPr>
          </a:lstStyle>
          <a:p>
            <a:pPr>
              <a:defRPr/>
            </a:pPr>
            <a:fld id="{CB758EA2-AF50-479E-96F4-6D955B2A875F}" type="slidenum">
              <a:rPr lang="en-US" altLang="pl-PL"/>
              <a:pPr>
                <a:defRPr/>
              </a:pPr>
              <a:t>‹#›</a:t>
            </a:fld>
            <a:endParaRPr lang="en-US" altLang="pl-PL"/>
          </a:p>
        </p:txBody>
      </p:sp>
    </p:spTree>
    <p:extLst>
      <p:ext uri="{BB962C8B-B14F-4D97-AF65-F5344CB8AC3E}">
        <p14:creationId xmlns:p14="http://schemas.microsoft.com/office/powerpoint/2010/main" val="3377911433"/>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58695" y="1825625"/>
            <a:ext cx="556110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825625"/>
            <a:ext cx="556110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5E1FB7B0-8074-4CB3-B651-86F8BABA5399}"/>
              </a:ext>
            </a:extLst>
          </p:cNvPr>
          <p:cNvSpPr>
            <a:spLocks noGrp="1"/>
          </p:cNvSpPr>
          <p:nvPr>
            <p:ph type="dt" sz="half" idx="10"/>
          </p:nvPr>
        </p:nvSpPr>
        <p:spPr/>
        <p:txBody>
          <a:bodyPr/>
          <a:lstStyle>
            <a:lvl1pPr>
              <a:defRPr/>
            </a:lvl1pPr>
          </a:lstStyle>
          <a:p>
            <a:pPr>
              <a:defRPr/>
            </a:pPr>
            <a:fld id="{3B298DB2-EE2C-4DEE-950F-1354EB2491F0}" type="datetime1">
              <a:rPr lang="en-US"/>
              <a:pPr>
                <a:defRPr/>
              </a:pPr>
              <a:t>4/13/2021</a:t>
            </a:fld>
            <a:endParaRPr lang="en-US" dirty="0"/>
          </a:p>
        </p:txBody>
      </p:sp>
      <p:sp>
        <p:nvSpPr>
          <p:cNvPr id="6" name="Footer Placeholder 4">
            <a:extLst>
              <a:ext uri="{FF2B5EF4-FFF2-40B4-BE49-F238E27FC236}">
                <a16:creationId xmlns:a16="http://schemas.microsoft.com/office/drawing/2014/main" id="{8F55F1DA-B4B4-4C6F-9434-36AC316A8D2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2358390-41A6-44D7-9338-F5DABDB5DFBF}"/>
              </a:ext>
            </a:extLst>
          </p:cNvPr>
          <p:cNvSpPr>
            <a:spLocks noGrp="1"/>
          </p:cNvSpPr>
          <p:nvPr>
            <p:ph type="sldNum" sz="quarter" idx="12"/>
          </p:nvPr>
        </p:nvSpPr>
        <p:spPr/>
        <p:txBody>
          <a:bodyPr/>
          <a:lstStyle>
            <a:lvl1pPr>
              <a:defRPr/>
            </a:lvl1pPr>
          </a:lstStyle>
          <a:p>
            <a:pPr>
              <a:defRPr/>
            </a:pPr>
            <a:fld id="{D8797F54-6E4D-4635-8CD1-1AF6390E78C4}" type="slidenum">
              <a:rPr lang="en-US" altLang="pl-PL"/>
              <a:pPr>
                <a:defRPr/>
              </a:pPr>
              <a:t>‹#›</a:t>
            </a:fld>
            <a:endParaRPr lang="en-US" altLang="pl-PL"/>
          </a:p>
        </p:txBody>
      </p:sp>
    </p:spTree>
    <p:extLst>
      <p:ext uri="{BB962C8B-B14F-4D97-AF65-F5344CB8AC3E}">
        <p14:creationId xmlns:p14="http://schemas.microsoft.com/office/powerpoint/2010/main" val="738226992"/>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8694" y="365125"/>
            <a:ext cx="11274612"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65256" y="1752600"/>
            <a:ext cx="5532319" cy="82391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65256" y="2666999"/>
            <a:ext cx="5532319"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752600"/>
            <a:ext cx="5561106" cy="82391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666999"/>
            <a:ext cx="5561106"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9C4BF381-75B6-43E8-8D73-093092E47BEE}"/>
              </a:ext>
            </a:extLst>
          </p:cNvPr>
          <p:cNvSpPr>
            <a:spLocks noGrp="1"/>
          </p:cNvSpPr>
          <p:nvPr>
            <p:ph type="dt" sz="half" idx="10"/>
          </p:nvPr>
        </p:nvSpPr>
        <p:spPr/>
        <p:txBody>
          <a:bodyPr/>
          <a:lstStyle>
            <a:lvl1pPr>
              <a:defRPr/>
            </a:lvl1pPr>
          </a:lstStyle>
          <a:p>
            <a:pPr>
              <a:defRPr/>
            </a:pPr>
            <a:fld id="{E74ED286-5CE8-4B46-90C6-55A3F68558E0}" type="datetime1">
              <a:rPr lang="en-US"/>
              <a:pPr>
                <a:defRPr/>
              </a:pPr>
              <a:t>4/13/2021</a:t>
            </a:fld>
            <a:endParaRPr lang="en-US" dirty="0"/>
          </a:p>
        </p:txBody>
      </p:sp>
      <p:sp>
        <p:nvSpPr>
          <p:cNvPr id="8" name="Footer Placeholder 4">
            <a:extLst>
              <a:ext uri="{FF2B5EF4-FFF2-40B4-BE49-F238E27FC236}">
                <a16:creationId xmlns:a16="http://schemas.microsoft.com/office/drawing/2014/main" id="{347D561B-84B7-4CE3-9356-C3B025FE9BC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965E1B1-80D3-4784-BB1E-A5A526C359CB}"/>
              </a:ext>
            </a:extLst>
          </p:cNvPr>
          <p:cNvSpPr>
            <a:spLocks noGrp="1"/>
          </p:cNvSpPr>
          <p:nvPr>
            <p:ph type="sldNum" sz="quarter" idx="12"/>
          </p:nvPr>
        </p:nvSpPr>
        <p:spPr/>
        <p:txBody>
          <a:bodyPr/>
          <a:lstStyle>
            <a:lvl1pPr>
              <a:defRPr/>
            </a:lvl1pPr>
          </a:lstStyle>
          <a:p>
            <a:pPr>
              <a:defRPr/>
            </a:pPr>
            <a:fld id="{6F149723-D49E-4BF8-8F32-F503836061A1}" type="slidenum">
              <a:rPr lang="en-US" altLang="pl-PL"/>
              <a:pPr>
                <a:defRPr/>
              </a:pPr>
              <a:t>‹#›</a:t>
            </a:fld>
            <a:endParaRPr lang="en-US" altLang="pl-PL"/>
          </a:p>
        </p:txBody>
      </p:sp>
    </p:spTree>
    <p:extLst>
      <p:ext uri="{BB962C8B-B14F-4D97-AF65-F5344CB8AC3E}">
        <p14:creationId xmlns:p14="http://schemas.microsoft.com/office/powerpoint/2010/main" val="2636909040"/>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8694" y="365760"/>
            <a:ext cx="11274612"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9AA87646-CA23-4ADE-B0BE-2E1395438759}"/>
              </a:ext>
            </a:extLst>
          </p:cNvPr>
          <p:cNvSpPr>
            <a:spLocks noGrp="1"/>
          </p:cNvSpPr>
          <p:nvPr>
            <p:ph type="dt" sz="half" idx="10"/>
          </p:nvPr>
        </p:nvSpPr>
        <p:spPr>
          <a:xfrm>
            <a:off x="458788" y="6416675"/>
            <a:ext cx="2921000" cy="365125"/>
          </a:xfrm>
        </p:spPr>
        <p:txBody>
          <a:bodyPr/>
          <a:lstStyle>
            <a:lvl1pPr>
              <a:defRPr/>
            </a:lvl1pPr>
          </a:lstStyle>
          <a:p>
            <a:pPr>
              <a:defRPr/>
            </a:pPr>
            <a:fld id="{DF3AC402-0B14-4EF7-8E38-6787DA06EC47}" type="datetime1">
              <a:rPr lang="en-US"/>
              <a:pPr>
                <a:defRPr/>
              </a:pPr>
              <a:t>4/13/2021</a:t>
            </a:fld>
            <a:endParaRPr lang="en-US"/>
          </a:p>
        </p:txBody>
      </p:sp>
      <p:sp>
        <p:nvSpPr>
          <p:cNvPr id="4" name="Footer Placeholder 3">
            <a:extLst>
              <a:ext uri="{FF2B5EF4-FFF2-40B4-BE49-F238E27FC236}">
                <a16:creationId xmlns:a16="http://schemas.microsoft.com/office/drawing/2014/main" id="{410DE7E1-6F3E-4E95-B28D-5D357752534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0E5F0BB7-3E2D-4A5D-90BA-364E613A2DA5}"/>
              </a:ext>
            </a:extLst>
          </p:cNvPr>
          <p:cNvSpPr>
            <a:spLocks noGrp="1"/>
          </p:cNvSpPr>
          <p:nvPr>
            <p:ph type="sldNum" sz="quarter" idx="12"/>
          </p:nvPr>
        </p:nvSpPr>
        <p:spPr/>
        <p:txBody>
          <a:bodyPr/>
          <a:lstStyle>
            <a:lvl1pPr>
              <a:defRPr/>
            </a:lvl1pPr>
          </a:lstStyle>
          <a:p>
            <a:pPr>
              <a:defRPr/>
            </a:pPr>
            <a:fld id="{3CFF8B98-159C-4FAE-85F9-F81F896BD4B6}" type="slidenum">
              <a:rPr lang="en-US" altLang="pl-PL"/>
              <a:pPr>
                <a:defRPr/>
              </a:pPr>
              <a:t>‹#›</a:t>
            </a:fld>
            <a:endParaRPr lang="en-US" altLang="pl-PL"/>
          </a:p>
        </p:txBody>
      </p:sp>
    </p:spTree>
    <p:extLst>
      <p:ext uri="{BB962C8B-B14F-4D97-AF65-F5344CB8AC3E}">
        <p14:creationId xmlns:p14="http://schemas.microsoft.com/office/powerpoint/2010/main" val="216142517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CAC25E7-5A6F-40AF-9808-3A9699B0CA21}"/>
              </a:ext>
            </a:extLst>
          </p:cNvPr>
          <p:cNvSpPr>
            <a:spLocks noGrp="1"/>
          </p:cNvSpPr>
          <p:nvPr>
            <p:ph type="dt" sz="half" idx="10"/>
          </p:nvPr>
        </p:nvSpPr>
        <p:spPr/>
        <p:txBody>
          <a:bodyPr/>
          <a:lstStyle>
            <a:lvl1pPr>
              <a:defRPr/>
            </a:lvl1pPr>
          </a:lstStyle>
          <a:p>
            <a:pPr>
              <a:defRPr/>
            </a:pPr>
            <a:fld id="{141AED6E-4F3E-43FF-85AF-B9D4F76A1541}" type="datetime1">
              <a:rPr lang="en-US"/>
              <a:pPr>
                <a:defRPr/>
              </a:pPr>
              <a:t>4/13/2021</a:t>
            </a:fld>
            <a:endParaRPr lang="en-US" dirty="0"/>
          </a:p>
        </p:txBody>
      </p:sp>
      <p:sp>
        <p:nvSpPr>
          <p:cNvPr id="3" name="Footer Placeholder 4">
            <a:extLst>
              <a:ext uri="{FF2B5EF4-FFF2-40B4-BE49-F238E27FC236}">
                <a16:creationId xmlns:a16="http://schemas.microsoft.com/office/drawing/2014/main" id="{60B3C05F-88EB-4D0D-A8A0-A122C98305A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E4B7338-6011-4E54-B37D-57ABF636394B}"/>
              </a:ext>
            </a:extLst>
          </p:cNvPr>
          <p:cNvSpPr>
            <a:spLocks noGrp="1"/>
          </p:cNvSpPr>
          <p:nvPr>
            <p:ph type="sldNum" sz="quarter" idx="12"/>
          </p:nvPr>
        </p:nvSpPr>
        <p:spPr/>
        <p:txBody>
          <a:bodyPr/>
          <a:lstStyle>
            <a:lvl1pPr>
              <a:defRPr/>
            </a:lvl1pPr>
          </a:lstStyle>
          <a:p>
            <a:pPr>
              <a:defRPr/>
            </a:pPr>
            <a:fld id="{6865436E-2149-471D-92F4-F575491B55C3}" type="slidenum">
              <a:rPr lang="en-US" altLang="pl-PL"/>
              <a:pPr>
                <a:defRPr/>
              </a:pPr>
              <a:t>‹#›</a:t>
            </a:fld>
            <a:endParaRPr lang="en-US" altLang="pl-PL"/>
          </a:p>
        </p:txBody>
      </p:sp>
    </p:spTree>
    <p:extLst>
      <p:ext uri="{BB962C8B-B14F-4D97-AF65-F5344CB8AC3E}">
        <p14:creationId xmlns:p14="http://schemas.microsoft.com/office/powerpoint/2010/main" val="38823761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E569B2F3-AE74-4379-8CFC-662531CB1459}"/>
              </a:ext>
            </a:extLst>
          </p:cNvPr>
          <p:cNvSpPr>
            <a:spLocks noGrp="1"/>
          </p:cNvSpPr>
          <p:nvPr>
            <p:ph type="dt" sz="half" idx="10"/>
          </p:nvPr>
        </p:nvSpPr>
        <p:spPr/>
        <p:txBody>
          <a:bodyPr/>
          <a:lstStyle>
            <a:lvl1pPr>
              <a:defRPr/>
            </a:lvl1pPr>
          </a:lstStyle>
          <a:p>
            <a:pPr>
              <a:defRPr/>
            </a:pPr>
            <a:fld id="{C8EEC225-E9F0-454B-AA78-44C53A2D1F76}" type="datetime1">
              <a:rPr lang="en-US"/>
              <a:pPr>
                <a:defRPr/>
              </a:pPr>
              <a:t>4/13/2021</a:t>
            </a:fld>
            <a:endParaRPr lang="en-US" dirty="0"/>
          </a:p>
        </p:txBody>
      </p:sp>
      <p:sp>
        <p:nvSpPr>
          <p:cNvPr id="6" name="Footer Placeholder 4">
            <a:extLst>
              <a:ext uri="{FF2B5EF4-FFF2-40B4-BE49-F238E27FC236}">
                <a16:creationId xmlns:a16="http://schemas.microsoft.com/office/drawing/2014/main" id="{6F38E82C-3A96-4F03-B275-5B6CD858F29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3516BFE-8CF1-4C8E-8A79-63A706C1849D}"/>
              </a:ext>
            </a:extLst>
          </p:cNvPr>
          <p:cNvSpPr>
            <a:spLocks noGrp="1"/>
          </p:cNvSpPr>
          <p:nvPr>
            <p:ph type="sldNum" sz="quarter" idx="12"/>
          </p:nvPr>
        </p:nvSpPr>
        <p:spPr/>
        <p:txBody>
          <a:bodyPr/>
          <a:lstStyle>
            <a:lvl1pPr>
              <a:defRPr/>
            </a:lvl1pPr>
          </a:lstStyle>
          <a:p>
            <a:pPr>
              <a:defRPr/>
            </a:pPr>
            <a:fld id="{6A3D2653-09FE-4B59-847D-0208FA9103A0}" type="slidenum">
              <a:rPr lang="en-US" altLang="pl-PL"/>
              <a:pPr>
                <a:defRPr/>
              </a:pPr>
              <a:t>‹#›</a:t>
            </a:fld>
            <a:endParaRPr lang="en-US" altLang="pl-PL"/>
          </a:p>
        </p:txBody>
      </p:sp>
    </p:spTree>
    <p:extLst>
      <p:ext uri="{BB962C8B-B14F-4D97-AF65-F5344CB8AC3E}">
        <p14:creationId xmlns:p14="http://schemas.microsoft.com/office/powerpoint/2010/main" val="2147795362"/>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A873995B-BB3E-4832-807E-4258FC02042E}"/>
              </a:ext>
            </a:extLst>
          </p:cNvPr>
          <p:cNvSpPr>
            <a:spLocks noGrp="1"/>
          </p:cNvSpPr>
          <p:nvPr>
            <p:ph type="dt" sz="half" idx="10"/>
          </p:nvPr>
        </p:nvSpPr>
        <p:spPr/>
        <p:txBody>
          <a:bodyPr/>
          <a:lstStyle>
            <a:lvl1pPr>
              <a:defRPr/>
            </a:lvl1pPr>
          </a:lstStyle>
          <a:p>
            <a:pPr>
              <a:defRPr/>
            </a:pPr>
            <a:fld id="{CD60CD82-B919-4AC3-8ECE-4A969316C9D2}" type="datetime1">
              <a:rPr lang="en-US"/>
              <a:pPr>
                <a:defRPr/>
              </a:pPr>
              <a:t>4/13/2021</a:t>
            </a:fld>
            <a:endParaRPr lang="en-US" dirty="0"/>
          </a:p>
        </p:txBody>
      </p:sp>
      <p:sp>
        <p:nvSpPr>
          <p:cNvPr id="6" name="Footer Placeholder 4">
            <a:extLst>
              <a:ext uri="{FF2B5EF4-FFF2-40B4-BE49-F238E27FC236}">
                <a16:creationId xmlns:a16="http://schemas.microsoft.com/office/drawing/2014/main" id="{05B94F04-CAF5-4EDD-87B4-C774F999313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E6AE6E3-E6BE-4E40-908A-ED662907E2F3}"/>
              </a:ext>
            </a:extLst>
          </p:cNvPr>
          <p:cNvSpPr>
            <a:spLocks noGrp="1"/>
          </p:cNvSpPr>
          <p:nvPr>
            <p:ph type="sldNum" sz="quarter" idx="12"/>
          </p:nvPr>
        </p:nvSpPr>
        <p:spPr/>
        <p:txBody>
          <a:bodyPr/>
          <a:lstStyle>
            <a:lvl1pPr>
              <a:defRPr/>
            </a:lvl1pPr>
          </a:lstStyle>
          <a:p>
            <a:pPr>
              <a:defRPr/>
            </a:pPr>
            <a:fld id="{4C240C31-B681-48A2-AA46-608B70E8F00B}" type="slidenum">
              <a:rPr lang="en-US" altLang="pl-PL"/>
              <a:pPr>
                <a:defRPr/>
              </a:pPr>
              <a:t>‹#›</a:t>
            </a:fld>
            <a:endParaRPr lang="en-US" altLang="pl-PL"/>
          </a:p>
        </p:txBody>
      </p:sp>
    </p:spTree>
    <p:extLst>
      <p:ext uri="{BB962C8B-B14F-4D97-AF65-F5344CB8AC3E}">
        <p14:creationId xmlns:p14="http://schemas.microsoft.com/office/powerpoint/2010/main" val="119157108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6A4A963-7AF2-4C50-A76F-F417609A72CF}"/>
              </a:ext>
            </a:extLst>
          </p:cNvPr>
          <p:cNvSpPr/>
          <p:nvPr/>
        </p:nvSpPr>
        <p:spPr>
          <a:xfrm>
            <a:off x="0" y="0"/>
            <a:ext cx="12192000"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lumMod val="65000"/>
                  <a:lumOff val="35000"/>
                </a:schemeClr>
              </a:solidFill>
              <a:latin typeface="AvenirNext LT Pro Medium" panose="020B0504020202020204" pitchFamily="34" charset="0"/>
            </a:endParaRPr>
          </a:p>
        </p:txBody>
      </p:sp>
      <p:sp>
        <p:nvSpPr>
          <p:cNvPr id="1027" name="Title Placeholder 1">
            <a:extLst>
              <a:ext uri="{FF2B5EF4-FFF2-40B4-BE49-F238E27FC236}">
                <a16:creationId xmlns:a16="http://schemas.microsoft.com/office/drawing/2014/main" id="{E25DC9EA-414C-4127-94F2-2CF01019E5AC}"/>
              </a:ext>
            </a:extLst>
          </p:cNvPr>
          <p:cNvSpPr>
            <a:spLocks noGrp="1"/>
          </p:cNvSpPr>
          <p:nvPr>
            <p:ph type="title"/>
          </p:nvPr>
        </p:nvSpPr>
        <p:spPr bwMode="auto">
          <a:xfrm>
            <a:off x="458788" y="425450"/>
            <a:ext cx="1127442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pl-PL"/>
              <a:t>Click to edit Master title style</a:t>
            </a:r>
          </a:p>
        </p:txBody>
      </p:sp>
      <p:sp>
        <p:nvSpPr>
          <p:cNvPr id="1028" name="Text Placeholder 2">
            <a:extLst>
              <a:ext uri="{FF2B5EF4-FFF2-40B4-BE49-F238E27FC236}">
                <a16:creationId xmlns:a16="http://schemas.microsoft.com/office/drawing/2014/main" id="{903E54A9-739F-4A0B-8337-B1CDFE9C6E34}"/>
              </a:ext>
            </a:extLst>
          </p:cNvPr>
          <p:cNvSpPr>
            <a:spLocks noGrp="1"/>
          </p:cNvSpPr>
          <p:nvPr>
            <p:ph type="body" idx="1"/>
          </p:nvPr>
        </p:nvSpPr>
        <p:spPr bwMode="auto">
          <a:xfrm>
            <a:off x="458788" y="1949450"/>
            <a:ext cx="11274425" cy="419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pl-PL"/>
              <a:t>Click to edit Master text styles</a:t>
            </a:r>
          </a:p>
          <a:p>
            <a:pPr lvl="1"/>
            <a:r>
              <a:rPr lang="en-US" altLang="pl-PL"/>
              <a:t>Second level</a:t>
            </a:r>
          </a:p>
          <a:p>
            <a:pPr lvl="2"/>
            <a:r>
              <a:rPr lang="en-US" altLang="pl-PL"/>
              <a:t>Third level</a:t>
            </a:r>
          </a:p>
          <a:p>
            <a:pPr lvl="3"/>
            <a:r>
              <a:rPr lang="en-US" altLang="pl-PL"/>
              <a:t>Fourth level</a:t>
            </a:r>
          </a:p>
          <a:p>
            <a:pPr lvl="4"/>
            <a:r>
              <a:rPr lang="en-US" altLang="pl-PL"/>
              <a:t>Fifth level</a:t>
            </a:r>
          </a:p>
        </p:txBody>
      </p:sp>
      <p:sp>
        <p:nvSpPr>
          <p:cNvPr id="4" name="Date Placeholder 3">
            <a:extLst>
              <a:ext uri="{FF2B5EF4-FFF2-40B4-BE49-F238E27FC236}">
                <a16:creationId xmlns:a16="http://schemas.microsoft.com/office/drawing/2014/main" id="{CEE274CC-8495-4274-A532-95ADAC9E6132}"/>
              </a:ext>
            </a:extLst>
          </p:cNvPr>
          <p:cNvSpPr>
            <a:spLocks noGrp="1"/>
          </p:cNvSpPr>
          <p:nvPr>
            <p:ph type="dt" sz="half" idx="2"/>
          </p:nvPr>
        </p:nvSpPr>
        <p:spPr>
          <a:xfrm>
            <a:off x="458788" y="6416675"/>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alpha val="60000"/>
                  </a:schemeClr>
                </a:solidFill>
                <a:latin typeface="+mn-lt"/>
              </a:defRPr>
            </a:lvl1pPr>
          </a:lstStyle>
          <a:p>
            <a:pPr>
              <a:defRPr/>
            </a:pPr>
            <a:fld id="{999E3A8C-F7E2-4BE1-9844-E3CACF1B9EED}" type="datetime1">
              <a:rPr lang="en-US"/>
              <a:pPr>
                <a:defRPr/>
              </a:pPr>
              <a:t>4/13/2021</a:t>
            </a:fld>
            <a:endParaRPr lang="en-US" dirty="0"/>
          </a:p>
        </p:txBody>
      </p:sp>
      <p:sp>
        <p:nvSpPr>
          <p:cNvPr id="5" name="Footer Placeholder 4">
            <a:extLst>
              <a:ext uri="{FF2B5EF4-FFF2-40B4-BE49-F238E27FC236}">
                <a16:creationId xmlns:a16="http://schemas.microsoft.com/office/drawing/2014/main" id="{238E1803-58FA-4F69-93B5-CF7E86D750C4}"/>
              </a:ext>
            </a:extLst>
          </p:cNvPr>
          <p:cNvSpPr>
            <a:spLocks noGrp="1"/>
          </p:cNvSpPr>
          <p:nvPr>
            <p:ph type="ftr" sz="quarter" idx="3"/>
          </p:nvPr>
        </p:nvSpPr>
        <p:spPr>
          <a:xfrm>
            <a:off x="4038600" y="6416675"/>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alpha val="60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4089329C-38B8-4E0A-B5A2-647A5ECF7075}"/>
              </a:ext>
            </a:extLst>
          </p:cNvPr>
          <p:cNvSpPr>
            <a:spLocks noGrp="1"/>
          </p:cNvSpPr>
          <p:nvPr>
            <p:ph type="sldNum" sz="quarter" idx="4"/>
          </p:nvPr>
        </p:nvSpPr>
        <p:spPr>
          <a:xfrm>
            <a:off x="8990013" y="6416675"/>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000000"/>
                </a:solidFill>
                <a:latin typeface="Avenir Next LT Pro" panose="020B0504020202020204" pitchFamily="34" charset="-18"/>
              </a:defRPr>
            </a:lvl1pPr>
          </a:lstStyle>
          <a:p>
            <a:pPr>
              <a:defRPr/>
            </a:pPr>
            <a:fld id="{9BEB5256-1511-4774-95EE-51318B1AA5E5}" type="slidenum">
              <a:rPr lang="en-US" altLang="pl-PL"/>
              <a:pPr>
                <a:defRPr/>
              </a:pPr>
              <a:t>‹#›</a:t>
            </a:fld>
            <a:endParaRPr lang="en-US" altLang="pl-PL"/>
          </a:p>
        </p:txBody>
      </p:sp>
      <p:pic>
        <p:nvPicPr>
          <p:cNvPr id="1032" name="Picture 13" descr="A picture containing sitting&#10;&#10;Description automatically generated">
            <a:extLst>
              <a:ext uri="{FF2B5EF4-FFF2-40B4-BE49-F238E27FC236}">
                <a16:creationId xmlns:a16="http://schemas.microsoft.com/office/drawing/2014/main" id="{9873DD24-CF40-41BA-9688-9A4FB7D7D483}"/>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534400" y="0"/>
            <a:ext cx="3654425"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72" r:id="rId6"/>
    <p:sldLayoutId id="2147483767" r:id="rId7"/>
    <p:sldLayoutId id="2147483768" r:id="rId8"/>
    <p:sldLayoutId id="2147483769" r:id="rId9"/>
    <p:sldLayoutId id="2147483770" r:id="rId10"/>
    <p:sldLayoutId id="2147483771" r:id="rId11"/>
  </p:sldLayoutIdLst>
  <p:transition spd="slow">
    <p:push dir="u"/>
  </p:transition>
  <p:hf sldNum="0" hdr="0" ftr="0" dt="0"/>
  <p:txStyles>
    <p:titleStyle>
      <a:lvl1pPr algn="l" rtl="0" eaLnBrk="0" fontAlgn="base" hangingPunct="0">
        <a:spcBef>
          <a:spcPct val="0"/>
        </a:spcBef>
        <a:spcAft>
          <a:spcPct val="0"/>
        </a:spcAft>
        <a:defRPr sz="4400" kern="12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Sabon Next LT" panose="02000500000000000000" pitchFamily="2" charset="0"/>
        </a:defRPr>
      </a:lvl2pPr>
      <a:lvl3pPr algn="l" rtl="0" eaLnBrk="0" fontAlgn="base" hangingPunct="0">
        <a:spcBef>
          <a:spcPct val="0"/>
        </a:spcBef>
        <a:spcAft>
          <a:spcPct val="0"/>
        </a:spcAft>
        <a:defRPr sz="4400">
          <a:solidFill>
            <a:schemeClr val="tx1"/>
          </a:solidFill>
          <a:latin typeface="Sabon Next LT" panose="02000500000000000000" pitchFamily="2" charset="0"/>
        </a:defRPr>
      </a:lvl3pPr>
      <a:lvl4pPr algn="l" rtl="0" eaLnBrk="0" fontAlgn="base" hangingPunct="0">
        <a:spcBef>
          <a:spcPct val="0"/>
        </a:spcBef>
        <a:spcAft>
          <a:spcPct val="0"/>
        </a:spcAft>
        <a:defRPr sz="4400">
          <a:solidFill>
            <a:schemeClr val="tx1"/>
          </a:solidFill>
          <a:latin typeface="Sabon Next LT" panose="02000500000000000000" pitchFamily="2" charset="0"/>
        </a:defRPr>
      </a:lvl4pPr>
      <a:lvl5pPr algn="l" rtl="0" eaLnBrk="0" fontAlgn="base" hangingPunct="0">
        <a:spcBef>
          <a:spcPct val="0"/>
        </a:spcBef>
        <a:spcAft>
          <a:spcPct val="0"/>
        </a:spcAft>
        <a:defRPr sz="4400">
          <a:solidFill>
            <a:schemeClr val="tx1"/>
          </a:solidFill>
          <a:latin typeface="Sabon Next LT" panose="02000500000000000000" pitchFamily="2" charset="0"/>
        </a:defRPr>
      </a:lvl5pPr>
      <a:lvl6pPr marL="457200" algn="l" rtl="0" fontAlgn="base">
        <a:spcBef>
          <a:spcPct val="0"/>
        </a:spcBef>
        <a:spcAft>
          <a:spcPct val="0"/>
        </a:spcAft>
        <a:defRPr sz="4400">
          <a:solidFill>
            <a:schemeClr val="tx1"/>
          </a:solidFill>
          <a:latin typeface="Sabon Next LT" panose="02000500000000000000" pitchFamily="2" charset="0"/>
        </a:defRPr>
      </a:lvl6pPr>
      <a:lvl7pPr marL="914400" algn="l" rtl="0" fontAlgn="base">
        <a:spcBef>
          <a:spcPct val="0"/>
        </a:spcBef>
        <a:spcAft>
          <a:spcPct val="0"/>
        </a:spcAft>
        <a:defRPr sz="4400">
          <a:solidFill>
            <a:schemeClr val="tx1"/>
          </a:solidFill>
          <a:latin typeface="Sabon Next LT" panose="02000500000000000000" pitchFamily="2" charset="0"/>
        </a:defRPr>
      </a:lvl7pPr>
      <a:lvl8pPr marL="1371600" algn="l" rtl="0" fontAlgn="base">
        <a:spcBef>
          <a:spcPct val="0"/>
        </a:spcBef>
        <a:spcAft>
          <a:spcPct val="0"/>
        </a:spcAft>
        <a:defRPr sz="4400">
          <a:solidFill>
            <a:schemeClr val="tx1"/>
          </a:solidFill>
          <a:latin typeface="Sabon Next LT" panose="02000500000000000000" pitchFamily="2" charset="0"/>
        </a:defRPr>
      </a:lvl8pPr>
      <a:lvl9pPr marL="1828800" algn="l" rtl="0" fontAlgn="base">
        <a:spcBef>
          <a:spcPct val="0"/>
        </a:spcBef>
        <a:spcAft>
          <a:spcPct val="0"/>
        </a:spcAft>
        <a:defRPr sz="4400">
          <a:solidFill>
            <a:schemeClr val="tx1"/>
          </a:solidFill>
          <a:latin typeface="Sabon Next LT" panose="02000500000000000000" pitchFamily="2" charset="0"/>
        </a:defRPr>
      </a:lvl9pPr>
    </p:titleStyle>
    <p:bodyStyle>
      <a:lvl1pPr marL="228600" indent="-228600" algn="l" rtl="0" eaLnBrk="0" fontAlgn="base" hangingPunct="0">
        <a:lnSpc>
          <a:spcPct val="110000"/>
        </a:lnSpc>
        <a:spcBef>
          <a:spcPts val="1000"/>
        </a:spcBef>
        <a:spcAft>
          <a:spcPct val="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110000"/>
        </a:lnSpc>
        <a:spcBef>
          <a:spcPts val="500"/>
        </a:spcBef>
        <a:spcAft>
          <a:spcPct val="0"/>
        </a:spcAft>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110000"/>
        </a:lnSpc>
        <a:spcBef>
          <a:spcPts val="500"/>
        </a:spcBef>
        <a:spcAft>
          <a:spcPct val="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110000"/>
        </a:lnSpc>
        <a:spcBef>
          <a:spcPts val="5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110000"/>
        </a:lnSpc>
        <a:spcBef>
          <a:spcPts val="5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slideLayout" Target="../slideLayouts/slideLayout1.xml"/><Relationship Id="rId7" Type="http://schemas.openxmlformats.org/officeDocument/2006/relationships/hyperlink" Target="https://creativecommons.org/licenses/by-sa/3.0/"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yachtrecycling.org/new-sustainable-material-renewable-plastic-co2-plants/" TargetMode="External"/><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5.pn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5.pn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pn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png"/><Relationship Id="rId5" Type="http://schemas.openxmlformats.org/officeDocument/2006/relationships/image" Target="../media/image16.gif"/><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4.xml"/><Relationship Id="rId7" Type="http://schemas.openxmlformats.org/officeDocument/2006/relationships/image" Target="../media/image19.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8.png"/><Relationship Id="rId11" Type="http://schemas.openxmlformats.org/officeDocument/2006/relationships/image" Target="../media/image5.png"/><Relationship Id="rId5" Type="http://schemas.openxmlformats.org/officeDocument/2006/relationships/image" Target="../media/image17.png"/><Relationship Id="rId10" Type="http://schemas.openxmlformats.org/officeDocument/2006/relationships/hyperlink" Target="https://creativecommons.org/licenses/by-sa/3.0/" TargetMode="External"/><Relationship Id="rId4" Type="http://schemas.openxmlformats.org/officeDocument/2006/relationships/image" Target="../media/image1.png"/><Relationship Id="rId9" Type="http://schemas.openxmlformats.org/officeDocument/2006/relationships/hyperlink" Target="https://commons.wikimedia.org/wiki/File:Energiewende-Rallye-Stromspeicher-Gerhard-Mester.gif"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5.png"/><Relationship Id="rId5" Type="http://schemas.openxmlformats.org/officeDocument/2006/relationships/image" Target="../media/image22.jpe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9E48E18-5888-47ED-A35D-9903D8058CA6}"/>
              </a:ext>
            </a:extLst>
          </p:cNvPr>
          <p:cNvSpPr>
            <a:spLocks noGrp="1" noRot="1" noChangeAspect="1" noMove="1" noResize="1" noEditPoints="1" noAdjustHandles="1" noChangeArrowheads="1" noChangeShapeType="1" noTextEdit="1"/>
          </p:cNvSpPr>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750485B6-10AF-4E55-90B9-B62310B31E83}"/>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lumMod val="65000"/>
                  <a:lumOff val="35000"/>
                </a:schemeClr>
              </a:solidFill>
              <a:latin typeface="AvenirNext LT Pro Medium" panose="020B0504020202020204" pitchFamily="34" charset="0"/>
            </a:endParaRPr>
          </a:p>
        </p:txBody>
      </p:sp>
      <p:pic>
        <p:nvPicPr>
          <p:cNvPr id="3076" name="Picture 3" descr="Roślina uprawna w szczelinach drogi">
            <a:extLst>
              <a:ext uri="{FF2B5EF4-FFF2-40B4-BE49-F238E27FC236}">
                <a16:creationId xmlns:a16="http://schemas.microsoft.com/office/drawing/2014/main" id="{704DB0FD-4A91-437B-8943-41AB8969C8E5}"/>
              </a:ext>
            </a:extLst>
          </p:cNvPr>
          <p:cNvPicPr>
            <a:picLocks noChangeAspect="1"/>
          </p:cNvPicPr>
          <p:nvPr/>
        </p:nvPicPr>
        <p:blipFill>
          <a:blip r:embed="rId4">
            <a:extLst>
              <a:ext uri="{28A0092B-C50C-407E-A947-70E740481C1C}">
                <a14:useLocalDpi xmlns:a14="http://schemas.microsoft.com/office/drawing/2010/main" val="0"/>
              </a:ext>
            </a:extLst>
          </a:blip>
          <a:srcRect t="5441" r="-2" b="8861"/>
          <a:stretch>
            <a:fillRect/>
          </a:stretch>
        </p:blipFill>
        <p:spPr bwMode="auto">
          <a:xfrm>
            <a:off x="-3175" y="1588"/>
            <a:ext cx="12192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ytuł 1">
            <a:extLst>
              <a:ext uri="{FF2B5EF4-FFF2-40B4-BE49-F238E27FC236}">
                <a16:creationId xmlns:a16="http://schemas.microsoft.com/office/drawing/2014/main" id="{00B9ED43-F100-4270-9887-9B619E3F4075}"/>
              </a:ext>
            </a:extLst>
          </p:cNvPr>
          <p:cNvSpPr>
            <a:spLocks noGrp="1"/>
          </p:cNvSpPr>
          <p:nvPr>
            <p:ph type="ctrTitle"/>
          </p:nvPr>
        </p:nvSpPr>
        <p:spPr>
          <a:xfrm>
            <a:off x="0" y="295275"/>
            <a:ext cx="7680325" cy="2874963"/>
          </a:xfrm>
        </p:spPr>
        <p:txBody>
          <a:bodyPr/>
          <a:lstStyle/>
          <a:p>
            <a:pPr eaLnBrk="1" hangingPunct="1"/>
            <a:r>
              <a:rPr lang="pl-PL" altLang="pl-PL" sz="5200" b="1">
                <a:solidFill>
                  <a:srgbClr val="FFFF00"/>
                </a:solidFill>
                <a:ea typeface="Sabon Next LT" panose="02000500000000000000" pitchFamily="2" charset="0"/>
                <a:cs typeface="Sabon Next LT" panose="02000500000000000000" pitchFamily="2" charset="0"/>
              </a:rPr>
              <a:t>Recycling </a:t>
            </a:r>
            <a:br>
              <a:rPr lang="pl-PL" altLang="pl-PL" sz="5200" b="1">
                <a:solidFill>
                  <a:srgbClr val="FFFF00"/>
                </a:solidFill>
                <a:ea typeface="Sabon Next LT" panose="02000500000000000000" pitchFamily="2" charset="0"/>
                <a:cs typeface="Sabon Next LT" panose="02000500000000000000" pitchFamily="2" charset="0"/>
              </a:rPr>
            </a:br>
            <a:r>
              <a:rPr lang="pl-PL" altLang="pl-PL" sz="5200" b="1">
                <a:solidFill>
                  <a:srgbClr val="FFFF00"/>
                </a:solidFill>
                <a:ea typeface="Sabon Next LT" panose="02000500000000000000" pitchFamily="2" charset="0"/>
                <a:cs typeface="Sabon Next LT" panose="02000500000000000000" pitchFamily="2" charset="0"/>
              </a:rPr>
              <a:t>and renewable</a:t>
            </a:r>
            <a:br>
              <a:rPr lang="pl-PL" altLang="pl-PL" sz="5200" b="1">
                <a:solidFill>
                  <a:srgbClr val="FFFF00"/>
                </a:solidFill>
                <a:ea typeface="Sabon Next LT" panose="02000500000000000000" pitchFamily="2" charset="0"/>
                <a:cs typeface="Sabon Next LT" panose="02000500000000000000" pitchFamily="2" charset="0"/>
              </a:rPr>
            </a:br>
            <a:r>
              <a:rPr lang="pl-PL" altLang="pl-PL" sz="5200" b="1">
                <a:solidFill>
                  <a:srgbClr val="FFFF00"/>
                </a:solidFill>
                <a:ea typeface="Sabon Next LT" panose="02000500000000000000" pitchFamily="2" charset="0"/>
                <a:cs typeface="Sabon Next LT" panose="02000500000000000000" pitchFamily="2" charset="0"/>
              </a:rPr>
              <a:t> energy in Poland </a:t>
            </a:r>
          </a:p>
        </p:txBody>
      </p:sp>
      <p:pic>
        <p:nvPicPr>
          <p:cNvPr id="3078" name="Obraz 2">
            <a:extLst>
              <a:ext uri="{FF2B5EF4-FFF2-40B4-BE49-F238E27FC236}">
                <a16:creationId xmlns:a16="http://schemas.microsoft.com/office/drawing/2014/main" id="{5A654F07-545C-43A3-A47B-411780715A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238" y="3567113"/>
            <a:ext cx="2789237" cy="290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pole tekstowe 3">
            <a:extLst>
              <a:ext uri="{FF2B5EF4-FFF2-40B4-BE49-F238E27FC236}">
                <a16:creationId xmlns:a16="http://schemas.microsoft.com/office/drawing/2014/main" id="{20F0AC19-DFB0-4B10-B796-F1CF6C0B19AA}"/>
              </a:ext>
            </a:extLst>
          </p:cNvPr>
          <p:cNvSpPr txBox="1">
            <a:spLocks noChangeArrowheads="1"/>
          </p:cNvSpPr>
          <p:nvPr/>
        </p:nvSpPr>
        <p:spPr bwMode="auto">
          <a:xfrm>
            <a:off x="630238" y="6619875"/>
            <a:ext cx="27892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1000"/>
              </a:spcBef>
              <a:buClr>
                <a:schemeClr val="accent1"/>
              </a:buClr>
              <a:buFont typeface="Arial" panose="020B0604020202020204" pitchFamily="34" charset="0"/>
              <a:buChar char="•"/>
              <a:defRPr sz="2800">
                <a:solidFill>
                  <a:schemeClr val="tx1"/>
                </a:solidFill>
                <a:latin typeface="Avenir Next LT Pro" panose="020B0504020202020204" pitchFamily="34" charset="0"/>
              </a:defRPr>
            </a:lvl1pPr>
            <a:lvl2pPr marL="742950" indent="-285750">
              <a:lnSpc>
                <a:spcPct val="110000"/>
              </a:lnSpc>
              <a:spcBef>
                <a:spcPts val="500"/>
              </a:spcBef>
              <a:buClr>
                <a:schemeClr val="accent1"/>
              </a:buClr>
              <a:buFont typeface="Arial" panose="020B0604020202020204" pitchFamily="34" charset="0"/>
              <a:buChar char="•"/>
              <a:defRPr sz="2400">
                <a:solidFill>
                  <a:schemeClr val="tx1"/>
                </a:solidFill>
                <a:latin typeface="Avenir Next LT Pro" panose="020B0504020202020204" pitchFamily="34" charset="0"/>
              </a:defRPr>
            </a:lvl2pPr>
            <a:lvl3pPr marL="1143000" indent="-228600">
              <a:lnSpc>
                <a:spcPct val="110000"/>
              </a:lnSpc>
              <a:spcBef>
                <a:spcPts val="500"/>
              </a:spcBef>
              <a:buClr>
                <a:schemeClr val="accent1"/>
              </a:buClr>
              <a:buFont typeface="Arial" panose="020B0604020202020204" pitchFamily="34" charset="0"/>
              <a:buChar char="•"/>
              <a:defRPr sz="2000">
                <a:solidFill>
                  <a:schemeClr val="tx1"/>
                </a:solidFill>
                <a:latin typeface="Avenir Next LT Pro" panose="020B0504020202020204" pitchFamily="34" charset="0"/>
              </a:defRPr>
            </a:lvl3pPr>
            <a:lvl4pPr marL="1600200" indent="-228600">
              <a:lnSpc>
                <a:spcPct val="110000"/>
              </a:lnSpc>
              <a:spcBef>
                <a:spcPts val="500"/>
              </a:spcBef>
              <a:buClr>
                <a:schemeClr val="accent1"/>
              </a:buClr>
              <a:buFont typeface="Arial" panose="020B0604020202020204" pitchFamily="34" charset="0"/>
              <a:buChar char="•"/>
              <a:defRPr>
                <a:solidFill>
                  <a:schemeClr val="tx1"/>
                </a:solidFill>
                <a:latin typeface="Avenir Next LT Pro" panose="020B0504020202020204" pitchFamily="34" charset="0"/>
              </a:defRPr>
            </a:lvl4pPr>
            <a:lvl5pPr marL="2057400" indent="-228600">
              <a:lnSpc>
                <a:spcPct val="110000"/>
              </a:lnSpc>
              <a:spcBef>
                <a:spcPts val="500"/>
              </a:spcBef>
              <a:buClr>
                <a:schemeClr val="accent1"/>
              </a:buClr>
              <a:buFont typeface="Arial" panose="020B0604020202020204" pitchFamily="34" charset="0"/>
              <a:buChar char="•"/>
              <a:defRPr>
                <a:solidFill>
                  <a:schemeClr val="tx1"/>
                </a:solidFill>
                <a:latin typeface="Avenir Next LT Pro" panose="020B0504020202020204" pitchFamily="34" charset="0"/>
              </a:defRPr>
            </a:lvl5pPr>
            <a:lvl6pPr marL="2514600" indent="-228600" eaLnBrk="0" fontAlgn="base" hangingPunct="0">
              <a:lnSpc>
                <a:spcPct val="110000"/>
              </a:lnSpc>
              <a:spcBef>
                <a:spcPts val="500"/>
              </a:spcBef>
              <a:spcAft>
                <a:spcPct val="0"/>
              </a:spcAft>
              <a:buClr>
                <a:schemeClr val="accent1"/>
              </a:buClr>
              <a:buFont typeface="Arial" panose="020B0604020202020204" pitchFamily="34" charset="0"/>
              <a:buChar char="•"/>
              <a:defRPr>
                <a:solidFill>
                  <a:schemeClr val="tx1"/>
                </a:solidFill>
                <a:latin typeface="Avenir Next LT Pro" panose="020B0504020202020204" pitchFamily="34" charset="0"/>
              </a:defRPr>
            </a:lvl6pPr>
            <a:lvl7pPr marL="2971800" indent="-228600" eaLnBrk="0" fontAlgn="base" hangingPunct="0">
              <a:lnSpc>
                <a:spcPct val="110000"/>
              </a:lnSpc>
              <a:spcBef>
                <a:spcPts val="500"/>
              </a:spcBef>
              <a:spcAft>
                <a:spcPct val="0"/>
              </a:spcAft>
              <a:buClr>
                <a:schemeClr val="accent1"/>
              </a:buClr>
              <a:buFont typeface="Arial" panose="020B0604020202020204" pitchFamily="34" charset="0"/>
              <a:buChar char="•"/>
              <a:defRPr>
                <a:solidFill>
                  <a:schemeClr val="tx1"/>
                </a:solidFill>
                <a:latin typeface="Avenir Next LT Pro" panose="020B0504020202020204" pitchFamily="34" charset="0"/>
              </a:defRPr>
            </a:lvl7pPr>
            <a:lvl8pPr marL="3429000" indent="-228600" eaLnBrk="0" fontAlgn="base" hangingPunct="0">
              <a:lnSpc>
                <a:spcPct val="110000"/>
              </a:lnSpc>
              <a:spcBef>
                <a:spcPts val="500"/>
              </a:spcBef>
              <a:spcAft>
                <a:spcPct val="0"/>
              </a:spcAft>
              <a:buClr>
                <a:schemeClr val="accent1"/>
              </a:buClr>
              <a:buFont typeface="Arial" panose="020B0604020202020204" pitchFamily="34" charset="0"/>
              <a:buChar char="•"/>
              <a:defRPr>
                <a:solidFill>
                  <a:schemeClr val="tx1"/>
                </a:solidFill>
                <a:latin typeface="Avenir Next LT Pro" panose="020B0504020202020204" pitchFamily="34" charset="0"/>
              </a:defRPr>
            </a:lvl8pPr>
            <a:lvl9pPr marL="3886200" indent="-228600" eaLnBrk="0" fontAlgn="base" hangingPunct="0">
              <a:lnSpc>
                <a:spcPct val="110000"/>
              </a:lnSpc>
              <a:spcBef>
                <a:spcPts val="500"/>
              </a:spcBef>
              <a:spcAft>
                <a:spcPct val="0"/>
              </a:spcAft>
              <a:buClr>
                <a:schemeClr val="accent1"/>
              </a:buClr>
              <a:buFont typeface="Arial" panose="020B0604020202020204" pitchFamily="34" charset="0"/>
              <a:buChar char="•"/>
              <a:defRPr>
                <a:solidFill>
                  <a:schemeClr val="tx1"/>
                </a:solidFill>
                <a:latin typeface="Avenir Next LT Pro" panose="020B0504020202020204" pitchFamily="34" charset="0"/>
              </a:defRPr>
            </a:lvl9pPr>
          </a:lstStyle>
          <a:p>
            <a:pPr>
              <a:lnSpc>
                <a:spcPct val="100000"/>
              </a:lnSpc>
              <a:spcBef>
                <a:spcPct val="0"/>
              </a:spcBef>
              <a:buClrTx/>
              <a:buFontTx/>
              <a:buNone/>
            </a:pPr>
            <a:r>
              <a:rPr lang="pl-PL" altLang="pl-PL" sz="900">
                <a:hlinkClick r:id="rId6" tooltip="http://yachtrecycling.org/new-sustainable-material-renewable-plastic-co2-plants/"/>
              </a:rPr>
              <a:t>To zdjęcie</a:t>
            </a:r>
            <a:r>
              <a:rPr lang="pl-PL" altLang="pl-PL" sz="900"/>
              <a:t>, autor: Nieznany autor, licencja: </a:t>
            </a:r>
            <a:r>
              <a:rPr lang="pl-PL" altLang="pl-PL" sz="900">
                <a:hlinkClick r:id="rId7" tooltip="https://creativecommons.org/licenses/by-sa/3.0/"/>
              </a:rPr>
              <a:t>CC BY-SA</a:t>
            </a:r>
            <a:endParaRPr lang="pl-PL" altLang="pl-PL" sz="900"/>
          </a:p>
        </p:txBody>
      </p:sp>
      <p:pic>
        <p:nvPicPr>
          <p:cNvPr id="3080" name="Obraz 9">
            <a:extLst>
              <a:ext uri="{FF2B5EF4-FFF2-40B4-BE49-F238E27FC236}">
                <a16:creationId xmlns:a16="http://schemas.microsoft.com/office/drawing/2014/main" id="{F2168E78-47FD-46FF-9F09-2444F14979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21100" y="5197475"/>
            <a:ext cx="38100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0">
            <a:hlinkClick r:id="" action="ppaction://media"/>
            <a:extLst>
              <a:ext uri="{FF2B5EF4-FFF2-40B4-BE49-F238E27FC236}">
                <a16:creationId xmlns:a16="http://schemas.microsoft.com/office/drawing/2014/main" id="{74F00ECA-55EC-480D-AF05-0C9BD1266FF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02490" y="5535490"/>
            <a:ext cx="730250" cy="730250"/>
          </a:xfrm>
          <a:prstGeom prst="rect">
            <a:avLst/>
          </a:prstGeom>
        </p:spPr>
      </p:pic>
    </p:spTree>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ytuł 1">
            <a:extLst>
              <a:ext uri="{FF2B5EF4-FFF2-40B4-BE49-F238E27FC236}">
                <a16:creationId xmlns:a16="http://schemas.microsoft.com/office/drawing/2014/main" id="{9F3C42F3-4F40-4F90-8D41-F80E2CE947F0}"/>
              </a:ext>
            </a:extLst>
          </p:cNvPr>
          <p:cNvSpPr>
            <a:spLocks noGrp="1"/>
          </p:cNvSpPr>
          <p:nvPr>
            <p:ph type="title"/>
          </p:nvPr>
        </p:nvSpPr>
        <p:spPr>
          <a:xfrm>
            <a:off x="458788" y="66675"/>
            <a:ext cx="10895012" cy="1187450"/>
          </a:xfrm>
        </p:spPr>
        <p:txBody>
          <a:bodyPr/>
          <a:lstStyle/>
          <a:p>
            <a:pPr algn="ctr" eaLnBrk="1" hangingPunct="1">
              <a:defRPr/>
            </a:pPr>
            <a:r>
              <a:rPr lang="pl-PL" altLang="pl-PL" dirty="0">
                <a:solidFill>
                  <a:schemeClr val="accent1">
                    <a:lumMod val="75000"/>
                  </a:schemeClr>
                </a:solidFill>
                <a:latin typeface="Bahnschrift" panose="020B0502040204020203" pitchFamily="34" charset="0"/>
                <a:ea typeface="Sabon Next LT" panose="02000500000000000000" pitchFamily="2" charset="0"/>
                <a:cs typeface="Sabon Next LT" panose="02000500000000000000" pitchFamily="2" charset="0"/>
              </a:rPr>
              <a:t>RECYCLING</a:t>
            </a:r>
          </a:p>
        </p:txBody>
      </p:sp>
      <p:pic>
        <p:nvPicPr>
          <p:cNvPr id="12291" name="Obraz 5" descr="Obraz zawierający tekst, różny&#10;&#10;Opis wygenerowany automatycznie">
            <a:extLst>
              <a:ext uri="{FF2B5EF4-FFF2-40B4-BE49-F238E27FC236}">
                <a16:creationId xmlns:a16="http://schemas.microsoft.com/office/drawing/2014/main" id="{0C0DCD87-4E61-46E8-93B9-D3E1503EAB0F}"/>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119063" y="1031875"/>
            <a:ext cx="6035675" cy="3263900"/>
          </a:xfrm>
        </p:spPr>
      </p:pic>
      <p:sp>
        <p:nvSpPr>
          <p:cNvPr id="4" name="Symbol zastępczy zawartości 3">
            <a:extLst>
              <a:ext uri="{FF2B5EF4-FFF2-40B4-BE49-F238E27FC236}">
                <a16:creationId xmlns:a16="http://schemas.microsoft.com/office/drawing/2014/main" id="{FCA4D2BF-8586-4A08-8741-47CBEAFCA11C}"/>
              </a:ext>
            </a:extLst>
          </p:cNvPr>
          <p:cNvSpPr>
            <a:spLocks noGrp="1"/>
          </p:cNvSpPr>
          <p:nvPr>
            <p:ph sz="half" idx="2"/>
          </p:nvPr>
        </p:nvSpPr>
        <p:spPr>
          <a:xfrm>
            <a:off x="6330950" y="1252538"/>
            <a:ext cx="5561013" cy="4352925"/>
          </a:xfrm>
        </p:spPr>
        <p:txBody>
          <a:bodyPr rtlCol="0">
            <a:normAutofit fontScale="92500" lnSpcReduction="20000"/>
          </a:bodyPr>
          <a:lstStyle/>
          <a:p>
            <a:pPr marL="0" indent="0" eaLnBrk="1" fontAlgn="auto" hangingPunct="1">
              <a:spcAft>
                <a:spcPts val="0"/>
              </a:spcAft>
              <a:buFont typeface="Arial" panose="020B0604020202020204" pitchFamily="34" charset="0"/>
              <a:buNone/>
              <a:defRPr/>
            </a:pPr>
            <a:r>
              <a:rPr lang="pl-PL" dirty="0" err="1">
                <a:solidFill>
                  <a:srgbClr val="0070C0"/>
                </a:solidFill>
                <a:latin typeface="Bahnschrift" panose="020B0502040204020203" pitchFamily="34" charset="0"/>
              </a:rPr>
              <a:t>Until</a:t>
            </a:r>
            <a:r>
              <a:rPr lang="pl-PL" dirty="0">
                <a:solidFill>
                  <a:srgbClr val="0070C0"/>
                </a:solidFill>
                <a:latin typeface="Bahnschrift" panose="020B0502040204020203" pitchFamily="34" charset="0"/>
              </a:rPr>
              <a:t> </a:t>
            </a:r>
            <a:r>
              <a:rPr lang="pl-PL" dirty="0" err="1">
                <a:solidFill>
                  <a:srgbClr val="0070C0"/>
                </a:solidFill>
                <a:latin typeface="Bahnschrift" panose="020B0502040204020203" pitchFamily="34" charset="0"/>
              </a:rPr>
              <a:t>recently</a:t>
            </a:r>
            <a:r>
              <a:rPr lang="pl-PL" dirty="0">
                <a:solidFill>
                  <a:srgbClr val="0070C0"/>
                </a:solidFill>
                <a:latin typeface="Bahnschrift" panose="020B0502040204020203" pitchFamily="34" charset="0"/>
              </a:rPr>
              <a:t> </a:t>
            </a:r>
            <a:r>
              <a:rPr lang="pl-PL" dirty="0" err="1">
                <a:solidFill>
                  <a:srgbClr val="0070C0"/>
                </a:solidFill>
                <a:latin typeface="Bahnschrift" panose="020B0502040204020203" pitchFamily="34" charset="0"/>
              </a:rPr>
              <a:t>municipalities</a:t>
            </a:r>
            <a:r>
              <a:rPr lang="pl-PL" dirty="0">
                <a:solidFill>
                  <a:srgbClr val="0070C0"/>
                </a:solidFill>
                <a:latin typeface="Bahnschrift" panose="020B0502040204020203" pitchFamily="34" charset="0"/>
              </a:rPr>
              <a:t> in Poland </a:t>
            </a:r>
            <a:r>
              <a:rPr lang="pl-PL" dirty="0" err="1">
                <a:solidFill>
                  <a:srgbClr val="0070C0"/>
                </a:solidFill>
                <a:latin typeface="Bahnschrift" panose="020B0502040204020203" pitchFamily="34" charset="0"/>
              </a:rPr>
              <a:t>could</a:t>
            </a:r>
            <a:r>
              <a:rPr lang="pl-PL" dirty="0">
                <a:solidFill>
                  <a:srgbClr val="0070C0"/>
                </a:solidFill>
                <a:latin typeface="Bahnschrift" panose="020B0502040204020203" pitchFamily="34" charset="0"/>
              </a:rPr>
              <a:t> </a:t>
            </a:r>
            <a:r>
              <a:rPr lang="pl-PL" dirty="0" err="1">
                <a:solidFill>
                  <a:srgbClr val="0070C0"/>
                </a:solidFill>
                <a:latin typeface="Bahnschrift" panose="020B0502040204020203" pitchFamily="34" charset="0"/>
              </a:rPr>
              <a:t>have</a:t>
            </a:r>
            <a:r>
              <a:rPr lang="pl-PL" dirty="0">
                <a:solidFill>
                  <a:srgbClr val="0070C0"/>
                </a:solidFill>
                <a:latin typeface="Bahnschrift" panose="020B0502040204020203" pitchFamily="34" charset="0"/>
              </a:rPr>
              <a:t> </a:t>
            </a:r>
            <a:r>
              <a:rPr lang="pl-PL" dirty="0" err="1">
                <a:solidFill>
                  <a:srgbClr val="0070C0"/>
                </a:solidFill>
                <a:latin typeface="Bahnschrift" panose="020B0502040204020203" pitchFamily="34" charset="0"/>
              </a:rPr>
              <a:t>different</a:t>
            </a:r>
            <a:r>
              <a:rPr lang="pl-PL" dirty="0">
                <a:solidFill>
                  <a:srgbClr val="0070C0"/>
                </a:solidFill>
                <a:latin typeface="Bahnschrift" panose="020B0502040204020203" pitchFamily="34" charset="0"/>
              </a:rPr>
              <a:t> bin </a:t>
            </a:r>
            <a:r>
              <a:rPr lang="pl-PL" dirty="0" err="1">
                <a:solidFill>
                  <a:srgbClr val="0070C0"/>
                </a:solidFill>
                <a:latin typeface="Bahnschrift" panose="020B0502040204020203" pitchFamily="34" charset="0"/>
              </a:rPr>
              <a:t>colours</a:t>
            </a:r>
            <a:r>
              <a:rPr lang="pl-PL" dirty="0">
                <a:solidFill>
                  <a:srgbClr val="0070C0"/>
                </a:solidFill>
                <a:latin typeface="Bahnschrift" panose="020B0502040204020203" pitchFamily="34" charset="0"/>
              </a:rPr>
              <a:t> for recycling. In 2020 </a:t>
            </a:r>
            <a:r>
              <a:rPr lang="pl-PL" dirty="0" err="1">
                <a:solidFill>
                  <a:srgbClr val="0070C0"/>
                </a:solidFill>
                <a:latin typeface="Bahnschrift" panose="020B0502040204020203" pitchFamily="34" charset="0"/>
              </a:rPr>
              <a:t>rules</a:t>
            </a:r>
            <a:r>
              <a:rPr lang="pl-PL" dirty="0">
                <a:solidFill>
                  <a:srgbClr val="0070C0"/>
                </a:solidFill>
                <a:latin typeface="Bahnschrift" panose="020B0502040204020203" pitchFamily="34" charset="0"/>
              </a:rPr>
              <a:t> </a:t>
            </a:r>
            <a:r>
              <a:rPr lang="pl-PL" dirty="0" err="1">
                <a:solidFill>
                  <a:srgbClr val="0070C0"/>
                </a:solidFill>
                <a:latin typeface="Bahnschrift" panose="020B0502040204020203" pitchFamily="34" charset="0"/>
              </a:rPr>
              <a:t>became</a:t>
            </a:r>
            <a:r>
              <a:rPr lang="pl-PL" dirty="0">
                <a:solidFill>
                  <a:srgbClr val="0070C0"/>
                </a:solidFill>
                <a:latin typeface="Bahnschrift" panose="020B0502040204020203" pitchFamily="34" charset="0"/>
              </a:rPr>
              <a:t> </a:t>
            </a:r>
            <a:r>
              <a:rPr lang="pl-PL" dirty="0" err="1">
                <a:solidFill>
                  <a:srgbClr val="0070C0"/>
                </a:solidFill>
                <a:latin typeface="Bahnschrift" panose="020B0502040204020203" pitchFamily="34" charset="0"/>
              </a:rPr>
              <a:t>standardised</a:t>
            </a:r>
            <a:r>
              <a:rPr lang="pl-PL" dirty="0">
                <a:solidFill>
                  <a:srgbClr val="0070C0"/>
                </a:solidFill>
                <a:latin typeface="Bahnschrift" panose="020B0502040204020203" pitchFamily="34" charset="0"/>
              </a:rPr>
              <a:t>. </a:t>
            </a:r>
          </a:p>
          <a:p>
            <a:pPr eaLnBrk="1" fontAlgn="auto" hangingPunct="1">
              <a:spcAft>
                <a:spcPts val="0"/>
              </a:spcAft>
              <a:defRPr/>
            </a:pPr>
            <a:r>
              <a:rPr lang="pl-PL" dirty="0">
                <a:solidFill>
                  <a:srgbClr val="0070C0"/>
                </a:solidFill>
                <a:latin typeface="Bahnschrift" panose="020B0502040204020203" pitchFamily="34" charset="0"/>
              </a:rPr>
              <a:t>- Blue </a:t>
            </a:r>
            <a:r>
              <a:rPr lang="pl-PL" dirty="0" err="1">
                <a:solidFill>
                  <a:srgbClr val="0070C0"/>
                </a:solidFill>
                <a:latin typeface="Bahnschrift" panose="020B0502040204020203" pitchFamily="34" charset="0"/>
              </a:rPr>
              <a:t>is</a:t>
            </a:r>
            <a:r>
              <a:rPr lang="pl-PL" dirty="0">
                <a:solidFill>
                  <a:srgbClr val="0070C0"/>
                </a:solidFill>
                <a:latin typeface="Bahnschrift" panose="020B0502040204020203" pitchFamily="34" charset="0"/>
              </a:rPr>
              <a:t> for </a:t>
            </a:r>
            <a:r>
              <a:rPr lang="pl-PL" dirty="0" err="1">
                <a:solidFill>
                  <a:srgbClr val="0070C0"/>
                </a:solidFill>
                <a:latin typeface="Bahnschrift" panose="020B0502040204020203" pitchFamily="34" charset="0"/>
              </a:rPr>
              <a:t>paper</a:t>
            </a:r>
            <a:endParaRPr lang="pl-PL" dirty="0">
              <a:solidFill>
                <a:srgbClr val="0070C0"/>
              </a:solidFill>
              <a:latin typeface="Bahnschrift" panose="020B0502040204020203" pitchFamily="34" charset="0"/>
            </a:endParaRPr>
          </a:p>
          <a:p>
            <a:pPr eaLnBrk="1" fontAlgn="auto" hangingPunct="1">
              <a:spcAft>
                <a:spcPts val="0"/>
              </a:spcAft>
              <a:defRPr/>
            </a:pPr>
            <a:r>
              <a:rPr lang="pl-PL" dirty="0">
                <a:solidFill>
                  <a:srgbClr val="0070C0"/>
                </a:solidFill>
                <a:latin typeface="Bahnschrift" panose="020B0502040204020203" pitchFamily="34" charset="0"/>
              </a:rPr>
              <a:t>- Green </a:t>
            </a:r>
            <a:r>
              <a:rPr lang="pl-PL" dirty="0" err="1">
                <a:solidFill>
                  <a:srgbClr val="0070C0"/>
                </a:solidFill>
                <a:latin typeface="Bahnschrift" panose="020B0502040204020203" pitchFamily="34" charset="0"/>
              </a:rPr>
              <a:t>is</a:t>
            </a:r>
            <a:r>
              <a:rPr lang="pl-PL" dirty="0">
                <a:solidFill>
                  <a:srgbClr val="0070C0"/>
                </a:solidFill>
                <a:latin typeface="Bahnschrift" panose="020B0502040204020203" pitchFamily="34" charset="0"/>
              </a:rPr>
              <a:t> for </a:t>
            </a:r>
            <a:r>
              <a:rPr lang="pl-PL" dirty="0" err="1">
                <a:solidFill>
                  <a:srgbClr val="0070C0"/>
                </a:solidFill>
                <a:latin typeface="Bahnschrift" panose="020B0502040204020203" pitchFamily="34" charset="0"/>
              </a:rPr>
              <a:t>glass</a:t>
            </a:r>
            <a:endParaRPr lang="pl-PL" dirty="0">
              <a:solidFill>
                <a:srgbClr val="0070C0"/>
              </a:solidFill>
              <a:latin typeface="Bahnschrift" panose="020B0502040204020203" pitchFamily="34" charset="0"/>
            </a:endParaRPr>
          </a:p>
          <a:p>
            <a:pPr eaLnBrk="1" fontAlgn="auto" hangingPunct="1">
              <a:spcAft>
                <a:spcPts val="0"/>
              </a:spcAft>
              <a:defRPr/>
            </a:pPr>
            <a:r>
              <a:rPr lang="pl-PL" dirty="0">
                <a:solidFill>
                  <a:srgbClr val="0070C0"/>
                </a:solidFill>
                <a:latin typeface="Bahnschrift" panose="020B0502040204020203" pitchFamily="34" charset="0"/>
              </a:rPr>
              <a:t>- </a:t>
            </a:r>
            <a:r>
              <a:rPr lang="pl-PL" dirty="0" err="1">
                <a:solidFill>
                  <a:srgbClr val="0070C0"/>
                </a:solidFill>
                <a:latin typeface="Bahnschrift" panose="020B0502040204020203" pitchFamily="34" charset="0"/>
              </a:rPr>
              <a:t>Yellow</a:t>
            </a:r>
            <a:r>
              <a:rPr lang="pl-PL" dirty="0">
                <a:solidFill>
                  <a:srgbClr val="0070C0"/>
                </a:solidFill>
                <a:latin typeface="Bahnschrift" panose="020B0502040204020203" pitchFamily="34" charset="0"/>
              </a:rPr>
              <a:t> for metal and plastic materials</a:t>
            </a:r>
          </a:p>
          <a:p>
            <a:pPr eaLnBrk="1" fontAlgn="auto" hangingPunct="1">
              <a:spcAft>
                <a:spcPts val="0"/>
              </a:spcAft>
              <a:defRPr/>
            </a:pPr>
            <a:r>
              <a:rPr lang="pl-PL" dirty="0">
                <a:solidFill>
                  <a:srgbClr val="0070C0"/>
                </a:solidFill>
                <a:latin typeface="Bahnschrift" panose="020B0502040204020203" pitchFamily="34" charset="0"/>
              </a:rPr>
              <a:t>- Brown for </a:t>
            </a:r>
            <a:r>
              <a:rPr lang="pl-PL" dirty="0" err="1">
                <a:solidFill>
                  <a:srgbClr val="0070C0"/>
                </a:solidFill>
                <a:latin typeface="Bahnschrift" panose="020B0502040204020203" pitchFamily="34" charset="0"/>
              </a:rPr>
              <a:t>biodegradable</a:t>
            </a:r>
            <a:r>
              <a:rPr lang="pl-PL" dirty="0">
                <a:solidFill>
                  <a:srgbClr val="0070C0"/>
                </a:solidFill>
                <a:latin typeface="Bahnschrift" panose="020B0502040204020203" pitchFamily="34" charset="0"/>
              </a:rPr>
              <a:t> waste</a:t>
            </a:r>
          </a:p>
          <a:p>
            <a:pPr eaLnBrk="1" fontAlgn="auto" hangingPunct="1">
              <a:spcAft>
                <a:spcPts val="0"/>
              </a:spcAft>
              <a:defRPr/>
            </a:pPr>
            <a:r>
              <a:rPr lang="pl-PL" dirty="0">
                <a:solidFill>
                  <a:srgbClr val="0070C0"/>
                </a:solidFill>
                <a:latin typeface="Bahnschrift" panose="020B0502040204020203" pitchFamily="34" charset="0"/>
              </a:rPr>
              <a:t>- Black for </a:t>
            </a:r>
            <a:r>
              <a:rPr lang="pl-PL" dirty="0" err="1">
                <a:solidFill>
                  <a:srgbClr val="0070C0"/>
                </a:solidFill>
                <a:latin typeface="Bahnschrift" panose="020B0502040204020203" pitchFamily="34" charset="0"/>
              </a:rPr>
              <a:t>mixed</a:t>
            </a:r>
            <a:r>
              <a:rPr lang="pl-PL" dirty="0">
                <a:solidFill>
                  <a:srgbClr val="0070C0"/>
                </a:solidFill>
                <a:latin typeface="Bahnschrift" panose="020B0502040204020203" pitchFamily="34" charset="0"/>
              </a:rPr>
              <a:t> waste</a:t>
            </a:r>
          </a:p>
        </p:txBody>
      </p:sp>
      <p:pic>
        <p:nvPicPr>
          <p:cNvPr id="12293" name="Obraz 2">
            <a:extLst>
              <a:ext uri="{FF2B5EF4-FFF2-40B4-BE49-F238E27FC236}">
                <a16:creationId xmlns:a16="http://schemas.microsoft.com/office/drawing/2014/main" id="{49D46BCF-D98B-422E-B852-43F011BAF4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7275" y="4622800"/>
            <a:ext cx="4391025"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lajd 10">
            <a:hlinkClick r:id="" action="ppaction://media"/>
            <a:extLst>
              <a:ext uri="{FF2B5EF4-FFF2-40B4-BE49-F238E27FC236}">
                <a16:creationId xmlns:a16="http://schemas.microsoft.com/office/drawing/2014/main" id="{D0E5F619-52DA-46EC-9E33-30F82D2191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2567" y="5926259"/>
            <a:ext cx="730250" cy="730250"/>
          </a:xfrm>
          <a:prstGeom prst="rect">
            <a:avLst/>
          </a:prstGeom>
        </p:spPr>
      </p:pic>
    </p:spTree>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zawartości 2">
            <a:extLst>
              <a:ext uri="{FF2B5EF4-FFF2-40B4-BE49-F238E27FC236}">
                <a16:creationId xmlns:a16="http://schemas.microsoft.com/office/drawing/2014/main" id="{B0064A97-AE51-4AD1-BAFA-FD18542BEF2D}"/>
              </a:ext>
            </a:extLst>
          </p:cNvPr>
          <p:cNvSpPr>
            <a:spLocks noGrp="1"/>
          </p:cNvSpPr>
          <p:nvPr>
            <p:ph sz="half" idx="1"/>
          </p:nvPr>
        </p:nvSpPr>
        <p:spPr>
          <a:xfrm>
            <a:off x="201613" y="100013"/>
            <a:ext cx="5511800" cy="3851275"/>
          </a:xfrm>
        </p:spPr>
        <p:txBody>
          <a:bodyPr/>
          <a:lstStyle/>
          <a:p>
            <a:pPr eaLnBrk="1" hangingPunct="1"/>
            <a:r>
              <a:rPr lang="pl-PL" altLang="pl-PL" sz="2400">
                <a:solidFill>
                  <a:srgbClr val="0070C0"/>
                </a:solidFill>
                <a:latin typeface="Bahnschrift" panose="020B0502040204020203" pitchFamily="34" charset="0"/>
              </a:rPr>
              <a:t>The idea of recycling is quite new in Poland, therefore we still have to raise awareness of the issue.</a:t>
            </a:r>
          </a:p>
          <a:p>
            <a:pPr eaLnBrk="1" hangingPunct="1"/>
            <a:r>
              <a:rPr lang="pl-PL" altLang="pl-PL" sz="2400">
                <a:solidFill>
                  <a:srgbClr val="0070C0"/>
                </a:solidFill>
                <a:latin typeface="Bahnschrift" panose="020B0502040204020203" pitchFamily="34" charset="0"/>
              </a:rPr>
              <a:t>There are recycling bins at schools (our school in the picture) and talks about the importance of recycling and its impact on the environment.</a:t>
            </a:r>
          </a:p>
        </p:txBody>
      </p:sp>
      <p:pic>
        <p:nvPicPr>
          <p:cNvPr id="13315" name="Obraz 5" descr="Obraz zawierający kontener, pojemnik, bałagan&#10;&#10;Opis wygenerowany automatycznie">
            <a:extLst>
              <a:ext uri="{FF2B5EF4-FFF2-40B4-BE49-F238E27FC236}">
                <a16:creationId xmlns:a16="http://schemas.microsoft.com/office/drawing/2014/main" id="{92470595-F055-4C27-B8D9-42DAE1625655}"/>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019800" y="327025"/>
            <a:ext cx="6096000" cy="6210300"/>
          </a:xfrm>
        </p:spPr>
      </p:pic>
      <p:pic>
        <p:nvPicPr>
          <p:cNvPr id="13316" name="Obraz 2">
            <a:extLst>
              <a:ext uri="{FF2B5EF4-FFF2-40B4-BE49-F238E27FC236}">
                <a16:creationId xmlns:a16="http://schemas.microsoft.com/office/drawing/2014/main" id="{D408746A-3FD6-4827-9C04-8D7B5957B1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463" y="3295650"/>
            <a:ext cx="4864100"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Slajd 11">
            <a:hlinkClick r:id="" action="ppaction://media"/>
            <a:extLst>
              <a:ext uri="{FF2B5EF4-FFF2-40B4-BE49-F238E27FC236}">
                <a16:creationId xmlns:a16="http://schemas.microsoft.com/office/drawing/2014/main" id="{B7F382B0-4ACC-4509-95F9-1527CEF9C6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2337" y="5760183"/>
            <a:ext cx="730250" cy="730250"/>
          </a:xfrm>
          <a:prstGeom prst="rect">
            <a:avLst/>
          </a:prstGeom>
        </p:spPr>
      </p:pic>
    </p:spTree>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ymbol zastępczy zawartości 2">
            <a:extLst>
              <a:ext uri="{FF2B5EF4-FFF2-40B4-BE49-F238E27FC236}">
                <a16:creationId xmlns:a16="http://schemas.microsoft.com/office/drawing/2014/main" id="{868252D7-B101-4F19-BEF6-F67D19CC9AB0}"/>
              </a:ext>
            </a:extLst>
          </p:cNvPr>
          <p:cNvSpPr>
            <a:spLocks noGrp="1"/>
          </p:cNvSpPr>
          <p:nvPr>
            <p:ph sz="half" idx="1"/>
          </p:nvPr>
        </p:nvSpPr>
        <p:spPr>
          <a:xfrm>
            <a:off x="447675" y="187325"/>
            <a:ext cx="5049838" cy="5989638"/>
          </a:xfrm>
        </p:spPr>
        <p:txBody>
          <a:bodyPr/>
          <a:lstStyle/>
          <a:p>
            <a:pPr marL="0" indent="0" algn="ctr" eaLnBrk="1" hangingPunct="1">
              <a:buFont typeface="Arial" panose="020B0604020202020204" pitchFamily="34" charset="0"/>
              <a:buNone/>
            </a:pPr>
            <a:r>
              <a:rPr lang="pl-PL" altLang="pl-PL">
                <a:solidFill>
                  <a:srgbClr val="0070C0"/>
                </a:solidFill>
                <a:latin typeface="Bahnschrift" panose="020B0502040204020203" pitchFamily="34" charset="0"/>
              </a:rPr>
              <a:t>There are also projects showing students ways of reusing waste. It helps them understand how important recycling is and also boosts their creativity.</a:t>
            </a:r>
          </a:p>
          <a:p>
            <a:pPr marL="0" indent="0" algn="ctr" eaLnBrk="1" hangingPunct="1">
              <a:buFont typeface="Arial" panose="020B0604020202020204" pitchFamily="34" charset="0"/>
              <a:buNone/>
            </a:pPr>
            <a:r>
              <a:rPr lang="pl-PL" altLang="pl-PL">
                <a:solidFill>
                  <a:srgbClr val="0070C0"/>
                </a:solidFill>
                <a:latin typeface="Bahnschrift" panose="020B0502040204020203" pitchFamily="34" charset="0"/>
              </a:rPr>
              <a:t>(students' projects in the pictures)</a:t>
            </a:r>
          </a:p>
        </p:txBody>
      </p:sp>
      <p:pic>
        <p:nvPicPr>
          <p:cNvPr id="14339" name="Obraz 5" descr="Obraz zawierający wewnątrz&#10;&#10;Opis wygenerowany automatycznie">
            <a:extLst>
              <a:ext uri="{FF2B5EF4-FFF2-40B4-BE49-F238E27FC236}">
                <a16:creationId xmlns:a16="http://schemas.microsoft.com/office/drawing/2014/main" id="{D6AD44A5-3B9B-45A7-B187-2B195BBD90E2}"/>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500813" y="133350"/>
            <a:ext cx="4229100" cy="4365625"/>
          </a:xfrm>
        </p:spPr>
      </p:pic>
      <p:pic>
        <p:nvPicPr>
          <p:cNvPr id="14340" name="Obraz 6" descr="Obraz zawierający kubek, kawa, wewnątrz, napój&#10;&#10;Opis wygenerowany automatycznie">
            <a:extLst>
              <a:ext uri="{FF2B5EF4-FFF2-40B4-BE49-F238E27FC236}">
                <a16:creationId xmlns:a16="http://schemas.microsoft.com/office/drawing/2014/main" id="{D0EE0BBB-BD29-4F6C-BB60-7C44F41493B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9338" y="4195763"/>
            <a:ext cx="4448175"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Obraz 7" descr="Obraz zawierający ściana, wewnątrz, różny, kilka&#10;&#10;Opis wygenerowany automatycznie">
            <a:extLst>
              <a:ext uri="{FF2B5EF4-FFF2-40B4-BE49-F238E27FC236}">
                <a16:creationId xmlns:a16="http://schemas.microsoft.com/office/drawing/2014/main" id="{97B7FD8D-816D-4E79-8504-3CAFB1C522D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15025" y="4633913"/>
            <a:ext cx="5526088" cy="22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Slajd 12">
            <a:hlinkClick r:id="" action="ppaction://media"/>
            <a:extLst>
              <a:ext uri="{FF2B5EF4-FFF2-40B4-BE49-F238E27FC236}">
                <a16:creationId xmlns:a16="http://schemas.microsoft.com/office/drawing/2014/main" id="{C7574B4D-614A-4283-B423-060BDEDF0C5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2875" y="5945798"/>
            <a:ext cx="730250" cy="730250"/>
          </a:xfrm>
          <a:prstGeom prst="rect">
            <a:avLst/>
          </a:prstGeom>
        </p:spPr>
      </p:pic>
    </p:spTree>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e tekstowe 1">
            <a:extLst>
              <a:ext uri="{FF2B5EF4-FFF2-40B4-BE49-F238E27FC236}">
                <a16:creationId xmlns:a16="http://schemas.microsoft.com/office/drawing/2014/main" id="{BD2CB1B2-C35A-4236-B323-1E59BF50094F}"/>
              </a:ext>
            </a:extLst>
          </p:cNvPr>
          <p:cNvSpPr txBox="1">
            <a:spLocks noChangeArrowheads="1"/>
          </p:cNvSpPr>
          <p:nvPr/>
        </p:nvSpPr>
        <p:spPr bwMode="auto">
          <a:xfrm>
            <a:off x="200025" y="173038"/>
            <a:ext cx="112331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1000"/>
              </a:spcBef>
              <a:buClr>
                <a:schemeClr val="accent1"/>
              </a:buClr>
              <a:buFont typeface="Arial" panose="020B0604020202020204" pitchFamily="34" charset="0"/>
              <a:buChar char="•"/>
              <a:defRPr sz="2800">
                <a:solidFill>
                  <a:schemeClr val="tx1"/>
                </a:solidFill>
                <a:latin typeface="Avenir Next LT Pro" panose="020B0504020202020204" pitchFamily="34" charset="0"/>
              </a:defRPr>
            </a:lvl1pPr>
            <a:lvl2pPr marL="742950" indent="-285750">
              <a:lnSpc>
                <a:spcPct val="110000"/>
              </a:lnSpc>
              <a:spcBef>
                <a:spcPts val="500"/>
              </a:spcBef>
              <a:buClr>
                <a:schemeClr val="accent1"/>
              </a:buClr>
              <a:buFont typeface="Arial" panose="020B0604020202020204" pitchFamily="34" charset="0"/>
              <a:buChar char="•"/>
              <a:defRPr sz="2400">
                <a:solidFill>
                  <a:schemeClr val="tx1"/>
                </a:solidFill>
                <a:latin typeface="Avenir Next LT Pro" panose="020B0504020202020204" pitchFamily="34" charset="0"/>
              </a:defRPr>
            </a:lvl2pPr>
            <a:lvl3pPr marL="1143000" indent="-228600">
              <a:lnSpc>
                <a:spcPct val="110000"/>
              </a:lnSpc>
              <a:spcBef>
                <a:spcPts val="500"/>
              </a:spcBef>
              <a:buClr>
                <a:schemeClr val="accent1"/>
              </a:buClr>
              <a:buFont typeface="Arial" panose="020B0604020202020204" pitchFamily="34" charset="0"/>
              <a:buChar char="•"/>
              <a:defRPr sz="2000">
                <a:solidFill>
                  <a:schemeClr val="tx1"/>
                </a:solidFill>
                <a:latin typeface="Avenir Next LT Pro" panose="020B0504020202020204" pitchFamily="34" charset="0"/>
              </a:defRPr>
            </a:lvl3pPr>
            <a:lvl4pPr marL="1600200" indent="-228600">
              <a:lnSpc>
                <a:spcPct val="110000"/>
              </a:lnSpc>
              <a:spcBef>
                <a:spcPts val="500"/>
              </a:spcBef>
              <a:buClr>
                <a:schemeClr val="accent1"/>
              </a:buClr>
              <a:buFont typeface="Arial" panose="020B0604020202020204" pitchFamily="34" charset="0"/>
              <a:buChar char="•"/>
              <a:defRPr>
                <a:solidFill>
                  <a:schemeClr val="tx1"/>
                </a:solidFill>
                <a:latin typeface="Avenir Next LT Pro" panose="020B0504020202020204" pitchFamily="34" charset="0"/>
              </a:defRPr>
            </a:lvl4pPr>
            <a:lvl5pPr marL="2057400" indent="-228600">
              <a:lnSpc>
                <a:spcPct val="110000"/>
              </a:lnSpc>
              <a:spcBef>
                <a:spcPts val="500"/>
              </a:spcBef>
              <a:buClr>
                <a:schemeClr val="accent1"/>
              </a:buClr>
              <a:buFont typeface="Arial" panose="020B0604020202020204" pitchFamily="34" charset="0"/>
              <a:buChar char="•"/>
              <a:defRPr>
                <a:solidFill>
                  <a:schemeClr val="tx1"/>
                </a:solidFill>
                <a:latin typeface="Avenir Next LT Pro" panose="020B0504020202020204" pitchFamily="34" charset="0"/>
              </a:defRPr>
            </a:lvl5pPr>
            <a:lvl6pPr marL="2514600" indent="-228600" eaLnBrk="0" fontAlgn="base" hangingPunct="0">
              <a:lnSpc>
                <a:spcPct val="110000"/>
              </a:lnSpc>
              <a:spcBef>
                <a:spcPts val="500"/>
              </a:spcBef>
              <a:spcAft>
                <a:spcPct val="0"/>
              </a:spcAft>
              <a:buClr>
                <a:schemeClr val="accent1"/>
              </a:buClr>
              <a:buFont typeface="Arial" panose="020B0604020202020204" pitchFamily="34" charset="0"/>
              <a:buChar char="•"/>
              <a:defRPr>
                <a:solidFill>
                  <a:schemeClr val="tx1"/>
                </a:solidFill>
                <a:latin typeface="Avenir Next LT Pro" panose="020B0504020202020204" pitchFamily="34" charset="0"/>
              </a:defRPr>
            </a:lvl6pPr>
            <a:lvl7pPr marL="2971800" indent="-228600" eaLnBrk="0" fontAlgn="base" hangingPunct="0">
              <a:lnSpc>
                <a:spcPct val="110000"/>
              </a:lnSpc>
              <a:spcBef>
                <a:spcPts val="500"/>
              </a:spcBef>
              <a:spcAft>
                <a:spcPct val="0"/>
              </a:spcAft>
              <a:buClr>
                <a:schemeClr val="accent1"/>
              </a:buClr>
              <a:buFont typeface="Arial" panose="020B0604020202020204" pitchFamily="34" charset="0"/>
              <a:buChar char="•"/>
              <a:defRPr>
                <a:solidFill>
                  <a:schemeClr val="tx1"/>
                </a:solidFill>
                <a:latin typeface="Avenir Next LT Pro" panose="020B0504020202020204" pitchFamily="34" charset="0"/>
              </a:defRPr>
            </a:lvl7pPr>
            <a:lvl8pPr marL="3429000" indent="-228600" eaLnBrk="0" fontAlgn="base" hangingPunct="0">
              <a:lnSpc>
                <a:spcPct val="110000"/>
              </a:lnSpc>
              <a:spcBef>
                <a:spcPts val="500"/>
              </a:spcBef>
              <a:spcAft>
                <a:spcPct val="0"/>
              </a:spcAft>
              <a:buClr>
                <a:schemeClr val="accent1"/>
              </a:buClr>
              <a:buFont typeface="Arial" panose="020B0604020202020204" pitchFamily="34" charset="0"/>
              <a:buChar char="•"/>
              <a:defRPr>
                <a:solidFill>
                  <a:schemeClr val="tx1"/>
                </a:solidFill>
                <a:latin typeface="Avenir Next LT Pro" panose="020B0504020202020204" pitchFamily="34" charset="0"/>
              </a:defRPr>
            </a:lvl8pPr>
            <a:lvl9pPr marL="3886200" indent="-228600" eaLnBrk="0" fontAlgn="base" hangingPunct="0">
              <a:lnSpc>
                <a:spcPct val="110000"/>
              </a:lnSpc>
              <a:spcBef>
                <a:spcPts val="500"/>
              </a:spcBef>
              <a:spcAft>
                <a:spcPct val="0"/>
              </a:spcAft>
              <a:buClr>
                <a:schemeClr val="accent1"/>
              </a:buClr>
              <a:buFont typeface="Arial" panose="020B0604020202020204" pitchFamily="34" charset="0"/>
              <a:buChar char="•"/>
              <a:defRPr>
                <a:solidFill>
                  <a:schemeClr val="tx1"/>
                </a:solidFill>
                <a:latin typeface="Avenir Next LT Pro" panose="020B0504020202020204" pitchFamily="34" charset="0"/>
              </a:defRPr>
            </a:lvl9pPr>
          </a:lstStyle>
          <a:p>
            <a:pPr eaLnBrk="1" hangingPunct="1">
              <a:lnSpc>
                <a:spcPct val="100000"/>
              </a:lnSpc>
              <a:spcBef>
                <a:spcPct val="0"/>
              </a:spcBef>
              <a:buClrTx/>
              <a:buFontTx/>
              <a:buNone/>
            </a:pPr>
            <a:r>
              <a:rPr lang="pl-PL" altLang="pl-PL" sz="6000" b="1">
                <a:solidFill>
                  <a:srgbClr val="0070C0"/>
                </a:solidFill>
              </a:rPr>
              <a:t>Thank you for your attention</a:t>
            </a:r>
            <a:r>
              <a:rPr lang="pl-PL" altLang="pl-PL" sz="6000" b="1"/>
              <a:t>.</a:t>
            </a:r>
          </a:p>
        </p:txBody>
      </p:sp>
      <p:pic>
        <p:nvPicPr>
          <p:cNvPr id="15363" name="Obraz 2">
            <a:extLst>
              <a:ext uri="{FF2B5EF4-FFF2-40B4-BE49-F238E27FC236}">
                <a16:creationId xmlns:a16="http://schemas.microsoft.com/office/drawing/2014/main" id="{6B6EF37C-4705-4E6B-B0C6-ECEB2C4474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5313" y="1930400"/>
            <a:ext cx="4081462" cy="408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Obraz 3">
            <a:extLst>
              <a:ext uri="{FF2B5EF4-FFF2-40B4-BE49-F238E27FC236}">
                <a16:creationId xmlns:a16="http://schemas.microsoft.com/office/drawing/2014/main" id="{6370F132-9837-40EA-90A3-FBD3451F2C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32388" y="1765300"/>
            <a:ext cx="6616700"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694FF886-9A43-49AE-B9E1-1469ADCEF96D}"/>
              </a:ext>
            </a:extLst>
          </p:cNvPr>
          <p:cNvSpPr>
            <a:spLocks noGrp="1"/>
          </p:cNvSpPr>
          <p:nvPr>
            <p:ph idx="1"/>
          </p:nvPr>
        </p:nvSpPr>
        <p:spPr>
          <a:xfrm>
            <a:off x="657225" y="3978275"/>
            <a:ext cx="11374438" cy="2817813"/>
          </a:xfrm>
        </p:spPr>
        <p:txBody>
          <a:bodyPr rtlCol="0">
            <a:normAutofit/>
          </a:bodyPr>
          <a:lstStyle/>
          <a:p>
            <a:pPr marL="0" indent="0" eaLnBrk="1" fontAlgn="auto" hangingPunct="1">
              <a:spcAft>
                <a:spcPts val="0"/>
              </a:spcAft>
              <a:buFont typeface="Arial" panose="020B0604020202020204" pitchFamily="34" charset="0"/>
              <a:buNone/>
              <a:defRPr/>
            </a:pPr>
            <a:r>
              <a:rPr lang="pl-PL" dirty="0" err="1">
                <a:solidFill>
                  <a:srgbClr val="002060"/>
                </a:solidFill>
                <a:latin typeface="Bahnschrift" panose="020B0502040204020203" pitchFamily="34" charset="0"/>
                <a:cs typeface="Aharoni"/>
              </a:rPr>
              <a:t>Increased</a:t>
            </a:r>
            <a:r>
              <a:rPr lang="pl-PL" dirty="0">
                <a:solidFill>
                  <a:srgbClr val="002060"/>
                </a:solidFill>
                <a:latin typeface="Bahnschrift" panose="020B0502040204020203" pitchFamily="34" charset="0"/>
                <a:cs typeface="Aharoni"/>
              </a:rPr>
              <a:t> </a:t>
            </a:r>
            <a:r>
              <a:rPr lang="pl-PL" dirty="0" err="1">
                <a:solidFill>
                  <a:srgbClr val="002060"/>
                </a:solidFill>
                <a:latin typeface="Bahnschrift" panose="020B0502040204020203" pitchFamily="34" charset="0"/>
                <a:cs typeface="Aharoni"/>
              </a:rPr>
              <a:t>demand</a:t>
            </a:r>
            <a:r>
              <a:rPr lang="pl-PL" dirty="0">
                <a:solidFill>
                  <a:srgbClr val="002060"/>
                </a:solidFill>
                <a:latin typeface="Bahnschrift" panose="020B0502040204020203" pitchFamily="34" charset="0"/>
                <a:cs typeface="Aharoni"/>
              </a:rPr>
              <a:t> for </a:t>
            </a:r>
            <a:r>
              <a:rPr lang="pl-PL" dirty="0" err="1">
                <a:solidFill>
                  <a:srgbClr val="002060"/>
                </a:solidFill>
                <a:latin typeface="Bahnschrift" panose="020B0502040204020203" pitchFamily="34" charset="0"/>
                <a:cs typeface="Aharoni"/>
              </a:rPr>
              <a:t>energy</a:t>
            </a:r>
            <a:r>
              <a:rPr lang="pl-PL" dirty="0">
                <a:solidFill>
                  <a:srgbClr val="002060"/>
                </a:solidFill>
                <a:latin typeface="Bahnschrift" panose="020B0502040204020203" pitchFamily="34" charset="0"/>
                <a:cs typeface="Aharoni"/>
              </a:rPr>
              <a:t> and </a:t>
            </a:r>
            <a:r>
              <a:rPr lang="pl-PL" dirty="0" err="1">
                <a:solidFill>
                  <a:srgbClr val="002060"/>
                </a:solidFill>
                <a:latin typeface="Bahnschrift" panose="020B0502040204020203" pitchFamily="34" charset="0"/>
                <a:cs typeface="Aharoni"/>
              </a:rPr>
              <a:t>pollution</a:t>
            </a:r>
            <a:r>
              <a:rPr lang="pl-PL" dirty="0">
                <a:solidFill>
                  <a:srgbClr val="002060"/>
                </a:solidFill>
                <a:latin typeface="Bahnschrift" panose="020B0502040204020203" pitchFamily="34" charset="0"/>
                <a:cs typeface="Aharoni"/>
              </a:rPr>
              <a:t> of the environment  </a:t>
            </a:r>
            <a:r>
              <a:rPr lang="pl-PL" dirty="0" err="1">
                <a:solidFill>
                  <a:srgbClr val="002060"/>
                </a:solidFill>
                <a:latin typeface="Bahnschrift" panose="020B0502040204020203" pitchFamily="34" charset="0"/>
                <a:cs typeface="Aharoni"/>
              </a:rPr>
              <a:t>result</a:t>
            </a:r>
            <a:r>
              <a:rPr lang="pl-PL" dirty="0">
                <a:solidFill>
                  <a:srgbClr val="002060"/>
                </a:solidFill>
                <a:latin typeface="Bahnschrift" panose="020B0502040204020203" pitchFamily="34" charset="0"/>
                <a:cs typeface="Aharoni"/>
              </a:rPr>
              <a:t> in </a:t>
            </a:r>
            <a:r>
              <a:rPr lang="pl-PL" dirty="0" err="1">
                <a:solidFill>
                  <a:srgbClr val="002060"/>
                </a:solidFill>
                <a:latin typeface="Bahnschrift" panose="020B0502040204020203" pitchFamily="34" charset="0"/>
                <a:cs typeface="Aharoni"/>
              </a:rPr>
              <a:t>growing</a:t>
            </a:r>
            <a:r>
              <a:rPr lang="pl-PL" dirty="0">
                <a:solidFill>
                  <a:srgbClr val="002060"/>
                </a:solidFill>
                <a:latin typeface="Bahnschrift" panose="020B0502040204020203" pitchFamily="34" charset="0"/>
                <a:cs typeface="Aharoni"/>
              </a:rPr>
              <a:t> </a:t>
            </a:r>
            <a:r>
              <a:rPr lang="pl-PL" dirty="0" err="1">
                <a:solidFill>
                  <a:srgbClr val="002060"/>
                </a:solidFill>
                <a:latin typeface="Bahnschrift" panose="020B0502040204020203" pitchFamily="34" charset="0"/>
                <a:cs typeface="Aharoni"/>
              </a:rPr>
              <a:t>interest</a:t>
            </a:r>
            <a:r>
              <a:rPr lang="pl-PL" dirty="0">
                <a:solidFill>
                  <a:srgbClr val="002060"/>
                </a:solidFill>
                <a:latin typeface="Bahnschrift" panose="020B0502040204020203" pitchFamily="34" charset="0"/>
                <a:cs typeface="Aharoni"/>
              </a:rPr>
              <a:t> in </a:t>
            </a:r>
            <a:r>
              <a:rPr lang="pl-PL" dirty="0" err="1">
                <a:solidFill>
                  <a:srgbClr val="002060"/>
                </a:solidFill>
                <a:latin typeface="Bahnschrift" panose="020B0502040204020203" pitchFamily="34" charset="0"/>
                <a:cs typeface="Aharoni"/>
              </a:rPr>
              <a:t>new</a:t>
            </a:r>
            <a:r>
              <a:rPr lang="pl-PL" dirty="0">
                <a:solidFill>
                  <a:srgbClr val="002060"/>
                </a:solidFill>
                <a:latin typeface="Bahnschrift" panose="020B0502040204020203" pitchFamily="34" charset="0"/>
                <a:cs typeface="Aharoni"/>
              </a:rPr>
              <a:t> </a:t>
            </a:r>
            <a:r>
              <a:rPr lang="pl-PL" dirty="0" err="1">
                <a:solidFill>
                  <a:srgbClr val="002060"/>
                </a:solidFill>
                <a:latin typeface="Bahnschrift" panose="020B0502040204020203" pitchFamily="34" charset="0"/>
                <a:cs typeface="Aharoni"/>
              </a:rPr>
              <a:t>technologies</a:t>
            </a:r>
            <a:r>
              <a:rPr lang="pl-PL" dirty="0">
                <a:solidFill>
                  <a:srgbClr val="002060"/>
                </a:solidFill>
                <a:latin typeface="Bahnschrift" panose="020B0502040204020203" pitchFamily="34" charset="0"/>
                <a:cs typeface="Aharoni"/>
              </a:rPr>
              <a:t> of </a:t>
            </a:r>
            <a:r>
              <a:rPr lang="pl-PL" dirty="0" err="1">
                <a:solidFill>
                  <a:srgbClr val="002060"/>
                </a:solidFill>
                <a:latin typeface="Bahnschrift" panose="020B0502040204020203" pitchFamily="34" charset="0"/>
                <a:cs typeface="Aharoni"/>
              </a:rPr>
              <a:t>acquiring</a:t>
            </a:r>
            <a:r>
              <a:rPr lang="pl-PL" dirty="0">
                <a:solidFill>
                  <a:srgbClr val="002060"/>
                </a:solidFill>
                <a:latin typeface="Bahnschrift" panose="020B0502040204020203" pitchFamily="34" charset="0"/>
                <a:cs typeface="Aharoni"/>
              </a:rPr>
              <a:t> </a:t>
            </a:r>
            <a:r>
              <a:rPr lang="pl-PL" dirty="0" err="1">
                <a:solidFill>
                  <a:srgbClr val="002060"/>
                </a:solidFill>
                <a:latin typeface="Bahnschrift" panose="020B0502040204020203" pitchFamily="34" charset="0"/>
                <a:cs typeface="Aharoni"/>
              </a:rPr>
              <a:t>energy</a:t>
            </a:r>
            <a:r>
              <a:rPr lang="pl-PL" dirty="0">
                <a:solidFill>
                  <a:srgbClr val="002060"/>
                </a:solidFill>
                <a:latin typeface="Bahnschrift" panose="020B0502040204020203" pitchFamily="34" charset="0"/>
                <a:cs typeface="Aharoni"/>
              </a:rPr>
              <a:t> from </a:t>
            </a:r>
            <a:r>
              <a:rPr lang="pl-PL" dirty="0" err="1">
                <a:solidFill>
                  <a:srgbClr val="002060"/>
                </a:solidFill>
                <a:latin typeface="Bahnschrift" panose="020B0502040204020203" pitchFamily="34" charset="0"/>
                <a:cs typeface="Aharoni"/>
              </a:rPr>
              <a:t>natural</a:t>
            </a:r>
            <a:r>
              <a:rPr lang="pl-PL" dirty="0">
                <a:solidFill>
                  <a:srgbClr val="002060"/>
                </a:solidFill>
                <a:latin typeface="Bahnschrift" panose="020B0502040204020203" pitchFamily="34" charset="0"/>
                <a:cs typeface="Aharoni"/>
              </a:rPr>
              <a:t> </a:t>
            </a:r>
            <a:r>
              <a:rPr lang="pl-PL" dirty="0" err="1">
                <a:solidFill>
                  <a:srgbClr val="002060"/>
                </a:solidFill>
                <a:latin typeface="Bahnschrift" panose="020B0502040204020203" pitchFamily="34" charset="0"/>
                <a:cs typeface="Aharoni"/>
              </a:rPr>
              <a:t>sources</a:t>
            </a:r>
            <a:r>
              <a:rPr lang="pl-PL" dirty="0">
                <a:solidFill>
                  <a:srgbClr val="002060"/>
                </a:solidFill>
                <a:latin typeface="Bahnschrift" panose="020B0502040204020203" pitchFamily="34" charset="0"/>
                <a:cs typeface="Aharoni"/>
              </a:rPr>
              <a:t>.</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Experts</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warn</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that</a:t>
            </a:r>
            <a:r>
              <a:rPr lang="pl-PL" dirty="0">
                <a:solidFill>
                  <a:srgbClr val="002060"/>
                </a:solidFill>
                <a:latin typeface="Bahnschrift" panose="020B0502040204020203" pitchFamily="34" charset="0"/>
                <a:ea typeface="+mn-lt"/>
                <a:cs typeface="+mn-lt"/>
              </a:rPr>
              <a:t> with the </a:t>
            </a:r>
            <a:r>
              <a:rPr lang="pl-PL" dirty="0" err="1">
                <a:solidFill>
                  <a:srgbClr val="002060"/>
                </a:solidFill>
                <a:latin typeface="Bahnschrift" panose="020B0502040204020203" pitchFamily="34" charset="0"/>
                <a:ea typeface="+mn-lt"/>
                <a:cs typeface="+mn-lt"/>
              </a:rPr>
              <a:t>current</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consumption</a:t>
            </a:r>
            <a:r>
              <a:rPr lang="pl-PL" dirty="0">
                <a:solidFill>
                  <a:srgbClr val="002060"/>
                </a:solidFill>
                <a:latin typeface="Bahnschrift" panose="020B0502040204020203" pitchFamily="34" charset="0"/>
                <a:ea typeface="+mn-lt"/>
                <a:cs typeface="+mn-lt"/>
              </a:rPr>
              <a:t> of </a:t>
            </a:r>
            <a:r>
              <a:rPr lang="pl-PL" dirty="0" err="1">
                <a:solidFill>
                  <a:srgbClr val="002060"/>
                </a:solidFill>
                <a:latin typeface="Bahnschrift" panose="020B0502040204020203" pitchFamily="34" charset="0"/>
                <a:ea typeface="+mn-lt"/>
                <a:cs typeface="+mn-lt"/>
              </a:rPr>
              <a:t>energy</a:t>
            </a:r>
            <a:r>
              <a:rPr lang="pl-PL" dirty="0">
                <a:solidFill>
                  <a:srgbClr val="002060"/>
                </a:solidFill>
                <a:latin typeface="Bahnschrift" panose="020B0502040204020203" pitchFamily="34" charset="0"/>
                <a:ea typeface="+mn-lt"/>
                <a:cs typeface="+mn-lt"/>
              </a:rPr>
              <a:t>, non-</a:t>
            </a:r>
            <a:r>
              <a:rPr lang="pl-PL" dirty="0" err="1">
                <a:solidFill>
                  <a:srgbClr val="002060"/>
                </a:solidFill>
                <a:latin typeface="Bahnschrift" panose="020B0502040204020203" pitchFamily="34" charset="0"/>
                <a:ea typeface="+mn-lt"/>
                <a:cs typeface="+mn-lt"/>
              </a:rPr>
              <a:t>renewable</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resources</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may</a:t>
            </a:r>
            <a:r>
              <a:rPr lang="pl-PL" dirty="0">
                <a:solidFill>
                  <a:srgbClr val="002060"/>
                </a:solidFill>
                <a:latin typeface="Bahnschrift" panose="020B0502040204020203" pitchFamily="34" charset="0"/>
                <a:ea typeface="+mn-lt"/>
                <a:cs typeface="+mn-lt"/>
              </a:rPr>
              <a:t> be </a:t>
            </a:r>
            <a:r>
              <a:rPr lang="pl-PL" dirty="0" err="1">
                <a:solidFill>
                  <a:srgbClr val="002060"/>
                </a:solidFill>
                <a:latin typeface="Bahnschrift" panose="020B0502040204020203" pitchFamily="34" charset="0"/>
                <a:ea typeface="+mn-lt"/>
                <a:cs typeface="+mn-lt"/>
              </a:rPr>
              <a:t>used</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up</a:t>
            </a:r>
            <a:r>
              <a:rPr lang="pl-PL" dirty="0">
                <a:solidFill>
                  <a:srgbClr val="002060"/>
                </a:solidFill>
                <a:latin typeface="Bahnschrift" panose="020B0502040204020203" pitchFamily="34" charset="0"/>
                <a:ea typeface="+mn-lt"/>
                <a:cs typeface="+mn-lt"/>
              </a:rPr>
              <a:t> as </a:t>
            </a:r>
            <a:r>
              <a:rPr lang="pl-PL" dirty="0" err="1">
                <a:solidFill>
                  <a:srgbClr val="002060"/>
                </a:solidFill>
                <a:latin typeface="Bahnschrift" panose="020B0502040204020203" pitchFamily="34" charset="0"/>
                <a:ea typeface="+mn-lt"/>
                <a:cs typeface="+mn-lt"/>
              </a:rPr>
              <a:t>soon</a:t>
            </a:r>
            <a:r>
              <a:rPr lang="pl-PL" dirty="0">
                <a:solidFill>
                  <a:srgbClr val="002060"/>
                </a:solidFill>
                <a:latin typeface="Bahnschrift" panose="020B0502040204020203" pitchFamily="34" charset="0"/>
                <a:ea typeface="+mn-lt"/>
                <a:cs typeface="+mn-lt"/>
              </a:rPr>
              <a:t> as 2040.</a:t>
            </a:r>
            <a:endParaRPr lang="pl-PL" dirty="0">
              <a:solidFill>
                <a:srgbClr val="002060"/>
              </a:solidFill>
              <a:latin typeface="Bahnschrift" panose="020B0502040204020203" pitchFamily="34" charset="0"/>
              <a:cs typeface="Aharoni"/>
            </a:endParaRPr>
          </a:p>
        </p:txBody>
      </p:sp>
      <p:pic>
        <p:nvPicPr>
          <p:cNvPr id="4099" name="Obraz 3" descr="Obraz zawierający puste&#10;&#10;Opis wygenerowany automatycznie">
            <a:extLst>
              <a:ext uri="{FF2B5EF4-FFF2-40B4-BE49-F238E27FC236}">
                <a16:creationId xmlns:a16="http://schemas.microsoft.com/office/drawing/2014/main" id="{E20B200E-57B1-4D49-AFCF-E14CB7FBA8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38250" y="130175"/>
            <a:ext cx="9148763" cy="358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
            <a:hlinkClick r:id="" action="ppaction://media"/>
            <a:extLst>
              <a:ext uri="{FF2B5EF4-FFF2-40B4-BE49-F238E27FC236}">
                <a16:creationId xmlns:a16="http://schemas.microsoft.com/office/drawing/2014/main" id="{8B7A0D51-67E1-47EA-A8D7-E1BD992FFB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1215" y="3121384"/>
            <a:ext cx="730250" cy="730250"/>
          </a:xfrm>
          <a:prstGeom prst="rect">
            <a:avLst/>
          </a:prstGeom>
        </p:spPr>
      </p:pic>
    </p:spTree>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ymbol zastępczy zawartości 2">
            <a:extLst>
              <a:ext uri="{FF2B5EF4-FFF2-40B4-BE49-F238E27FC236}">
                <a16:creationId xmlns:a16="http://schemas.microsoft.com/office/drawing/2014/main" id="{3C7994FA-4723-4EAB-9AE4-5410E3829993}"/>
              </a:ext>
            </a:extLst>
          </p:cNvPr>
          <p:cNvSpPr>
            <a:spLocks noGrp="1"/>
          </p:cNvSpPr>
          <p:nvPr>
            <p:ph sz="half" idx="1"/>
          </p:nvPr>
        </p:nvSpPr>
        <p:spPr>
          <a:xfrm>
            <a:off x="44450" y="223838"/>
            <a:ext cx="6207125" cy="4256087"/>
          </a:xfrm>
        </p:spPr>
        <p:txBody>
          <a:bodyPr/>
          <a:lstStyle/>
          <a:p>
            <a:pPr marL="0" indent="0" eaLnBrk="1" hangingPunct="1">
              <a:buFont typeface="Arial" panose="020B0604020202020204" pitchFamily="34" charset="0"/>
              <a:buNone/>
            </a:pPr>
            <a:r>
              <a:rPr lang="pl-PL" altLang="pl-PL">
                <a:solidFill>
                  <a:srgbClr val="002060"/>
                </a:solidFill>
                <a:latin typeface="Aharoni" panose="02010803020104030203" pitchFamily="2" charset="-79"/>
                <a:ea typeface="Aharoni" panose="02010803020104030203" pitchFamily="2" charset="-79"/>
                <a:cs typeface="Aharoni" panose="02010803020104030203" pitchFamily="2" charset="-79"/>
              </a:rPr>
              <a:t>Poland lies on coal. Therefore, 80% of its electricity comes from coal. Coal resources are substantial but 85% of it lie so deep in the ground that its exploitation is unprofitable and dangerous. Gas and oil come mainly from import which makes Poland dependent on fixed prices from foreign suppliers.</a:t>
            </a:r>
            <a:endParaRPr lang="pl-PL" altLang="pl-PL"/>
          </a:p>
        </p:txBody>
      </p:sp>
      <p:pic>
        <p:nvPicPr>
          <p:cNvPr id="5123" name="Obraz 5" descr="Obraz zawierający osoba, ręka, zamknąć&#10;&#10;Opis wygenerowany automatycznie">
            <a:extLst>
              <a:ext uri="{FF2B5EF4-FFF2-40B4-BE49-F238E27FC236}">
                <a16:creationId xmlns:a16="http://schemas.microsoft.com/office/drawing/2014/main" id="{B2884DC4-E598-4CE1-A898-C8915D36E9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51575" y="784225"/>
            <a:ext cx="5727700" cy="56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Obraz 2">
            <a:extLst>
              <a:ext uri="{FF2B5EF4-FFF2-40B4-BE49-F238E27FC236}">
                <a16:creationId xmlns:a16="http://schemas.microsoft.com/office/drawing/2014/main" id="{5AF81E38-0535-4597-8646-D57078846B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8013" y="4602163"/>
            <a:ext cx="2405062"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2">
            <a:hlinkClick r:id="" action="ppaction://media"/>
            <a:extLst>
              <a:ext uri="{FF2B5EF4-FFF2-40B4-BE49-F238E27FC236}">
                <a16:creationId xmlns:a16="http://schemas.microsoft.com/office/drawing/2014/main" id="{1D583CB9-C687-44A2-8F7D-E7DCC6ADDB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5337" y="5174029"/>
            <a:ext cx="730250" cy="730250"/>
          </a:xfrm>
          <a:prstGeom prst="rect">
            <a:avLst/>
          </a:prstGeom>
        </p:spPr>
      </p:pic>
    </p:spTree>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pole tekstowe 1">
            <a:extLst>
              <a:ext uri="{FF2B5EF4-FFF2-40B4-BE49-F238E27FC236}">
                <a16:creationId xmlns:a16="http://schemas.microsoft.com/office/drawing/2014/main" id="{14002276-D1CD-43BD-BED6-2917F6AB5AEF}"/>
              </a:ext>
            </a:extLst>
          </p:cNvPr>
          <p:cNvSpPr txBox="1">
            <a:spLocks noChangeArrowheads="1"/>
          </p:cNvSpPr>
          <p:nvPr/>
        </p:nvSpPr>
        <p:spPr bwMode="auto">
          <a:xfrm>
            <a:off x="0" y="166688"/>
            <a:ext cx="60960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1000"/>
              </a:spcBef>
              <a:buClr>
                <a:schemeClr val="accent1"/>
              </a:buClr>
              <a:buFont typeface="Arial" panose="020B0604020202020204" pitchFamily="34" charset="0"/>
              <a:buChar char="•"/>
              <a:defRPr sz="2800">
                <a:solidFill>
                  <a:schemeClr val="tx1"/>
                </a:solidFill>
                <a:latin typeface="Avenir Next LT Pro" panose="020B0504020202020204" pitchFamily="34" charset="0"/>
              </a:defRPr>
            </a:lvl1pPr>
            <a:lvl2pPr marL="742950" indent="-285750">
              <a:lnSpc>
                <a:spcPct val="110000"/>
              </a:lnSpc>
              <a:spcBef>
                <a:spcPts val="500"/>
              </a:spcBef>
              <a:buClr>
                <a:schemeClr val="accent1"/>
              </a:buClr>
              <a:buFont typeface="Arial" panose="020B0604020202020204" pitchFamily="34" charset="0"/>
              <a:buChar char="•"/>
              <a:defRPr sz="2400">
                <a:solidFill>
                  <a:schemeClr val="tx1"/>
                </a:solidFill>
                <a:latin typeface="Avenir Next LT Pro" panose="020B0504020202020204" pitchFamily="34" charset="0"/>
              </a:defRPr>
            </a:lvl2pPr>
            <a:lvl3pPr marL="1143000" indent="-228600">
              <a:lnSpc>
                <a:spcPct val="110000"/>
              </a:lnSpc>
              <a:spcBef>
                <a:spcPts val="500"/>
              </a:spcBef>
              <a:buClr>
                <a:schemeClr val="accent1"/>
              </a:buClr>
              <a:buFont typeface="Arial" panose="020B0604020202020204" pitchFamily="34" charset="0"/>
              <a:buChar char="•"/>
              <a:defRPr sz="2000">
                <a:solidFill>
                  <a:schemeClr val="tx1"/>
                </a:solidFill>
                <a:latin typeface="Avenir Next LT Pro" panose="020B0504020202020204" pitchFamily="34" charset="0"/>
              </a:defRPr>
            </a:lvl3pPr>
            <a:lvl4pPr marL="1600200" indent="-228600">
              <a:lnSpc>
                <a:spcPct val="110000"/>
              </a:lnSpc>
              <a:spcBef>
                <a:spcPts val="500"/>
              </a:spcBef>
              <a:buClr>
                <a:schemeClr val="accent1"/>
              </a:buClr>
              <a:buFont typeface="Arial" panose="020B0604020202020204" pitchFamily="34" charset="0"/>
              <a:buChar char="•"/>
              <a:defRPr>
                <a:solidFill>
                  <a:schemeClr val="tx1"/>
                </a:solidFill>
                <a:latin typeface="Avenir Next LT Pro" panose="020B0504020202020204" pitchFamily="34" charset="0"/>
              </a:defRPr>
            </a:lvl4pPr>
            <a:lvl5pPr marL="2057400" indent="-228600">
              <a:lnSpc>
                <a:spcPct val="110000"/>
              </a:lnSpc>
              <a:spcBef>
                <a:spcPts val="500"/>
              </a:spcBef>
              <a:buClr>
                <a:schemeClr val="accent1"/>
              </a:buClr>
              <a:buFont typeface="Arial" panose="020B0604020202020204" pitchFamily="34" charset="0"/>
              <a:buChar char="•"/>
              <a:defRPr>
                <a:solidFill>
                  <a:schemeClr val="tx1"/>
                </a:solidFill>
                <a:latin typeface="Avenir Next LT Pro" panose="020B0504020202020204" pitchFamily="34" charset="0"/>
              </a:defRPr>
            </a:lvl5pPr>
            <a:lvl6pPr marL="2514600" indent="-228600" eaLnBrk="0" fontAlgn="base" hangingPunct="0">
              <a:lnSpc>
                <a:spcPct val="110000"/>
              </a:lnSpc>
              <a:spcBef>
                <a:spcPts val="500"/>
              </a:spcBef>
              <a:spcAft>
                <a:spcPct val="0"/>
              </a:spcAft>
              <a:buClr>
                <a:schemeClr val="accent1"/>
              </a:buClr>
              <a:buFont typeface="Arial" panose="020B0604020202020204" pitchFamily="34" charset="0"/>
              <a:buChar char="•"/>
              <a:defRPr>
                <a:solidFill>
                  <a:schemeClr val="tx1"/>
                </a:solidFill>
                <a:latin typeface="Avenir Next LT Pro" panose="020B0504020202020204" pitchFamily="34" charset="0"/>
              </a:defRPr>
            </a:lvl6pPr>
            <a:lvl7pPr marL="2971800" indent="-228600" eaLnBrk="0" fontAlgn="base" hangingPunct="0">
              <a:lnSpc>
                <a:spcPct val="110000"/>
              </a:lnSpc>
              <a:spcBef>
                <a:spcPts val="500"/>
              </a:spcBef>
              <a:spcAft>
                <a:spcPct val="0"/>
              </a:spcAft>
              <a:buClr>
                <a:schemeClr val="accent1"/>
              </a:buClr>
              <a:buFont typeface="Arial" panose="020B0604020202020204" pitchFamily="34" charset="0"/>
              <a:buChar char="•"/>
              <a:defRPr>
                <a:solidFill>
                  <a:schemeClr val="tx1"/>
                </a:solidFill>
                <a:latin typeface="Avenir Next LT Pro" panose="020B0504020202020204" pitchFamily="34" charset="0"/>
              </a:defRPr>
            </a:lvl7pPr>
            <a:lvl8pPr marL="3429000" indent="-228600" eaLnBrk="0" fontAlgn="base" hangingPunct="0">
              <a:lnSpc>
                <a:spcPct val="110000"/>
              </a:lnSpc>
              <a:spcBef>
                <a:spcPts val="500"/>
              </a:spcBef>
              <a:spcAft>
                <a:spcPct val="0"/>
              </a:spcAft>
              <a:buClr>
                <a:schemeClr val="accent1"/>
              </a:buClr>
              <a:buFont typeface="Arial" panose="020B0604020202020204" pitchFamily="34" charset="0"/>
              <a:buChar char="•"/>
              <a:defRPr>
                <a:solidFill>
                  <a:schemeClr val="tx1"/>
                </a:solidFill>
                <a:latin typeface="Avenir Next LT Pro" panose="020B0504020202020204" pitchFamily="34" charset="0"/>
              </a:defRPr>
            </a:lvl8pPr>
            <a:lvl9pPr marL="3886200" indent="-228600" eaLnBrk="0" fontAlgn="base" hangingPunct="0">
              <a:lnSpc>
                <a:spcPct val="110000"/>
              </a:lnSpc>
              <a:spcBef>
                <a:spcPts val="500"/>
              </a:spcBef>
              <a:spcAft>
                <a:spcPct val="0"/>
              </a:spcAft>
              <a:buClr>
                <a:schemeClr val="accent1"/>
              </a:buClr>
              <a:buFont typeface="Arial" panose="020B0604020202020204" pitchFamily="34" charset="0"/>
              <a:buChar char="•"/>
              <a:defRPr>
                <a:solidFill>
                  <a:schemeClr val="tx1"/>
                </a:solidFill>
                <a:latin typeface="Avenir Next LT Pro" panose="020B0504020202020204" pitchFamily="34" charset="0"/>
              </a:defRPr>
            </a:lvl9pPr>
          </a:lstStyle>
          <a:p>
            <a:pPr eaLnBrk="1" hangingPunct="1">
              <a:lnSpc>
                <a:spcPct val="100000"/>
              </a:lnSpc>
              <a:spcBef>
                <a:spcPct val="0"/>
              </a:spcBef>
              <a:buClrTx/>
              <a:buFontTx/>
              <a:buNone/>
            </a:pPr>
            <a:r>
              <a:rPr lang="pl-PL" altLang="pl-PL" sz="3200">
                <a:solidFill>
                  <a:srgbClr val="002060"/>
                </a:solidFill>
                <a:latin typeface="Bahnschrift" panose="020B0502040204020203" pitchFamily="34" charset="0"/>
                <a:ea typeface="Aharoni" panose="02010803020104030203" pitchFamily="2" charset="-79"/>
                <a:cs typeface="Aharoni" panose="02010803020104030203" pitchFamily="2" charset="-79"/>
              </a:rPr>
              <a:t>The disadvantages of using</a:t>
            </a:r>
          </a:p>
          <a:p>
            <a:pPr eaLnBrk="1" hangingPunct="1">
              <a:lnSpc>
                <a:spcPct val="100000"/>
              </a:lnSpc>
              <a:spcBef>
                <a:spcPct val="0"/>
              </a:spcBef>
              <a:buClrTx/>
              <a:buFontTx/>
              <a:buNone/>
            </a:pPr>
            <a:r>
              <a:rPr lang="pl-PL" altLang="pl-PL" sz="3200">
                <a:solidFill>
                  <a:srgbClr val="002060"/>
                </a:solidFill>
                <a:latin typeface="Bahnschrift" panose="020B0502040204020203" pitchFamily="34" charset="0"/>
                <a:ea typeface="Aharoni" panose="02010803020104030203" pitchFamily="2" charset="-79"/>
                <a:cs typeface="Aharoni" panose="02010803020104030203" pitchFamily="2" charset="-79"/>
              </a:rPr>
              <a:t> coal in power generation are: </a:t>
            </a:r>
            <a:r>
              <a:rPr lang="en-US" altLang="pl-PL" sz="3200">
                <a:solidFill>
                  <a:srgbClr val="002060"/>
                </a:solidFill>
                <a:latin typeface="Bahnschrift" panose="020B0502040204020203" pitchFamily="34" charset="0"/>
                <a:ea typeface="Aharoni" panose="02010803020104030203" pitchFamily="2" charset="-79"/>
                <a:cs typeface="Aharoni" panose="02010803020104030203" pitchFamily="2" charset="-79"/>
              </a:rPr>
              <a:t>​</a:t>
            </a:r>
            <a:r>
              <a:rPr lang="pl-PL" altLang="pl-PL" sz="3200">
                <a:solidFill>
                  <a:srgbClr val="002060"/>
                </a:solidFill>
                <a:latin typeface="Bahnschrift" panose="020B0502040204020203" pitchFamily="34" charset="0"/>
                <a:ea typeface="Aharoni" panose="02010803020104030203" pitchFamily="2" charset="-79"/>
                <a:cs typeface="Aharoni" panose="02010803020104030203" pitchFamily="2" charset="-79"/>
              </a:rPr>
              <a:t>• Emission of carbon dioxide</a:t>
            </a:r>
          </a:p>
          <a:p>
            <a:pPr eaLnBrk="1" hangingPunct="1">
              <a:lnSpc>
                <a:spcPct val="100000"/>
              </a:lnSpc>
              <a:spcBef>
                <a:spcPct val="0"/>
              </a:spcBef>
              <a:buClrTx/>
              <a:buFontTx/>
              <a:buNone/>
            </a:pPr>
            <a:r>
              <a:rPr lang="pl-PL" altLang="pl-PL" sz="3200">
                <a:solidFill>
                  <a:srgbClr val="002060"/>
                </a:solidFill>
                <a:latin typeface="Bahnschrift" panose="020B0502040204020203" pitchFamily="34" charset="0"/>
                <a:ea typeface="Aharoni" panose="02010803020104030203" pitchFamily="2" charset="-79"/>
                <a:cs typeface="Aharoni" panose="02010803020104030203" pitchFamily="2" charset="-79"/>
              </a:rPr>
              <a:t> into the atmosphere during </a:t>
            </a:r>
            <a:endParaRPr lang="en-US" altLang="pl-PL" sz="1800">
              <a:solidFill>
                <a:srgbClr val="002060"/>
              </a:solidFill>
              <a:latin typeface="Bahnschrift" panose="020B0502040204020203" pitchFamily="34" charset="0"/>
              <a:ea typeface="Aharoni" panose="02010803020104030203" pitchFamily="2" charset="-79"/>
              <a:cs typeface="Aharoni" panose="02010803020104030203" pitchFamily="2" charset="-79"/>
            </a:endParaRPr>
          </a:p>
          <a:p>
            <a:pPr eaLnBrk="1" hangingPunct="1">
              <a:lnSpc>
                <a:spcPct val="100000"/>
              </a:lnSpc>
              <a:spcBef>
                <a:spcPct val="0"/>
              </a:spcBef>
              <a:buClrTx/>
              <a:buFontTx/>
              <a:buNone/>
            </a:pPr>
            <a:r>
              <a:rPr lang="pl-PL" altLang="pl-PL" sz="3200">
                <a:solidFill>
                  <a:srgbClr val="002060"/>
                </a:solidFill>
                <a:latin typeface="Bahnschrift" panose="020B0502040204020203" pitchFamily="34" charset="0"/>
                <a:ea typeface="Aharoni" panose="02010803020104030203" pitchFamily="2" charset="-79"/>
                <a:cs typeface="Aharoni" panose="02010803020104030203" pitchFamily="2" charset="-79"/>
              </a:rPr>
              <a:t>power generation </a:t>
            </a:r>
            <a:r>
              <a:rPr lang="en-US" altLang="pl-PL" sz="3200">
                <a:solidFill>
                  <a:srgbClr val="002060"/>
                </a:solidFill>
                <a:latin typeface="Bahnschrift" panose="020B0502040204020203" pitchFamily="34" charset="0"/>
                <a:ea typeface="Aharoni" panose="02010803020104030203" pitchFamily="2" charset="-79"/>
                <a:cs typeface="Aharoni" panose="02010803020104030203" pitchFamily="2" charset="-79"/>
              </a:rPr>
              <a:t>​</a:t>
            </a:r>
            <a:endParaRPr lang="en-US" altLang="pl-PL" sz="1800">
              <a:solidFill>
                <a:srgbClr val="002060"/>
              </a:solidFill>
              <a:latin typeface="Bahnschrift" panose="020B0502040204020203" pitchFamily="34" charset="0"/>
            </a:endParaRPr>
          </a:p>
          <a:p>
            <a:pPr eaLnBrk="1" hangingPunct="1">
              <a:lnSpc>
                <a:spcPct val="100000"/>
              </a:lnSpc>
              <a:spcBef>
                <a:spcPct val="0"/>
              </a:spcBef>
              <a:buClrTx/>
              <a:buFontTx/>
              <a:buNone/>
            </a:pPr>
            <a:r>
              <a:rPr lang="pl-PL" altLang="pl-PL" sz="3200">
                <a:solidFill>
                  <a:srgbClr val="002060"/>
                </a:solidFill>
                <a:latin typeface="Bahnschrift" panose="020B0502040204020203" pitchFamily="34" charset="0"/>
                <a:ea typeface="Aharoni" panose="02010803020104030203" pitchFamily="2" charset="-79"/>
                <a:cs typeface="Aharoni" panose="02010803020104030203" pitchFamily="2" charset="-79"/>
              </a:rPr>
              <a:t>• Limited reserves </a:t>
            </a:r>
            <a:r>
              <a:rPr lang="en-US" altLang="pl-PL" sz="3200">
                <a:solidFill>
                  <a:srgbClr val="002060"/>
                </a:solidFill>
                <a:latin typeface="Bahnschrift" panose="020B0502040204020203" pitchFamily="34" charset="0"/>
                <a:ea typeface="Aharoni" panose="02010803020104030203" pitchFamily="2" charset="-79"/>
                <a:cs typeface="Aharoni" panose="02010803020104030203" pitchFamily="2" charset="-79"/>
              </a:rPr>
              <a:t>​</a:t>
            </a:r>
            <a:endParaRPr lang="en-US" altLang="pl-PL" sz="1800">
              <a:latin typeface="Bahnschrift" panose="020B0502040204020203" pitchFamily="34" charset="0"/>
            </a:endParaRPr>
          </a:p>
          <a:p>
            <a:pPr eaLnBrk="1" hangingPunct="1">
              <a:lnSpc>
                <a:spcPct val="100000"/>
              </a:lnSpc>
              <a:spcBef>
                <a:spcPct val="0"/>
              </a:spcBef>
              <a:buClrTx/>
              <a:buFontTx/>
              <a:buNone/>
            </a:pPr>
            <a:r>
              <a:rPr lang="pl-PL" altLang="pl-PL" sz="3200">
                <a:solidFill>
                  <a:srgbClr val="002060"/>
                </a:solidFill>
                <a:latin typeface="Bahnschrift" panose="020B0502040204020203" pitchFamily="34" charset="0"/>
                <a:ea typeface="Aharoni" panose="02010803020104030203" pitchFamily="2" charset="-79"/>
                <a:cs typeface="Aharoni" panose="02010803020104030203" pitchFamily="2" charset="-79"/>
              </a:rPr>
              <a:t>• Negative impact on the natural environment (e.g., acid rains) </a:t>
            </a:r>
            <a:r>
              <a:rPr lang="en-US" altLang="pl-PL" sz="3200">
                <a:solidFill>
                  <a:srgbClr val="002060"/>
                </a:solidFill>
                <a:latin typeface="Bahnschrift" panose="020B0502040204020203" pitchFamily="34" charset="0"/>
                <a:ea typeface="Aharoni" panose="02010803020104030203" pitchFamily="2" charset="-79"/>
                <a:cs typeface="Aharoni" panose="02010803020104030203" pitchFamily="2" charset="-79"/>
              </a:rPr>
              <a:t>​</a:t>
            </a:r>
          </a:p>
          <a:p>
            <a:pPr eaLnBrk="1" hangingPunct="1">
              <a:lnSpc>
                <a:spcPct val="100000"/>
              </a:lnSpc>
              <a:spcBef>
                <a:spcPct val="0"/>
              </a:spcBef>
              <a:buClrTx/>
              <a:buFontTx/>
              <a:buNone/>
            </a:pPr>
            <a:r>
              <a:rPr lang="pl-PL" altLang="pl-PL" sz="3200">
                <a:solidFill>
                  <a:srgbClr val="002060"/>
                </a:solidFill>
                <a:latin typeface="Bahnschrift" panose="020B0502040204020203" pitchFamily="34" charset="0"/>
                <a:ea typeface="Aharoni" panose="02010803020104030203" pitchFamily="2" charset="-79"/>
                <a:cs typeface="Aharoni" panose="02010803020104030203" pitchFamily="2" charset="-79"/>
              </a:rPr>
              <a:t>• Degradation of landscape </a:t>
            </a:r>
            <a:r>
              <a:rPr lang="en-US" altLang="pl-PL" sz="3200">
                <a:solidFill>
                  <a:srgbClr val="002060"/>
                </a:solidFill>
                <a:latin typeface="Bahnschrift" panose="020B0502040204020203" pitchFamily="34" charset="0"/>
                <a:ea typeface="Aharoni" panose="02010803020104030203" pitchFamily="2" charset="-79"/>
                <a:cs typeface="Aharoni" panose="02010803020104030203" pitchFamily="2" charset="-79"/>
              </a:rPr>
              <a:t>​</a:t>
            </a:r>
          </a:p>
          <a:p>
            <a:pPr eaLnBrk="1" hangingPunct="1">
              <a:lnSpc>
                <a:spcPct val="100000"/>
              </a:lnSpc>
              <a:spcBef>
                <a:spcPct val="0"/>
              </a:spcBef>
              <a:buClrTx/>
              <a:buFontTx/>
              <a:buNone/>
            </a:pPr>
            <a:r>
              <a:rPr lang="pl-PL" altLang="pl-PL" sz="3200">
                <a:solidFill>
                  <a:srgbClr val="002060"/>
                </a:solidFill>
                <a:latin typeface="Bahnschrift" panose="020B0502040204020203" pitchFamily="34" charset="0"/>
                <a:ea typeface="Aharoni" panose="02010803020104030203" pitchFamily="2" charset="-79"/>
                <a:cs typeface="Aharoni" panose="02010803020104030203" pitchFamily="2" charset="-79"/>
              </a:rPr>
              <a:t>• Emission of dust </a:t>
            </a:r>
            <a:r>
              <a:rPr lang="pl-PL" altLang="pl-PL" sz="3200">
                <a:solidFill>
                  <a:srgbClr val="002060"/>
                </a:solidFill>
                <a:latin typeface="Aharoni" panose="02010803020104030203" pitchFamily="2" charset="-79"/>
                <a:ea typeface="Aharoni" panose="02010803020104030203" pitchFamily="2" charset="-79"/>
                <a:cs typeface="Aharoni" panose="02010803020104030203" pitchFamily="2" charset="-79"/>
              </a:rPr>
              <a:t>​</a:t>
            </a:r>
          </a:p>
        </p:txBody>
      </p:sp>
      <p:pic>
        <p:nvPicPr>
          <p:cNvPr id="6147" name="Picture 2" descr="Kopalnie na śląsku - artykuły | Bytom Nasze Miasto">
            <a:extLst>
              <a:ext uri="{FF2B5EF4-FFF2-40B4-BE49-F238E27FC236}">
                <a16:creationId xmlns:a16="http://schemas.microsoft.com/office/drawing/2014/main" id="{368F1C6C-69E9-4B79-8554-ECB64CD139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82550"/>
            <a:ext cx="6096000" cy="308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Obraz 4">
            <a:extLst>
              <a:ext uri="{FF2B5EF4-FFF2-40B4-BE49-F238E27FC236}">
                <a16:creationId xmlns:a16="http://schemas.microsoft.com/office/drawing/2014/main" id="{14D0DAFD-475A-42AE-BE74-71A6FE9F60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9725" y="3281363"/>
            <a:ext cx="5354638"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Obraz 6">
            <a:extLst>
              <a:ext uri="{FF2B5EF4-FFF2-40B4-BE49-F238E27FC236}">
                <a16:creationId xmlns:a16="http://schemas.microsoft.com/office/drawing/2014/main" id="{D7540480-D536-4062-8576-987E775C5B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6175" y="5168900"/>
            <a:ext cx="2706688"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the disadvantages">
            <a:hlinkClick r:id="" action="ppaction://media"/>
            <a:extLst>
              <a:ext uri="{FF2B5EF4-FFF2-40B4-BE49-F238E27FC236}">
                <a16:creationId xmlns:a16="http://schemas.microsoft.com/office/drawing/2014/main" id="{4529F60C-4845-4D7F-B186-48F767E16A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2644" y="5965337"/>
            <a:ext cx="730250" cy="730250"/>
          </a:xfrm>
          <a:prstGeom prst="rect">
            <a:avLst/>
          </a:prstGeom>
        </p:spPr>
      </p:pic>
    </p:spTree>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ymbol zastępczy zawartości 2">
            <a:extLst>
              <a:ext uri="{FF2B5EF4-FFF2-40B4-BE49-F238E27FC236}">
                <a16:creationId xmlns:a16="http://schemas.microsoft.com/office/drawing/2014/main" id="{55B30C14-C840-45B3-B990-5272208CBBF8}"/>
              </a:ext>
            </a:extLst>
          </p:cNvPr>
          <p:cNvSpPr>
            <a:spLocks noGrp="1"/>
          </p:cNvSpPr>
          <p:nvPr>
            <p:ph idx="1"/>
          </p:nvPr>
        </p:nvSpPr>
        <p:spPr>
          <a:xfrm>
            <a:off x="458788" y="425450"/>
            <a:ext cx="11274425" cy="5719763"/>
          </a:xfrm>
        </p:spPr>
        <p:txBody>
          <a:bodyPr/>
          <a:lstStyle/>
          <a:p>
            <a:pPr marL="0" indent="0" eaLnBrk="1" hangingPunct="1">
              <a:buFont typeface="Arial" panose="020B0604020202020204" pitchFamily="34" charset="0"/>
              <a:buNone/>
              <a:defRPr/>
            </a:pPr>
            <a:r>
              <a:rPr lang="pl-PL" altLang="pl-PL" b="1" dirty="0">
                <a:solidFill>
                  <a:schemeClr val="accent1">
                    <a:lumMod val="50000"/>
                  </a:schemeClr>
                </a:solidFill>
                <a:latin typeface="Bahnschrift" panose="020B0502040204020203" pitchFamily="34" charset="0"/>
              </a:rPr>
              <a:t>The </a:t>
            </a:r>
            <a:r>
              <a:rPr lang="pl-PL" altLang="pl-PL" b="1" dirty="0" err="1">
                <a:solidFill>
                  <a:schemeClr val="accent1">
                    <a:lumMod val="50000"/>
                  </a:schemeClr>
                </a:solidFill>
                <a:latin typeface="Bahnschrift" panose="020B0502040204020203" pitchFamily="34" charset="0"/>
              </a:rPr>
              <a:t>National</a:t>
            </a:r>
            <a:r>
              <a:rPr lang="pl-PL" altLang="pl-PL" b="1" dirty="0">
                <a:solidFill>
                  <a:schemeClr val="accent1">
                    <a:lumMod val="50000"/>
                  </a:schemeClr>
                </a:solidFill>
                <a:latin typeface="Bahnschrift" panose="020B0502040204020203" pitchFamily="34" charset="0"/>
              </a:rPr>
              <a:t> </a:t>
            </a:r>
            <a:r>
              <a:rPr lang="pl-PL" altLang="pl-PL" b="1" dirty="0" err="1">
                <a:solidFill>
                  <a:schemeClr val="accent1">
                    <a:lumMod val="50000"/>
                  </a:schemeClr>
                </a:solidFill>
                <a:latin typeface="Bahnschrift" panose="020B0502040204020203" pitchFamily="34" charset="0"/>
              </a:rPr>
              <a:t>Renewable</a:t>
            </a:r>
            <a:r>
              <a:rPr lang="pl-PL" altLang="pl-PL" b="1" dirty="0">
                <a:solidFill>
                  <a:schemeClr val="accent1">
                    <a:lumMod val="50000"/>
                  </a:schemeClr>
                </a:solidFill>
                <a:latin typeface="Bahnschrift" panose="020B0502040204020203" pitchFamily="34" charset="0"/>
              </a:rPr>
              <a:t> Energy Action Plan </a:t>
            </a:r>
            <a:r>
              <a:rPr lang="pl-PL" altLang="pl-PL" b="1" dirty="0" err="1">
                <a:solidFill>
                  <a:schemeClr val="accent1">
                    <a:lumMod val="50000"/>
                  </a:schemeClr>
                </a:solidFill>
                <a:latin typeface="Bahnschrift" panose="020B0502040204020203" pitchFamily="34" charset="0"/>
              </a:rPr>
              <a:t>commited</a:t>
            </a:r>
            <a:r>
              <a:rPr lang="pl-PL" altLang="pl-PL" b="1" dirty="0">
                <a:solidFill>
                  <a:schemeClr val="accent1">
                    <a:lumMod val="50000"/>
                  </a:schemeClr>
                </a:solidFill>
                <a:latin typeface="Bahnschrift" panose="020B0502040204020203" pitchFamily="34" charset="0"/>
              </a:rPr>
              <a:t> Poland to </a:t>
            </a:r>
            <a:r>
              <a:rPr lang="pl-PL" altLang="pl-PL" b="1" dirty="0" err="1">
                <a:solidFill>
                  <a:schemeClr val="accent1">
                    <a:lumMod val="50000"/>
                  </a:schemeClr>
                </a:solidFill>
                <a:latin typeface="Bahnschrift" panose="020B0502040204020203" pitchFamily="34" charset="0"/>
              </a:rPr>
              <a:t>generate</a:t>
            </a:r>
            <a:r>
              <a:rPr lang="pl-PL" altLang="pl-PL" b="1" dirty="0">
                <a:solidFill>
                  <a:schemeClr val="accent1">
                    <a:lumMod val="50000"/>
                  </a:schemeClr>
                </a:solidFill>
                <a:latin typeface="Bahnschrift" panose="020B0502040204020203" pitchFamily="34" charset="0"/>
              </a:rPr>
              <a:t> </a:t>
            </a:r>
            <a:r>
              <a:rPr lang="pl-PL" altLang="pl-PL" b="1" dirty="0" err="1">
                <a:solidFill>
                  <a:schemeClr val="accent1">
                    <a:lumMod val="50000"/>
                  </a:schemeClr>
                </a:solidFill>
                <a:latin typeface="Bahnschrift" panose="020B0502040204020203" pitchFamily="34" charset="0"/>
              </a:rPr>
              <a:t>at</a:t>
            </a:r>
            <a:r>
              <a:rPr lang="pl-PL" altLang="pl-PL" b="1" dirty="0">
                <a:solidFill>
                  <a:schemeClr val="accent1">
                    <a:lumMod val="50000"/>
                  </a:schemeClr>
                </a:solidFill>
                <a:latin typeface="Bahnschrift" panose="020B0502040204020203" pitchFamily="34" charset="0"/>
              </a:rPr>
              <a:t> </a:t>
            </a:r>
            <a:r>
              <a:rPr lang="pl-PL" altLang="pl-PL" b="1" dirty="0" err="1">
                <a:solidFill>
                  <a:schemeClr val="accent1">
                    <a:lumMod val="50000"/>
                  </a:schemeClr>
                </a:solidFill>
                <a:latin typeface="Bahnschrift" panose="020B0502040204020203" pitchFamily="34" charset="0"/>
              </a:rPr>
              <a:t>least</a:t>
            </a:r>
            <a:r>
              <a:rPr lang="pl-PL" altLang="pl-PL" b="1" dirty="0">
                <a:solidFill>
                  <a:schemeClr val="accent1">
                    <a:lumMod val="50000"/>
                  </a:schemeClr>
                </a:solidFill>
                <a:latin typeface="Bahnschrift" panose="020B0502040204020203" pitchFamily="34" charset="0"/>
              </a:rPr>
              <a:t> 15% of </a:t>
            </a:r>
            <a:r>
              <a:rPr lang="pl-PL" altLang="pl-PL" b="1" dirty="0" err="1">
                <a:solidFill>
                  <a:schemeClr val="accent1">
                    <a:lumMod val="50000"/>
                  </a:schemeClr>
                </a:solidFill>
                <a:latin typeface="Bahnschrift" panose="020B0502040204020203" pitchFamily="34" charset="0"/>
              </a:rPr>
              <a:t>its</a:t>
            </a:r>
            <a:r>
              <a:rPr lang="pl-PL" altLang="pl-PL" b="1" dirty="0">
                <a:solidFill>
                  <a:schemeClr val="accent1">
                    <a:lumMod val="50000"/>
                  </a:schemeClr>
                </a:solidFill>
                <a:latin typeface="Bahnschrift" panose="020B0502040204020203" pitchFamily="34" charset="0"/>
              </a:rPr>
              <a:t> </a:t>
            </a:r>
            <a:r>
              <a:rPr lang="pl-PL" altLang="pl-PL" b="1" dirty="0" err="1">
                <a:solidFill>
                  <a:schemeClr val="accent1">
                    <a:lumMod val="50000"/>
                  </a:schemeClr>
                </a:solidFill>
                <a:latin typeface="Bahnschrift" panose="020B0502040204020203" pitchFamily="34" charset="0"/>
              </a:rPr>
              <a:t>energy</a:t>
            </a:r>
            <a:r>
              <a:rPr lang="pl-PL" altLang="pl-PL" b="1" dirty="0">
                <a:solidFill>
                  <a:schemeClr val="accent1">
                    <a:lumMod val="50000"/>
                  </a:schemeClr>
                </a:solidFill>
                <a:latin typeface="Bahnschrift" panose="020B0502040204020203" pitchFamily="34" charset="0"/>
              </a:rPr>
              <a:t> from </a:t>
            </a:r>
            <a:r>
              <a:rPr lang="pl-PL" altLang="pl-PL" b="1" dirty="0" err="1">
                <a:solidFill>
                  <a:schemeClr val="accent1">
                    <a:lumMod val="50000"/>
                  </a:schemeClr>
                </a:solidFill>
                <a:latin typeface="Bahnschrift" panose="020B0502040204020203" pitchFamily="34" charset="0"/>
              </a:rPr>
              <a:t>renewables</a:t>
            </a:r>
            <a:r>
              <a:rPr lang="pl-PL" altLang="pl-PL" b="1" dirty="0">
                <a:solidFill>
                  <a:schemeClr val="accent1">
                    <a:lumMod val="50000"/>
                  </a:schemeClr>
                </a:solidFill>
                <a:latin typeface="Bahnschrift" panose="020B0502040204020203" pitchFamily="34" charset="0"/>
              </a:rPr>
              <a:t> by 2020.</a:t>
            </a:r>
          </a:p>
        </p:txBody>
      </p:sp>
      <p:pic>
        <p:nvPicPr>
          <p:cNvPr id="7171" name="Obraz 4">
            <a:extLst>
              <a:ext uri="{FF2B5EF4-FFF2-40B4-BE49-F238E27FC236}">
                <a16:creationId xmlns:a16="http://schemas.microsoft.com/office/drawing/2014/main" id="{7B8BDF32-86A2-4C96-A391-DC931E1B07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6750" y="1889125"/>
            <a:ext cx="10352088"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zawartości 2">
            <a:extLst>
              <a:ext uri="{FF2B5EF4-FFF2-40B4-BE49-F238E27FC236}">
                <a16:creationId xmlns:a16="http://schemas.microsoft.com/office/drawing/2014/main" id="{EB76BA15-5B1E-4E35-B326-F7A4825BDE6F}"/>
              </a:ext>
            </a:extLst>
          </p:cNvPr>
          <p:cNvSpPr>
            <a:spLocks noGrp="1"/>
          </p:cNvSpPr>
          <p:nvPr>
            <p:ph idx="1"/>
          </p:nvPr>
        </p:nvSpPr>
        <p:spPr>
          <a:xfrm>
            <a:off x="361950" y="295275"/>
            <a:ext cx="4897438" cy="5511800"/>
          </a:xfrm>
        </p:spPr>
        <p:txBody>
          <a:bodyPr/>
          <a:lstStyle/>
          <a:p>
            <a:pPr marL="0" indent="0" eaLnBrk="1" hangingPunct="1">
              <a:buFont typeface="Arial" panose="020B0604020202020204" pitchFamily="34" charset="0"/>
              <a:buNone/>
            </a:pPr>
            <a:r>
              <a:rPr lang="pl-PL" altLang="pl-PL" sz="2800">
                <a:solidFill>
                  <a:srgbClr val="0070C0"/>
                </a:solidFill>
                <a:latin typeface="Bahnschrift" panose="020B0502040204020203" pitchFamily="34" charset="0"/>
              </a:rPr>
              <a:t>The most important renewable energy sources in Poland are biofuels, liquid and solid, and wind energy. The structure of Poland's renewable energy sources and their developmental trends are presented in the chart.</a:t>
            </a:r>
          </a:p>
        </p:txBody>
      </p:sp>
      <p:pic>
        <p:nvPicPr>
          <p:cNvPr id="8195" name="Obraz 6">
            <a:extLst>
              <a:ext uri="{FF2B5EF4-FFF2-40B4-BE49-F238E27FC236}">
                <a16:creationId xmlns:a16="http://schemas.microsoft.com/office/drawing/2014/main" id="{B52EB8CD-DFC5-4C0F-AAE5-A1CEF382067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9388" y="214313"/>
            <a:ext cx="6765925" cy="436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Obraz 9">
            <a:extLst>
              <a:ext uri="{FF2B5EF4-FFF2-40B4-BE49-F238E27FC236}">
                <a16:creationId xmlns:a16="http://schemas.microsoft.com/office/drawing/2014/main" id="{36EA70CC-2540-401F-AFA2-C1C3F23195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3063" y="4206875"/>
            <a:ext cx="3260725"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5">
            <a:hlinkClick r:id="" action="ppaction://media"/>
            <a:extLst>
              <a:ext uri="{FF2B5EF4-FFF2-40B4-BE49-F238E27FC236}">
                <a16:creationId xmlns:a16="http://schemas.microsoft.com/office/drawing/2014/main" id="{DC5F0738-A624-4F8E-9C42-813214C591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2413" y="5926260"/>
            <a:ext cx="730250" cy="730250"/>
          </a:xfrm>
          <a:prstGeom prst="rect">
            <a:avLst/>
          </a:prstGeom>
        </p:spPr>
      </p:pic>
    </p:spTree>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ytuł 1">
            <a:extLst>
              <a:ext uri="{FF2B5EF4-FFF2-40B4-BE49-F238E27FC236}">
                <a16:creationId xmlns:a16="http://schemas.microsoft.com/office/drawing/2014/main" id="{35166D12-C60B-4572-B1E6-5A3564E517B6}"/>
              </a:ext>
            </a:extLst>
          </p:cNvPr>
          <p:cNvSpPr>
            <a:spLocks noGrp="1"/>
          </p:cNvSpPr>
          <p:nvPr>
            <p:ph type="title"/>
          </p:nvPr>
        </p:nvSpPr>
        <p:spPr>
          <a:xfrm>
            <a:off x="3279775" y="173038"/>
            <a:ext cx="8074025" cy="1189037"/>
          </a:xfrm>
        </p:spPr>
        <p:txBody>
          <a:bodyPr/>
          <a:lstStyle/>
          <a:p>
            <a:pPr algn="ctr" eaLnBrk="1" hangingPunct="1"/>
            <a:r>
              <a:rPr lang="pl-PL" altLang="pl-PL">
                <a:ea typeface="Sabon Next LT" panose="02000500000000000000" pitchFamily="2" charset="0"/>
                <a:cs typeface="Sabon Next LT" panose="02000500000000000000" pitchFamily="2" charset="0"/>
              </a:rPr>
              <a:t>WIND</a:t>
            </a:r>
          </a:p>
        </p:txBody>
      </p:sp>
      <p:sp>
        <p:nvSpPr>
          <p:cNvPr id="3" name="Symbol zastępczy zawartości 2">
            <a:extLst>
              <a:ext uri="{FF2B5EF4-FFF2-40B4-BE49-F238E27FC236}">
                <a16:creationId xmlns:a16="http://schemas.microsoft.com/office/drawing/2014/main" id="{905D1AB1-8119-42FF-A8F0-D72EE67F934E}"/>
              </a:ext>
            </a:extLst>
          </p:cNvPr>
          <p:cNvSpPr>
            <a:spLocks noGrp="1"/>
          </p:cNvSpPr>
          <p:nvPr>
            <p:ph sz="half" idx="1"/>
          </p:nvPr>
        </p:nvSpPr>
        <p:spPr>
          <a:xfrm>
            <a:off x="304800" y="392113"/>
            <a:ext cx="5715000" cy="5784850"/>
          </a:xfrm>
        </p:spPr>
        <p:txBody>
          <a:bodyPr rtlCol="0">
            <a:noAutofit/>
          </a:bodyPr>
          <a:lstStyle/>
          <a:p>
            <a:pPr marL="0" indent="0" eaLnBrk="1" fontAlgn="auto" hangingPunct="1">
              <a:spcAft>
                <a:spcPts val="0"/>
              </a:spcAft>
              <a:buFont typeface="Arial" panose="020B0604020202020204" pitchFamily="34" charset="0"/>
              <a:buNone/>
              <a:defRPr/>
            </a:pPr>
            <a:r>
              <a:rPr lang="pl-PL" sz="2000" dirty="0">
                <a:solidFill>
                  <a:srgbClr val="002060"/>
                </a:solidFill>
                <a:latin typeface="Bahnschrift" panose="020B0502040204020203" pitchFamily="34" charset="0"/>
                <a:ea typeface="+mn-lt"/>
                <a:cs typeface="+mn-lt"/>
              </a:rPr>
              <a:t>13 January 2021 the </a:t>
            </a:r>
            <a:r>
              <a:rPr lang="pl-PL" sz="2000" dirty="0" err="1">
                <a:solidFill>
                  <a:srgbClr val="002060"/>
                </a:solidFill>
                <a:latin typeface="Bahnschrift" panose="020B0502040204020203" pitchFamily="34" charset="0"/>
                <a:ea typeface="+mn-lt"/>
                <a:cs typeface="+mn-lt"/>
              </a:rPr>
              <a:t>Senate</a:t>
            </a:r>
            <a:r>
              <a:rPr lang="pl-PL" sz="2000" dirty="0">
                <a:solidFill>
                  <a:srgbClr val="002060"/>
                </a:solidFill>
                <a:latin typeface="Bahnschrift" panose="020B0502040204020203" pitchFamily="34" charset="0"/>
                <a:ea typeface="+mn-lt"/>
                <a:cs typeface="+mn-lt"/>
              </a:rPr>
              <a:t> </a:t>
            </a:r>
            <a:r>
              <a:rPr lang="pl-PL" sz="2000" dirty="0" err="1">
                <a:solidFill>
                  <a:srgbClr val="002060"/>
                </a:solidFill>
                <a:latin typeface="Bahnschrift" panose="020B0502040204020203" pitchFamily="34" charset="0"/>
                <a:ea typeface="+mn-lt"/>
                <a:cs typeface="+mn-lt"/>
              </a:rPr>
              <a:t>has</a:t>
            </a:r>
            <a:r>
              <a:rPr lang="pl-PL" sz="2000" dirty="0">
                <a:solidFill>
                  <a:srgbClr val="002060"/>
                </a:solidFill>
                <a:latin typeface="Bahnschrift" panose="020B0502040204020203" pitchFamily="34" charset="0"/>
                <a:ea typeface="+mn-lt"/>
                <a:cs typeface="+mn-lt"/>
              </a:rPr>
              <a:t> </a:t>
            </a:r>
            <a:r>
              <a:rPr lang="pl-PL" sz="2000" dirty="0" err="1">
                <a:solidFill>
                  <a:srgbClr val="002060"/>
                </a:solidFill>
                <a:latin typeface="Bahnschrift" panose="020B0502040204020203" pitchFamily="34" charset="0"/>
                <a:ea typeface="+mn-lt"/>
                <a:cs typeface="+mn-lt"/>
              </a:rPr>
              <a:t>passed</a:t>
            </a:r>
            <a:r>
              <a:rPr lang="pl-PL" sz="2000" dirty="0">
                <a:solidFill>
                  <a:srgbClr val="002060"/>
                </a:solidFill>
                <a:latin typeface="Bahnschrift" panose="020B0502040204020203" pitchFamily="34" charset="0"/>
                <a:ea typeface="+mn-lt"/>
                <a:cs typeface="+mn-lt"/>
              </a:rPr>
              <a:t> the “</a:t>
            </a:r>
            <a:r>
              <a:rPr lang="pl-PL" sz="2000" dirty="0" err="1">
                <a:solidFill>
                  <a:srgbClr val="002060"/>
                </a:solidFill>
                <a:latin typeface="Bahnschrift" panose="020B0502040204020203" pitchFamily="34" charset="0"/>
                <a:ea typeface="+mn-lt"/>
                <a:cs typeface="+mn-lt"/>
              </a:rPr>
              <a:t>Offshore</a:t>
            </a:r>
            <a:r>
              <a:rPr lang="pl-PL" sz="2000" dirty="0">
                <a:solidFill>
                  <a:srgbClr val="002060"/>
                </a:solidFill>
                <a:latin typeface="Bahnschrift" panose="020B0502040204020203" pitchFamily="34" charset="0"/>
                <a:ea typeface="+mn-lt"/>
                <a:cs typeface="+mn-lt"/>
              </a:rPr>
              <a:t> Wind </a:t>
            </a:r>
            <a:r>
              <a:rPr lang="pl-PL" sz="2000" dirty="0" err="1">
                <a:solidFill>
                  <a:srgbClr val="002060"/>
                </a:solidFill>
                <a:latin typeface="Bahnschrift" panose="020B0502040204020203" pitchFamily="34" charset="0"/>
                <a:ea typeface="+mn-lt"/>
                <a:cs typeface="+mn-lt"/>
              </a:rPr>
              <a:t>Act</a:t>
            </a:r>
            <a:r>
              <a:rPr lang="pl-PL" sz="2000" dirty="0">
                <a:solidFill>
                  <a:srgbClr val="002060"/>
                </a:solidFill>
                <a:latin typeface="Bahnschrift" panose="020B0502040204020203" pitchFamily="34" charset="0"/>
                <a:ea typeface="+mn-lt"/>
                <a:cs typeface="+mn-lt"/>
              </a:rPr>
              <a:t>” </a:t>
            </a:r>
            <a:r>
              <a:rPr lang="pl-PL" sz="2000" dirty="0" err="1">
                <a:solidFill>
                  <a:srgbClr val="002060"/>
                </a:solidFill>
                <a:latin typeface="Bahnschrift" panose="020B0502040204020203" pitchFamily="34" charset="0"/>
                <a:ea typeface="+mn-lt"/>
                <a:cs typeface="+mn-lt"/>
              </a:rPr>
              <a:t>without</a:t>
            </a:r>
            <a:r>
              <a:rPr lang="pl-PL" sz="2000" dirty="0">
                <a:solidFill>
                  <a:srgbClr val="002060"/>
                </a:solidFill>
                <a:latin typeface="Bahnschrift" panose="020B0502040204020203" pitchFamily="34" charset="0"/>
                <a:ea typeface="+mn-lt"/>
                <a:cs typeface="+mn-lt"/>
              </a:rPr>
              <a:t> </a:t>
            </a:r>
            <a:r>
              <a:rPr lang="pl-PL" sz="2000" dirty="0" err="1">
                <a:solidFill>
                  <a:srgbClr val="002060"/>
                </a:solidFill>
                <a:latin typeface="Bahnschrift" panose="020B0502040204020203" pitchFamily="34" charset="0"/>
                <a:ea typeface="+mn-lt"/>
                <a:cs typeface="+mn-lt"/>
              </a:rPr>
              <a:t>amendments</a:t>
            </a:r>
            <a:r>
              <a:rPr lang="pl-PL" sz="2000" dirty="0">
                <a:solidFill>
                  <a:srgbClr val="002060"/>
                </a:solidFill>
                <a:latin typeface="Bahnschrift" panose="020B0502040204020203" pitchFamily="34" charset="0"/>
                <a:ea typeface="+mn-lt"/>
                <a:cs typeface="+mn-lt"/>
              </a:rPr>
              <a:t>. The </a:t>
            </a:r>
            <a:r>
              <a:rPr lang="pl-PL" sz="2000" dirty="0" err="1">
                <a:solidFill>
                  <a:srgbClr val="002060"/>
                </a:solidFill>
                <a:latin typeface="Bahnschrift" panose="020B0502040204020203" pitchFamily="34" charset="0"/>
                <a:ea typeface="+mn-lt"/>
                <a:cs typeface="+mn-lt"/>
              </a:rPr>
              <a:t>regulations</a:t>
            </a:r>
            <a:r>
              <a:rPr lang="pl-PL" sz="2000" dirty="0">
                <a:solidFill>
                  <a:srgbClr val="002060"/>
                </a:solidFill>
                <a:latin typeface="Bahnschrift" panose="020B0502040204020203" pitchFamily="34" charset="0"/>
                <a:ea typeface="+mn-lt"/>
                <a:cs typeface="+mn-lt"/>
              </a:rPr>
              <a:t> </a:t>
            </a:r>
            <a:r>
              <a:rPr lang="pl-PL" sz="2000" dirty="0" err="1">
                <a:solidFill>
                  <a:srgbClr val="002060"/>
                </a:solidFill>
                <a:latin typeface="Bahnschrift" panose="020B0502040204020203" pitchFamily="34" charset="0"/>
                <a:ea typeface="+mn-lt"/>
                <a:cs typeface="+mn-lt"/>
              </a:rPr>
              <a:t>contained</a:t>
            </a:r>
            <a:r>
              <a:rPr lang="pl-PL" sz="2000" dirty="0">
                <a:solidFill>
                  <a:srgbClr val="002060"/>
                </a:solidFill>
                <a:latin typeface="Bahnschrift" panose="020B0502040204020203" pitchFamily="34" charset="0"/>
                <a:ea typeface="+mn-lt"/>
                <a:cs typeface="+mn-lt"/>
              </a:rPr>
              <a:t> in </a:t>
            </a:r>
            <a:r>
              <a:rPr lang="pl-PL" sz="2000" dirty="0" err="1">
                <a:solidFill>
                  <a:srgbClr val="002060"/>
                </a:solidFill>
                <a:latin typeface="Bahnschrift" panose="020B0502040204020203" pitchFamily="34" charset="0"/>
                <a:ea typeface="+mn-lt"/>
                <a:cs typeface="+mn-lt"/>
              </a:rPr>
              <a:t>this</a:t>
            </a:r>
            <a:r>
              <a:rPr lang="pl-PL" sz="2000" dirty="0">
                <a:solidFill>
                  <a:srgbClr val="002060"/>
                </a:solidFill>
                <a:latin typeface="Bahnschrift" panose="020B0502040204020203" pitchFamily="34" charset="0"/>
                <a:ea typeface="+mn-lt"/>
                <a:cs typeface="+mn-lt"/>
              </a:rPr>
              <a:t> </a:t>
            </a:r>
            <a:r>
              <a:rPr lang="pl-PL" sz="2000" dirty="0" err="1">
                <a:solidFill>
                  <a:srgbClr val="002060"/>
                </a:solidFill>
                <a:latin typeface="Bahnschrift" panose="020B0502040204020203" pitchFamily="34" charset="0"/>
                <a:ea typeface="+mn-lt"/>
                <a:cs typeface="+mn-lt"/>
              </a:rPr>
              <a:t>Act</a:t>
            </a:r>
            <a:r>
              <a:rPr lang="pl-PL" sz="2000" dirty="0">
                <a:solidFill>
                  <a:srgbClr val="002060"/>
                </a:solidFill>
                <a:latin typeface="Bahnschrift" panose="020B0502040204020203" pitchFamily="34" charset="0"/>
                <a:ea typeface="+mn-lt"/>
                <a:cs typeface="+mn-lt"/>
              </a:rPr>
              <a:t>, </a:t>
            </a:r>
            <a:r>
              <a:rPr lang="pl-PL" sz="2000" dirty="0" err="1">
                <a:solidFill>
                  <a:srgbClr val="002060"/>
                </a:solidFill>
                <a:latin typeface="Bahnschrift" panose="020B0502040204020203" pitchFamily="34" charset="0"/>
                <a:ea typeface="+mn-lt"/>
                <a:cs typeface="+mn-lt"/>
              </a:rPr>
              <a:t>lay</a:t>
            </a:r>
            <a:r>
              <a:rPr lang="pl-PL" sz="2000" dirty="0">
                <a:solidFill>
                  <a:srgbClr val="002060"/>
                </a:solidFill>
                <a:latin typeface="Bahnschrift" panose="020B0502040204020203" pitchFamily="34" charset="0"/>
                <a:ea typeface="+mn-lt"/>
                <a:cs typeface="+mn-lt"/>
              </a:rPr>
              <a:t> a </a:t>
            </a:r>
            <a:r>
              <a:rPr lang="pl-PL" sz="2000" dirty="0" err="1">
                <a:solidFill>
                  <a:srgbClr val="002060"/>
                </a:solidFill>
                <a:latin typeface="Bahnschrift" panose="020B0502040204020203" pitchFamily="34" charset="0"/>
                <a:ea typeface="+mn-lt"/>
                <a:cs typeface="+mn-lt"/>
              </a:rPr>
              <a:t>foundation</a:t>
            </a:r>
            <a:r>
              <a:rPr lang="pl-PL" sz="2000" dirty="0">
                <a:solidFill>
                  <a:srgbClr val="002060"/>
                </a:solidFill>
                <a:latin typeface="Bahnschrift" panose="020B0502040204020203" pitchFamily="34" charset="0"/>
                <a:ea typeface="+mn-lt"/>
                <a:cs typeface="+mn-lt"/>
              </a:rPr>
              <a:t> for development of </a:t>
            </a:r>
            <a:r>
              <a:rPr lang="pl-PL" sz="2000" i="1" u="sng" dirty="0">
                <a:solidFill>
                  <a:srgbClr val="C00000"/>
                </a:solidFill>
                <a:latin typeface="Bahnschrift" panose="020B0502040204020203" pitchFamily="34" charset="0"/>
                <a:ea typeface="+mn-lt"/>
                <a:cs typeface="+mn-lt"/>
              </a:rPr>
              <a:t>wind </a:t>
            </a:r>
            <a:r>
              <a:rPr lang="pl-PL" sz="2000" i="1" u="sng" dirty="0" err="1">
                <a:solidFill>
                  <a:srgbClr val="C00000"/>
                </a:solidFill>
                <a:latin typeface="Bahnschrift" panose="020B0502040204020203" pitchFamily="34" charset="0"/>
                <a:ea typeface="+mn-lt"/>
                <a:cs typeface="+mn-lt"/>
              </a:rPr>
              <a:t>farms</a:t>
            </a:r>
            <a:r>
              <a:rPr lang="pl-PL" sz="2000" i="1" u="sng" dirty="0">
                <a:solidFill>
                  <a:srgbClr val="C00000"/>
                </a:solidFill>
                <a:latin typeface="Bahnschrift" panose="020B0502040204020203" pitchFamily="34" charset="0"/>
                <a:ea typeface="+mn-lt"/>
                <a:cs typeface="+mn-lt"/>
              </a:rPr>
              <a:t> in the </a:t>
            </a:r>
            <a:r>
              <a:rPr lang="pl-PL" sz="2000" i="1" u="sng" dirty="0" err="1">
                <a:solidFill>
                  <a:srgbClr val="C00000"/>
                </a:solidFill>
                <a:latin typeface="Bahnschrift" panose="020B0502040204020203" pitchFamily="34" charset="0"/>
                <a:ea typeface="+mn-lt"/>
                <a:cs typeface="+mn-lt"/>
              </a:rPr>
              <a:t>Polish</a:t>
            </a:r>
            <a:r>
              <a:rPr lang="pl-PL" sz="2000" i="1" u="sng" dirty="0">
                <a:solidFill>
                  <a:srgbClr val="C00000"/>
                </a:solidFill>
                <a:latin typeface="Bahnschrift" panose="020B0502040204020203" pitchFamily="34" charset="0"/>
                <a:ea typeface="+mn-lt"/>
                <a:cs typeface="+mn-lt"/>
              </a:rPr>
              <a:t> part of the </a:t>
            </a:r>
            <a:r>
              <a:rPr lang="pl-PL" sz="2000" i="1" u="sng" dirty="0" err="1">
                <a:solidFill>
                  <a:srgbClr val="C00000"/>
                </a:solidFill>
                <a:latin typeface="Bahnschrift" panose="020B0502040204020203" pitchFamily="34" charset="0"/>
                <a:ea typeface="+mn-lt"/>
                <a:cs typeface="+mn-lt"/>
              </a:rPr>
              <a:t>Baltic</a:t>
            </a:r>
            <a:r>
              <a:rPr lang="pl-PL" sz="2000" i="1" u="sng" dirty="0">
                <a:solidFill>
                  <a:srgbClr val="C00000"/>
                </a:solidFill>
                <a:latin typeface="Bahnschrift" panose="020B0502040204020203" pitchFamily="34" charset="0"/>
                <a:ea typeface="+mn-lt"/>
                <a:cs typeface="+mn-lt"/>
              </a:rPr>
              <a:t> Sea</a:t>
            </a:r>
            <a:r>
              <a:rPr lang="pl-PL" sz="2000" dirty="0">
                <a:solidFill>
                  <a:srgbClr val="002060"/>
                </a:solidFill>
                <a:latin typeface="Bahnschrift" panose="020B0502040204020203" pitchFamily="34" charset="0"/>
                <a:ea typeface="+mn-lt"/>
                <a:cs typeface="+mn-lt"/>
              </a:rPr>
              <a:t>. It </a:t>
            </a:r>
            <a:r>
              <a:rPr lang="pl-PL" sz="2000" dirty="0" err="1">
                <a:solidFill>
                  <a:srgbClr val="002060"/>
                </a:solidFill>
                <a:latin typeface="Bahnschrift" panose="020B0502040204020203" pitchFamily="34" charset="0"/>
                <a:ea typeface="+mn-lt"/>
                <a:cs typeface="+mn-lt"/>
              </a:rPr>
              <a:t>will</a:t>
            </a:r>
            <a:r>
              <a:rPr lang="pl-PL" sz="2000" dirty="0">
                <a:solidFill>
                  <a:srgbClr val="002060"/>
                </a:solidFill>
                <a:latin typeface="Bahnschrift" panose="020B0502040204020203" pitchFamily="34" charset="0"/>
                <a:ea typeface="+mn-lt"/>
                <a:cs typeface="+mn-lt"/>
              </a:rPr>
              <a:t> </a:t>
            </a:r>
            <a:r>
              <a:rPr lang="pl-PL" sz="2000" dirty="0" err="1">
                <a:solidFill>
                  <a:srgbClr val="002060"/>
                </a:solidFill>
                <a:latin typeface="Bahnschrift" panose="020B0502040204020203" pitchFamily="34" charset="0"/>
                <a:ea typeface="+mn-lt"/>
                <a:cs typeface="+mn-lt"/>
              </a:rPr>
              <a:t>support</a:t>
            </a:r>
            <a:r>
              <a:rPr lang="pl-PL" sz="2000" dirty="0">
                <a:solidFill>
                  <a:srgbClr val="002060"/>
                </a:solidFill>
                <a:latin typeface="Bahnschrift" panose="020B0502040204020203" pitchFamily="34" charset="0"/>
                <a:ea typeface="+mn-lt"/>
                <a:cs typeface="+mn-lt"/>
              </a:rPr>
              <a:t> </a:t>
            </a:r>
            <a:r>
              <a:rPr lang="pl-PL" sz="2000" dirty="0" err="1">
                <a:solidFill>
                  <a:srgbClr val="002060"/>
                </a:solidFill>
                <a:latin typeface="Bahnschrift" panose="020B0502040204020203" pitchFamily="34" charset="0"/>
                <a:ea typeface="+mn-lt"/>
                <a:cs typeface="+mn-lt"/>
              </a:rPr>
              <a:t>Poland’s</a:t>
            </a:r>
            <a:r>
              <a:rPr lang="pl-PL" sz="2000" dirty="0">
                <a:solidFill>
                  <a:srgbClr val="002060"/>
                </a:solidFill>
                <a:latin typeface="Bahnschrift" panose="020B0502040204020203" pitchFamily="34" charset="0"/>
                <a:ea typeface="+mn-lt"/>
                <a:cs typeface="+mn-lt"/>
              </a:rPr>
              <a:t> </a:t>
            </a:r>
            <a:r>
              <a:rPr lang="pl-PL" sz="2000" dirty="0" err="1">
                <a:solidFill>
                  <a:srgbClr val="002060"/>
                </a:solidFill>
                <a:latin typeface="Bahnschrift" panose="020B0502040204020203" pitchFamily="34" charset="0"/>
                <a:ea typeface="+mn-lt"/>
                <a:cs typeface="+mn-lt"/>
              </a:rPr>
              <a:t>transition</a:t>
            </a:r>
            <a:r>
              <a:rPr lang="pl-PL" sz="2000" dirty="0">
                <a:solidFill>
                  <a:srgbClr val="002060"/>
                </a:solidFill>
                <a:latin typeface="Bahnschrift" panose="020B0502040204020203" pitchFamily="34" charset="0"/>
                <a:ea typeface="+mn-lt"/>
                <a:cs typeface="+mn-lt"/>
              </a:rPr>
              <a:t> </a:t>
            </a:r>
            <a:r>
              <a:rPr lang="pl-PL" sz="2000" dirty="0" err="1">
                <a:solidFill>
                  <a:srgbClr val="002060"/>
                </a:solidFill>
                <a:latin typeface="Bahnschrift" panose="020B0502040204020203" pitchFamily="34" charset="0"/>
                <a:ea typeface="+mn-lt"/>
                <a:cs typeface="+mn-lt"/>
              </a:rPr>
              <a:t>towards</a:t>
            </a:r>
            <a:r>
              <a:rPr lang="pl-PL" sz="2000" dirty="0">
                <a:solidFill>
                  <a:srgbClr val="002060"/>
                </a:solidFill>
                <a:latin typeface="Bahnschrift" panose="020B0502040204020203" pitchFamily="34" charset="0"/>
                <a:ea typeface="+mn-lt"/>
                <a:cs typeface="+mn-lt"/>
              </a:rPr>
              <a:t> a </a:t>
            </a:r>
            <a:r>
              <a:rPr lang="pl-PL" sz="2000" dirty="0" err="1">
                <a:solidFill>
                  <a:srgbClr val="002060"/>
                </a:solidFill>
                <a:latin typeface="Bahnschrift" panose="020B0502040204020203" pitchFamily="34" charset="0"/>
                <a:ea typeface="+mn-lt"/>
                <a:cs typeface="+mn-lt"/>
              </a:rPr>
              <a:t>low-carbon</a:t>
            </a:r>
            <a:r>
              <a:rPr lang="pl-PL" sz="2000" dirty="0">
                <a:solidFill>
                  <a:srgbClr val="002060"/>
                </a:solidFill>
                <a:latin typeface="Bahnschrift" panose="020B0502040204020203" pitchFamily="34" charset="0"/>
                <a:ea typeface="+mn-lt"/>
                <a:cs typeface="+mn-lt"/>
              </a:rPr>
              <a:t> </a:t>
            </a:r>
            <a:r>
              <a:rPr lang="pl-PL" sz="2000" dirty="0" err="1">
                <a:solidFill>
                  <a:srgbClr val="002060"/>
                </a:solidFill>
                <a:latin typeface="Bahnschrift" panose="020B0502040204020203" pitchFamily="34" charset="0"/>
                <a:ea typeface="+mn-lt"/>
                <a:cs typeface="+mn-lt"/>
              </a:rPr>
              <a:t>economy</a:t>
            </a:r>
            <a:r>
              <a:rPr lang="pl-PL" sz="2000" dirty="0">
                <a:solidFill>
                  <a:srgbClr val="002060"/>
                </a:solidFill>
                <a:latin typeface="Bahnschrift" panose="020B0502040204020203" pitchFamily="34" charset="0"/>
                <a:ea typeface="+mn-lt"/>
                <a:cs typeface="+mn-lt"/>
              </a:rPr>
              <a:t> </a:t>
            </a:r>
            <a:r>
              <a:rPr lang="pl-PL" sz="2000" dirty="0" err="1">
                <a:solidFill>
                  <a:srgbClr val="002060"/>
                </a:solidFill>
                <a:latin typeface="Bahnschrift" panose="020B0502040204020203" pitchFamily="34" charset="0"/>
                <a:ea typeface="+mn-lt"/>
                <a:cs typeface="+mn-lt"/>
              </a:rPr>
              <a:t>over</a:t>
            </a:r>
            <a:r>
              <a:rPr lang="pl-PL" sz="2000" dirty="0">
                <a:solidFill>
                  <a:srgbClr val="002060"/>
                </a:solidFill>
                <a:latin typeface="Bahnschrift" panose="020B0502040204020203" pitchFamily="34" charset="0"/>
                <a:ea typeface="+mn-lt"/>
                <a:cs typeface="+mn-lt"/>
              </a:rPr>
              <a:t> the </a:t>
            </a:r>
            <a:r>
              <a:rPr lang="pl-PL" sz="2000" dirty="0" err="1">
                <a:solidFill>
                  <a:srgbClr val="002060"/>
                </a:solidFill>
                <a:latin typeface="Bahnschrift" panose="020B0502040204020203" pitchFamily="34" charset="0"/>
                <a:ea typeface="+mn-lt"/>
                <a:cs typeface="+mn-lt"/>
              </a:rPr>
              <a:t>coming</a:t>
            </a:r>
            <a:r>
              <a:rPr lang="pl-PL" sz="2000" dirty="0">
                <a:solidFill>
                  <a:srgbClr val="002060"/>
                </a:solidFill>
                <a:latin typeface="Bahnschrift" panose="020B0502040204020203" pitchFamily="34" charset="0"/>
                <a:ea typeface="+mn-lt"/>
                <a:cs typeface="+mn-lt"/>
              </a:rPr>
              <a:t> </a:t>
            </a:r>
            <a:r>
              <a:rPr lang="pl-PL" sz="2000" dirty="0" err="1">
                <a:solidFill>
                  <a:srgbClr val="002060"/>
                </a:solidFill>
                <a:latin typeface="Bahnschrift" panose="020B0502040204020203" pitchFamily="34" charset="0"/>
                <a:ea typeface="+mn-lt"/>
                <a:cs typeface="+mn-lt"/>
              </a:rPr>
              <a:t>decades</a:t>
            </a:r>
            <a:r>
              <a:rPr lang="pl-PL" sz="2000" dirty="0">
                <a:solidFill>
                  <a:srgbClr val="002060"/>
                </a:solidFill>
                <a:latin typeface="Bahnschrift" panose="020B0502040204020203" pitchFamily="34" charset="0"/>
                <a:ea typeface="+mn-lt"/>
                <a:cs typeface="+mn-lt"/>
              </a:rPr>
              <a:t>. The </a:t>
            </a:r>
            <a:r>
              <a:rPr lang="pl-PL" sz="2000" dirty="0" err="1">
                <a:solidFill>
                  <a:srgbClr val="002060"/>
                </a:solidFill>
                <a:latin typeface="Bahnschrift" panose="020B0502040204020203" pitchFamily="34" charset="0"/>
                <a:ea typeface="+mn-lt"/>
                <a:cs typeface="+mn-lt"/>
              </a:rPr>
              <a:t>first</a:t>
            </a:r>
            <a:r>
              <a:rPr lang="pl-PL" sz="2000" dirty="0">
                <a:solidFill>
                  <a:srgbClr val="002060"/>
                </a:solidFill>
                <a:latin typeface="Bahnschrift" panose="020B0502040204020203" pitchFamily="34" charset="0"/>
                <a:ea typeface="+mn-lt"/>
                <a:cs typeface="+mn-lt"/>
              </a:rPr>
              <a:t> wind </a:t>
            </a:r>
            <a:r>
              <a:rPr lang="pl-PL" sz="2000" dirty="0" err="1">
                <a:solidFill>
                  <a:srgbClr val="002060"/>
                </a:solidFill>
                <a:latin typeface="Bahnschrift" panose="020B0502040204020203" pitchFamily="34" charset="0"/>
                <a:ea typeface="+mn-lt"/>
                <a:cs typeface="+mn-lt"/>
              </a:rPr>
              <a:t>farms</a:t>
            </a:r>
            <a:r>
              <a:rPr lang="pl-PL" sz="2000" dirty="0">
                <a:solidFill>
                  <a:srgbClr val="002060"/>
                </a:solidFill>
                <a:latin typeface="Bahnschrift" panose="020B0502040204020203" pitchFamily="34" charset="0"/>
                <a:ea typeface="+mn-lt"/>
                <a:cs typeface="+mn-lt"/>
              </a:rPr>
              <a:t> </a:t>
            </a:r>
            <a:r>
              <a:rPr lang="pl-PL" sz="2000" dirty="0" err="1">
                <a:solidFill>
                  <a:srgbClr val="002060"/>
                </a:solidFill>
                <a:latin typeface="Bahnschrift" panose="020B0502040204020203" pitchFamily="34" charset="0"/>
                <a:ea typeface="+mn-lt"/>
                <a:cs typeface="+mn-lt"/>
              </a:rPr>
              <a:t>developed</a:t>
            </a:r>
            <a:r>
              <a:rPr lang="pl-PL" sz="2000" dirty="0">
                <a:solidFill>
                  <a:srgbClr val="002060"/>
                </a:solidFill>
                <a:latin typeface="Bahnschrift" panose="020B0502040204020203" pitchFamily="34" charset="0"/>
                <a:ea typeface="+mn-lt"/>
                <a:cs typeface="+mn-lt"/>
              </a:rPr>
              <a:t> </a:t>
            </a:r>
            <a:r>
              <a:rPr lang="pl-PL" sz="2000" dirty="0" err="1">
                <a:solidFill>
                  <a:srgbClr val="002060"/>
                </a:solidFill>
                <a:latin typeface="Bahnschrift" panose="020B0502040204020203" pitchFamily="34" charset="0"/>
                <a:ea typeface="+mn-lt"/>
                <a:cs typeface="+mn-lt"/>
              </a:rPr>
              <a:t>under</a:t>
            </a:r>
            <a:r>
              <a:rPr lang="pl-PL" sz="2000" dirty="0">
                <a:solidFill>
                  <a:srgbClr val="002060"/>
                </a:solidFill>
                <a:latin typeface="Bahnschrift" panose="020B0502040204020203" pitchFamily="34" charset="0"/>
                <a:ea typeface="+mn-lt"/>
                <a:cs typeface="+mn-lt"/>
              </a:rPr>
              <a:t> </a:t>
            </a:r>
            <a:r>
              <a:rPr lang="pl-PL" sz="2000" dirty="0" err="1">
                <a:solidFill>
                  <a:srgbClr val="002060"/>
                </a:solidFill>
                <a:latin typeface="Bahnschrift" panose="020B0502040204020203" pitchFamily="34" charset="0"/>
                <a:ea typeface="+mn-lt"/>
                <a:cs typeface="+mn-lt"/>
              </a:rPr>
              <a:t>this</a:t>
            </a:r>
            <a:r>
              <a:rPr lang="pl-PL" sz="2000" dirty="0">
                <a:solidFill>
                  <a:srgbClr val="002060"/>
                </a:solidFill>
                <a:latin typeface="Bahnschrift" panose="020B0502040204020203" pitchFamily="34" charset="0"/>
                <a:ea typeface="+mn-lt"/>
                <a:cs typeface="+mn-lt"/>
              </a:rPr>
              <a:t> </a:t>
            </a:r>
            <a:r>
              <a:rPr lang="pl-PL" sz="2000" dirty="0" err="1">
                <a:solidFill>
                  <a:srgbClr val="002060"/>
                </a:solidFill>
                <a:latin typeface="Bahnschrift" panose="020B0502040204020203" pitchFamily="34" charset="0"/>
                <a:ea typeface="+mn-lt"/>
                <a:cs typeface="+mn-lt"/>
              </a:rPr>
              <a:t>stage</a:t>
            </a:r>
            <a:r>
              <a:rPr lang="pl-PL" sz="2000" dirty="0">
                <a:solidFill>
                  <a:srgbClr val="002060"/>
                </a:solidFill>
                <a:latin typeface="Bahnschrift" panose="020B0502040204020203" pitchFamily="34" charset="0"/>
                <a:ea typeface="+mn-lt"/>
                <a:cs typeface="+mn-lt"/>
              </a:rPr>
              <a:t> </a:t>
            </a:r>
            <a:r>
              <a:rPr lang="pl-PL" sz="2000" dirty="0" err="1">
                <a:solidFill>
                  <a:srgbClr val="002060"/>
                </a:solidFill>
                <a:latin typeface="Bahnschrift" panose="020B0502040204020203" pitchFamily="34" charset="0"/>
                <a:ea typeface="+mn-lt"/>
                <a:cs typeface="+mn-lt"/>
              </a:rPr>
              <a:t>could</a:t>
            </a:r>
            <a:r>
              <a:rPr lang="pl-PL" sz="2000" dirty="0">
                <a:solidFill>
                  <a:srgbClr val="002060"/>
                </a:solidFill>
                <a:latin typeface="Bahnschrift" panose="020B0502040204020203" pitchFamily="34" charset="0"/>
                <a:ea typeface="+mn-lt"/>
                <a:cs typeface="+mn-lt"/>
              </a:rPr>
              <a:t> start </a:t>
            </a:r>
            <a:r>
              <a:rPr lang="pl-PL" sz="2000" dirty="0" err="1">
                <a:solidFill>
                  <a:srgbClr val="002060"/>
                </a:solidFill>
                <a:latin typeface="Bahnschrift" panose="020B0502040204020203" pitchFamily="34" charset="0"/>
                <a:ea typeface="+mn-lt"/>
                <a:cs typeface="+mn-lt"/>
              </a:rPr>
              <a:t>generating</a:t>
            </a:r>
            <a:r>
              <a:rPr lang="pl-PL" sz="2000" dirty="0">
                <a:solidFill>
                  <a:srgbClr val="002060"/>
                </a:solidFill>
                <a:latin typeface="Bahnschrift" panose="020B0502040204020203" pitchFamily="34" charset="0"/>
                <a:ea typeface="+mn-lt"/>
                <a:cs typeface="+mn-lt"/>
              </a:rPr>
              <a:t> </a:t>
            </a:r>
            <a:r>
              <a:rPr lang="pl-PL" sz="2000" dirty="0" err="1">
                <a:solidFill>
                  <a:srgbClr val="002060"/>
                </a:solidFill>
                <a:latin typeface="Bahnschrift" panose="020B0502040204020203" pitchFamily="34" charset="0"/>
                <a:ea typeface="+mn-lt"/>
                <a:cs typeface="+mn-lt"/>
              </a:rPr>
              <a:t>electricity</a:t>
            </a:r>
            <a:r>
              <a:rPr lang="pl-PL" sz="2000" dirty="0">
                <a:solidFill>
                  <a:srgbClr val="002060"/>
                </a:solidFill>
                <a:latin typeface="Bahnschrift" panose="020B0502040204020203" pitchFamily="34" charset="0"/>
                <a:ea typeface="+mn-lt"/>
                <a:cs typeface="+mn-lt"/>
              </a:rPr>
              <a:t> as </a:t>
            </a:r>
            <a:r>
              <a:rPr lang="pl-PL" sz="2000" dirty="0" err="1">
                <a:solidFill>
                  <a:srgbClr val="002060"/>
                </a:solidFill>
                <a:latin typeface="Bahnschrift" panose="020B0502040204020203" pitchFamily="34" charset="0"/>
                <a:ea typeface="+mn-lt"/>
                <a:cs typeface="+mn-lt"/>
              </a:rPr>
              <a:t>early</a:t>
            </a:r>
            <a:r>
              <a:rPr lang="pl-PL" sz="2000" dirty="0">
                <a:solidFill>
                  <a:srgbClr val="002060"/>
                </a:solidFill>
                <a:latin typeface="Bahnschrift" panose="020B0502040204020203" pitchFamily="34" charset="0"/>
                <a:ea typeface="+mn-lt"/>
                <a:cs typeface="+mn-lt"/>
              </a:rPr>
              <a:t> as 2025 </a:t>
            </a:r>
            <a:r>
              <a:rPr lang="pl-PL" sz="2000" dirty="0" err="1">
                <a:solidFill>
                  <a:srgbClr val="002060"/>
                </a:solidFill>
                <a:latin typeface="Bahnschrift" panose="020B0502040204020203" pitchFamily="34" charset="0"/>
                <a:ea typeface="+mn-lt"/>
                <a:cs typeface="+mn-lt"/>
              </a:rPr>
              <a:t>launching</a:t>
            </a:r>
            <a:r>
              <a:rPr lang="pl-PL" sz="2000" dirty="0">
                <a:solidFill>
                  <a:srgbClr val="002060"/>
                </a:solidFill>
                <a:latin typeface="Bahnschrift" panose="020B0502040204020203" pitchFamily="34" charset="0"/>
                <a:ea typeface="+mn-lt"/>
                <a:cs typeface="+mn-lt"/>
              </a:rPr>
              <a:t> investment </a:t>
            </a:r>
            <a:r>
              <a:rPr lang="pl-PL" sz="2000" dirty="0" err="1">
                <a:solidFill>
                  <a:srgbClr val="002060"/>
                </a:solidFill>
                <a:latin typeface="Bahnschrift" panose="020B0502040204020203" pitchFamily="34" charset="0"/>
                <a:ea typeface="+mn-lt"/>
                <a:cs typeface="+mn-lt"/>
              </a:rPr>
              <a:t>projects</a:t>
            </a:r>
            <a:r>
              <a:rPr lang="pl-PL" sz="2000" dirty="0">
                <a:solidFill>
                  <a:srgbClr val="002060"/>
                </a:solidFill>
                <a:latin typeface="Bahnschrift" panose="020B0502040204020203" pitchFamily="34" charset="0"/>
                <a:ea typeface="+mn-lt"/>
                <a:cs typeface="+mn-lt"/>
              </a:rPr>
              <a:t> </a:t>
            </a:r>
            <a:r>
              <a:rPr lang="pl-PL" sz="2000" dirty="0" err="1">
                <a:solidFill>
                  <a:srgbClr val="002060"/>
                </a:solidFill>
                <a:latin typeface="Bahnschrift" panose="020B0502040204020203" pitchFamily="34" charset="0"/>
                <a:ea typeface="+mn-lt"/>
                <a:cs typeface="+mn-lt"/>
              </a:rPr>
              <a:t>worth</a:t>
            </a:r>
            <a:r>
              <a:rPr lang="pl-PL" sz="2000" dirty="0">
                <a:solidFill>
                  <a:srgbClr val="002060"/>
                </a:solidFill>
                <a:latin typeface="Bahnschrift" panose="020B0502040204020203" pitchFamily="34" charset="0"/>
                <a:ea typeface="+mn-lt"/>
                <a:cs typeface="+mn-lt"/>
              </a:rPr>
              <a:t> </a:t>
            </a:r>
            <a:r>
              <a:rPr lang="pl-PL" sz="2000" dirty="0" err="1">
                <a:solidFill>
                  <a:srgbClr val="002060"/>
                </a:solidFill>
                <a:latin typeface="Bahnschrift" panose="020B0502040204020203" pitchFamily="34" charset="0"/>
                <a:ea typeface="+mn-lt"/>
                <a:cs typeface="+mn-lt"/>
              </a:rPr>
              <a:t>approximately</a:t>
            </a:r>
            <a:r>
              <a:rPr lang="pl-PL" sz="2000" dirty="0">
                <a:solidFill>
                  <a:srgbClr val="002060"/>
                </a:solidFill>
                <a:latin typeface="Bahnschrift" panose="020B0502040204020203" pitchFamily="34" charset="0"/>
                <a:ea typeface="+mn-lt"/>
                <a:cs typeface="+mn-lt"/>
              </a:rPr>
              <a:t> PLN 130 </a:t>
            </a:r>
            <a:r>
              <a:rPr lang="pl-PL" sz="2000" dirty="0" err="1">
                <a:solidFill>
                  <a:srgbClr val="002060"/>
                </a:solidFill>
                <a:latin typeface="Bahnschrift" panose="020B0502040204020203" pitchFamily="34" charset="0"/>
                <a:ea typeface="+mn-lt"/>
                <a:cs typeface="+mn-lt"/>
              </a:rPr>
              <a:t>billion</a:t>
            </a:r>
            <a:r>
              <a:rPr lang="pl-PL" sz="2000" dirty="0">
                <a:solidFill>
                  <a:srgbClr val="002060"/>
                </a:solidFill>
                <a:latin typeface="Bahnschrift" panose="020B0502040204020203" pitchFamily="34" charset="0"/>
                <a:ea typeface="+mn-lt"/>
                <a:cs typeface="+mn-lt"/>
              </a:rPr>
              <a:t>. It </a:t>
            </a:r>
            <a:r>
              <a:rPr lang="pl-PL" sz="2000" dirty="0" err="1">
                <a:solidFill>
                  <a:srgbClr val="002060"/>
                </a:solidFill>
                <a:latin typeface="Bahnschrift" panose="020B0502040204020203" pitchFamily="34" charset="0"/>
                <a:ea typeface="+mn-lt"/>
                <a:cs typeface="+mn-lt"/>
              </a:rPr>
              <a:t>will</a:t>
            </a:r>
            <a:r>
              <a:rPr lang="pl-PL" sz="2000" dirty="0">
                <a:solidFill>
                  <a:srgbClr val="002060"/>
                </a:solidFill>
                <a:latin typeface="Bahnschrift" panose="020B0502040204020203" pitchFamily="34" charset="0"/>
                <a:ea typeface="+mn-lt"/>
                <a:cs typeface="+mn-lt"/>
              </a:rPr>
              <a:t> </a:t>
            </a:r>
            <a:r>
              <a:rPr lang="pl-PL" sz="2000" dirty="0" err="1">
                <a:solidFill>
                  <a:srgbClr val="002060"/>
                </a:solidFill>
                <a:latin typeface="Bahnschrift" panose="020B0502040204020203" pitchFamily="34" charset="0"/>
                <a:ea typeface="+mn-lt"/>
                <a:cs typeface="+mn-lt"/>
              </a:rPr>
              <a:t>help</a:t>
            </a:r>
            <a:r>
              <a:rPr lang="pl-PL" sz="2000" dirty="0">
                <a:solidFill>
                  <a:srgbClr val="002060"/>
                </a:solidFill>
                <a:latin typeface="Bahnschrift" panose="020B0502040204020203" pitchFamily="34" charset="0"/>
                <a:ea typeface="+mn-lt"/>
                <a:cs typeface="+mn-lt"/>
              </a:rPr>
              <a:t> </a:t>
            </a:r>
            <a:r>
              <a:rPr lang="pl-PL" sz="2000" dirty="0" err="1">
                <a:solidFill>
                  <a:srgbClr val="002060"/>
                </a:solidFill>
                <a:latin typeface="Bahnschrift" panose="020B0502040204020203" pitchFamily="34" charset="0"/>
                <a:ea typeface="+mn-lt"/>
                <a:cs typeface="+mn-lt"/>
              </a:rPr>
              <a:t>mitigate</a:t>
            </a:r>
            <a:r>
              <a:rPr lang="pl-PL" sz="2000" dirty="0">
                <a:solidFill>
                  <a:srgbClr val="002060"/>
                </a:solidFill>
                <a:latin typeface="Bahnschrift" panose="020B0502040204020203" pitchFamily="34" charset="0"/>
                <a:ea typeface="+mn-lt"/>
                <a:cs typeface="+mn-lt"/>
              </a:rPr>
              <a:t> the </a:t>
            </a:r>
            <a:r>
              <a:rPr lang="pl-PL" sz="2000" dirty="0" err="1">
                <a:solidFill>
                  <a:srgbClr val="002060"/>
                </a:solidFill>
                <a:latin typeface="Bahnschrift" panose="020B0502040204020203" pitchFamily="34" charset="0"/>
                <a:ea typeface="+mn-lt"/>
                <a:cs typeface="+mn-lt"/>
              </a:rPr>
              <a:t>negative</a:t>
            </a:r>
            <a:r>
              <a:rPr lang="pl-PL" sz="2000" dirty="0">
                <a:solidFill>
                  <a:srgbClr val="002060"/>
                </a:solidFill>
                <a:latin typeface="Bahnschrift" panose="020B0502040204020203" pitchFamily="34" charset="0"/>
                <a:ea typeface="+mn-lt"/>
                <a:cs typeface="+mn-lt"/>
              </a:rPr>
              <a:t> </a:t>
            </a:r>
            <a:r>
              <a:rPr lang="pl-PL" sz="2000" dirty="0" err="1">
                <a:solidFill>
                  <a:srgbClr val="002060"/>
                </a:solidFill>
                <a:latin typeface="Bahnschrift" panose="020B0502040204020203" pitchFamily="34" charset="0"/>
                <a:ea typeface="+mn-lt"/>
                <a:cs typeface="+mn-lt"/>
              </a:rPr>
              <a:t>consequences</a:t>
            </a:r>
            <a:r>
              <a:rPr lang="pl-PL" sz="2000" dirty="0">
                <a:solidFill>
                  <a:srgbClr val="002060"/>
                </a:solidFill>
                <a:latin typeface="Bahnschrift" panose="020B0502040204020203" pitchFamily="34" charset="0"/>
                <a:ea typeface="+mn-lt"/>
                <a:cs typeface="+mn-lt"/>
              </a:rPr>
              <a:t> of the </a:t>
            </a:r>
            <a:r>
              <a:rPr lang="pl-PL" sz="2000" dirty="0" err="1">
                <a:solidFill>
                  <a:srgbClr val="002060"/>
                </a:solidFill>
                <a:latin typeface="Bahnschrift" panose="020B0502040204020203" pitchFamily="34" charset="0"/>
                <a:ea typeface="+mn-lt"/>
                <a:cs typeface="+mn-lt"/>
              </a:rPr>
              <a:t>slowdown</a:t>
            </a:r>
            <a:r>
              <a:rPr lang="pl-PL" sz="2000" dirty="0">
                <a:solidFill>
                  <a:srgbClr val="002060"/>
                </a:solidFill>
                <a:latin typeface="Bahnschrift" panose="020B0502040204020203" pitchFamily="34" charset="0"/>
                <a:ea typeface="+mn-lt"/>
                <a:cs typeface="+mn-lt"/>
              </a:rPr>
              <a:t> </a:t>
            </a:r>
            <a:r>
              <a:rPr lang="pl-PL" sz="2000" dirty="0" err="1">
                <a:solidFill>
                  <a:srgbClr val="002060"/>
                </a:solidFill>
                <a:latin typeface="Bahnschrift" panose="020B0502040204020203" pitchFamily="34" charset="0"/>
                <a:ea typeface="+mn-lt"/>
                <a:cs typeface="+mn-lt"/>
              </a:rPr>
              <a:t>caused</a:t>
            </a:r>
            <a:r>
              <a:rPr lang="pl-PL" sz="2000" dirty="0">
                <a:solidFill>
                  <a:srgbClr val="002060"/>
                </a:solidFill>
                <a:latin typeface="Bahnschrift" panose="020B0502040204020203" pitchFamily="34" charset="0"/>
                <a:ea typeface="+mn-lt"/>
                <a:cs typeface="+mn-lt"/>
              </a:rPr>
              <a:t> by the </a:t>
            </a:r>
            <a:r>
              <a:rPr lang="pl-PL" sz="2000" dirty="0" err="1">
                <a:solidFill>
                  <a:srgbClr val="002060"/>
                </a:solidFill>
                <a:latin typeface="Bahnschrift" panose="020B0502040204020203" pitchFamily="34" charset="0"/>
                <a:ea typeface="+mn-lt"/>
                <a:cs typeface="+mn-lt"/>
              </a:rPr>
              <a:t>pandemic</a:t>
            </a:r>
            <a:r>
              <a:rPr lang="pl-PL" sz="2000" dirty="0">
                <a:solidFill>
                  <a:srgbClr val="002060"/>
                </a:solidFill>
                <a:latin typeface="Bahnschrift" panose="020B0502040204020203" pitchFamily="34" charset="0"/>
                <a:ea typeface="+mn-lt"/>
                <a:cs typeface="+mn-lt"/>
              </a:rPr>
              <a:t>. It </a:t>
            </a:r>
            <a:r>
              <a:rPr lang="pl-PL" sz="2000" dirty="0" err="1">
                <a:solidFill>
                  <a:srgbClr val="002060"/>
                </a:solidFill>
                <a:latin typeface="Bahnschrift" panose="020B0502040204020203" pitchFamily="34" charset="0"/>
                <a:ea typeface="+mn-lt"/>
                <a:cs typeface="+mn-lt"/>
              </a:rPr>
              <a:t>will</a:t>
            </a:r>
            <a:r>
              <a:rPr lang="pl-PL" sz="2000" dirty="0">
                <a:solidFill>
                  <a:srgbClr val="002060"/>
                </a:solidFill>
                <a:latin typeface="Bahnschrift" panose="020B0502040204020203" pitchFamily="34" charset="0"/>
                <a:ea typeface="+mn-lt"/>
                <a:cs typeface="+mn-lt"/>
              </a:rPr>
              <a:t> not </a:t>
            </a:r>
            <a:r>
              <a:rPr lang="pl-PL" sz="2000" dirty="0" err="1">
                <a:solidFill>
                  <a:srgbClr val="002060"/>
                </a:solidFill>
                <a:latin typeface="Bahnschrift" panose="020B0502040204020203" pitchFamily="34" charset="0"/>
                <a:ea typeface="+mn-lt"/>
                <a:cs typeface="+mn-lt"/>
              </a:rPr>
              <a:t>only</a:t>
            </a:r>
            <a:r>
              <a:rPr lang="pl-PL" sz="2000" dirty="0">
                <a:solidFill>
                  <a:srgbClr val="002060"/>
                </a:solidFill>
                <a:latin typeface="Bahnschrift" panose="020B0502040204020203" pitchFamily="34" charset="0"/>
                <a:ea typeface="+mn-lt"/>
                <a:cs typeface="+mn-lt"/>
              </a:rPr>
              <a:t> be a </a:t>
            </a:r>
            <a:r>
              <a:rPr lang="pl-PL" sz="2000" dirty="0" err="1">
                <a:solidFill>
                  <a:srgbClr val="002060"/>
                </a:solidFill>
                <a:latin typeface="Bahnschrift" panose="020B0502040204020203" pitchFamily="34" charset="0"/>
                <a:ea typeface="+mn-lt"/>
                <a:cs typeface="+mn-lt"/>
              </a:rPr>
              <a:t>direct</a:t>
            </a:r>
            <a:r>
              <a:rPr lang="pl-PL" sz="2000" dirty="0">
                <a:solidFill>
                  <a:srgbClr val="002060"/>
                </a:solidFill>
                <a:latin typeface="Bahnschrift" panose="020B0502040204020203" pitchFamily="34" charset="0"/>
                <a:ea typeface="+mn-lt"/>
                <a:cs typeface="+mn-lt"/>
              </a:rPr>
              <a:t> </a:t>
            </a:r>
            <a:r>
              <a:rPr lang="pl-PL" sz="2000" dirty="0" err="1">
                <a:solidFill>
                  <a:srgbClr val="002060"/>
                </a:solidFill>
                <a:latin typeface="Bahnschrift" panose="020B0502040204020203" pitchFamily="34" charset="0"/>
                <a:ea typeface="+mn-lt"/>
                <a:cs typeface="+mn-lt"/>
              </a:rPr>
              <a:t>cash</a:t>
            </a:r>
            <a:r>
              <a:rPr lang="pl-PL" sz="2000" dirty="0">
                <a:solidFill>
                  <a:srgbClr val="002060"/>
                </a:solidFill>
                <a:latin typeface="Bahnschrift" panose="020B0502040204020203" pitchFamily="34" charset="0"/>
                <a:ea typeface="+mn-lt"/>
                <a:cs typeface="+mn-lt"/>
              </a:rPr>
              <a:t> </a:t>
            </a:r>
            <a:r>
              <a:rPr lang="pl-PL" sz="2000" dirty="0" err="1">
                <a:solidFill>
                  <a:srgbClr val="002060"/>
                </a:solidFill>
                <a:latin typeface="Bahnschrift" panose="020B0502040204020203" pitchFamily="34" charset="0"/>
                <a:ea typeface="+mn-lt"/>
                <a:cs typeface="+mn-lt"/>
              </a:rPr>
              <a:t>injection</a:t>
            </a:r>
            <a:r>
              <a:rPr lang="pl-PL" sz="2000" dirty="0">
                <a:solidFill>
                  <a:srgbClr val="002060"/>
                </a:solidFill>
                <a:latin typeface="Bahnschrift" panose="020B0502040204020203" pitchFamily="34" charset="0"/>
                <a:ea typeface="+mn-lt"/>
                <a:cs typeface="+mn-lt"/>
              </a:rPr>
              <a:t> for the </a:t>
            </a:r>
            <a:r>
              <a:rPr lang="pl-PL" sz="2000" dirty="0" err="1">
                <a:solidFill>
                  <a:srgbClr val="002060"/>
                </a:solidFill>
                <a:latin typeface="Bahnschrift" panose="020B0502040204020203" pitchFamily="34" charset="0"/>
                <a:ea typeface="+mn-lt"/>
                <a:cs typeface="+mn-lt"/>
              </a:rPr>
              <a:t>economy</a:t>
            </a:r>
            <a:r>
              <a:rPr lang="pl-PL" sz="2000" dirty="0">
                <a:solidFill>
                  <a:srgbClr val="002060"/>
                </a:solidFill>
                <a:latin typeface="Bahnschrift" panose="020B0502040204020203" pitchFamily="34" charset="0"/>
                <a:ea typeface="+mn-lt"/>
                <a:cs typeface="+mn-lt"/>
              </a:rPr>
              <a:t>, but </a:t>
            </a:r>
            <a:r>
              <a:rPr lang="pl-PL" sz="2000" dirty="0" err="1">
                <a:solidFill>
                  <a:srgbClr val="002060"/>
                </a:solidFill>
                <a:latin typeface="Bahnschrift" panose="020B0502040204020203" pitchFamily="34" charset="0"/>
                <a:ea typeface="+mn-lt"/>
                <a:cs typeface="+mn-lt"/>
              </a:rPr>
              <a:t>also</a:t>
            </a:r>
            <a:r>
              <a:rPr lang="pl-PL" sz="2000" dirty="0">
                <a:solidFill>
                  <a:srgbClr val="002060"/>
                </a:solidFill>
                <a:latin typeface="Bahnschrift" panose="020B0502040204020203" pitchFamily="34" charset="0"/>
                <a:ea typeface="+mn-lt"/>
                <a:cs typeface="+mn-lt"/>
              </a:rPr>
              <a:t> </a:t>
            </a:r>
            <a:r>
              <a:rPr lang="pl-PL" sz="2000" dirty="0" err="1">
                <a:solidFill>
                  <a:srgbClr val="002060"/>
                </a:solidFill>
                <a:latin typeface="Bahnschrift" panose="020B0502040204020203" pitchFamily="34" charset="0"/>
                <a:ea typeface="+mn-lt"/>
                <a:cs typeface="+mn-lt"/>
              </a:rPr>
              <a:t>tax</a:t>
            </a:r>
            <a:r>
              <a:rPr lang="pl-PL" sz="2000" dirty="0">
                <a:solidFill>
                  <a:srgbClr val="002060"/>
                </a:solidFill>
                <a:latin typeface="Bahnschrift" panose="020B0502040204020203" pitchFamily="34" charset="0"/>
                <a:ea typeface="+mn-lt"/>
                <a:cs typeface="+mn-lt"/>
              </a:rPr>
              <a:t> </a:t>
            </a:r>
            <a:r>
              <a:rPr lang="pl-PL" sz="2000" dirty="0" err="1">
                <a:solidFill>
                  <a:srgbClr val="002060"/>
                </a:solidFill>
                <a:latin typeface="Bahnschrift" panose="020B0502040204020203" pitchFamily="34" charset="0"/>
                <a:ea typeface="+mn-lt"/>
                <a:cs typeface="+mn-lt"/>
              </a:rPr>
              <a:t>revenues</a:t>
            </a:r>
            <a:r>
              <a:rPr lang="pl-PL" sz="2000" dirty="0">
                <a:solidFill>
                  <a:srgbClr val="002060"/>
                </a:solidFill>
                <a:latin typeface="Bahnschrift" panose="020B0502040204020203" pitchFamily="34" charset="0"/>
                <a:ea typeface="+mn-lt"/>
                <a:cs typeface="+mn-lt"/>
              </a:rPr>
              <a:t> for the central </a:t>
            </a:r>
            <a:r>
              <a:rPr lang="pl-PL" sz="2000" dirty="0" err="1">
                <a:solidFill>
                  <a:srgbClr val="002060"/>
                </a:solidFill>
                <a:latin typeface="Bahnschrift" panose="020B0502040204020203" pitchFamily="34" charset="0"/>
                <a:ea typeface="+mn-lt"/>
                <a:cs typeface="+mn-lt"/>
              </a:rPr>
              <a:t>budget</a:t>
            </a:r>
            <a:r>
              <a:rPr lang="pl-PL" sz="2000" dirty="0">
                <a:solidFill>
                  <a:srgbClr val="002060"/>
                </a:solidFill>
                <a:latin typeface="Bahnschrift" panose="020B0502040204020203" pitchFamily="34" charset="0"/>
                <a:ea typeface="+mn-lt"/>
                <a:cs typeface="+mn-lt"/>
              </a:rPr>
              <a:t> and for </a:t>
            </a:r>
            <a:r>
              <a:rPr lang="pl-PL" sz="2000" dirty="0" err="1">
                <a:solidFill>
                  <a:srgbClr val="002060"/>
                </a:solidFill>
                <a:latin typeface="Bahnschrift" panose="020B0502040204020203" pitchFamily="34" charset="0"/>
                <a:ea typeface="+mn-lt"/>
                <a:cs typeface="+mn-lt"/>
              </a:rPr>
              <a:t>municipalities</a:t>
            </a:r>
            <a:r>
              <a:rPr lang="pl-PL" sz="2000" dirty="0">
                <a:solidFill>
                  <a:srgbClr val="002060"/>
                </a:solidFill>
                <a:latin typeface="Bahnschrift" panose="020B0502040204020203" pitchFamily="34" charset="0"/>
                <a:ea typeface="+mn-lt"/>
                <a:cs typeface="+mn-lt"/>
              </a:rPr>
              <a:t>, </a:t>
            </a:r>
            <a:r>
              <a:rPr lang="pl-PL" sz="2000" dirty="0" err="1">
                <a:solidFill>
                  <a:srgbClr val="002060"/>
                </a:solidFill>
                <a:latin typeface="Bahnschrift" panose="020B0502040204020203" pitchFamily="34" charset="0"/>
                <a:ea typeface="+mn-lt"/>
                <a:cs typeface="+mn-lt"/>
              </a:rPr>
              <a:t>tens</a:t>
            </a:r>
            <a:r>
              <a:rPr lang="pl-PL" sz="2000" dirty="0">
                <a:solidFill>
                  <a:srgbClr val="002060"/>
                </a:solidFill>
                <a:latin typeface="Bahnschrift" panose="020B0502040204020203" pitchFamily="34" charset="0"/>
                <a:ea typeface="+mn-lt"/>
                <a:cs typeface="+mn-lt"/>
              </a:rPr>
              <a:t> of </a:t>
            </a:r>
            <a:r>
              <a:rPr lang="pl-PL" sz="2000" dirty="0" err="1">
                <a:solidFill>
                  <a:srgbClr val="002060"/>
                </a:solidFill>
                <a:latin typeface="Bahnschrift" panose="020B0502040204020203" pitchFamily="34" charset="0"/>
                <a:ea typeface="+mn-lt"/>
                <a:cs typeface="+mn-lt"/>
              </a:rPr>
              <a:t>thousands</a:t>
            </a:r>
            <a:r>
              <a:rPr lang="pl-PL" sz="2000" dirty="0">
                <a:solidFill>
                  <a:srgbClr val="002060"/>
                </a:solidFill>
                <a:latin typeface="Bahnschrift" panose="020B0502040204020203" pitchFamily="34" charset="0"/>
                <a:ea typeface="+mn-lt"/>
                <a:cs typeface="+mn-lt"/>
              </a:rPr>
              <a:t> of </a:t>
            </a:r>
            <a:r>
              <a:rPr lang="pl-PL" sz="2000" dirty="0" err="1">
                <a:solidFill>
                  <a:srgbClr val="002060"/>
                </a:solidFill>
                <a:latin typeface="Bahnschrift" panose="020B0502040204020203" pitchFamily="34" charset="0"/>
                <a:ea typeface="+mn-lt"/>
                <a:cs typeface="+mn-lt"/>
              </a:rPr>
              <a:t>new</a:t>
            </a:r>
            <a:r>
              <a:rPr lang="pl-PL" sz="2000" dirty="0">
                <a:solidFill>
                  <a:srgbClr val="002060"/>
                </a:solidFill>
                <a:latin typeface="Bahnschrift" panose="020B0502040204020203" pitchFamily="34" charset="0"/>
                <a:ea typeface="+mn-lt"/>
                <a:cs typeface="+mn-lt"/>
              </a:rPr>
              <a:t> </a:t>
            </a:r>
            <a:r>
              <a:rPr lang="pl-PL" sz="2000" dirty="0" err="1">
                <a:solidFill>
                  <a:srgbClr val="002060"/>
                </a:solidFill>
                <a:latin typeface="Bahnschrift" panose="020B0502040204020203" pitchFamily="34" charset="0"/>
                <a:ea typeface="+mn-lt"/>
                <a:cs typeface="+mn-lt"/>
              </a:rPr>
              <a:t>jobs</a:t>
            </a:r>
            <a:r>
              <a:rPr lang="pl-PL" sz="2000" dirty="0">
                <a:solidFill>
                  <a:srgbClr val="002060"/>
                </a:solidFill>
                <a:latin typeface="Bahnschrift" panose="020B0502040204020203" pitchFamily="34" charset="0"/>
                <a:ea typeface="+mn-lt"/>
                <a:cs typeface="+mn-lt"/>
              </a:rPr>
              <a:t> and </a:t>
            </a:r>
            <a:r>
              <a:rPr lang="pl-PL" sz="2000" dirty="0" err="1">
                <a:solidFill>
                  <a:srgbClr val="002060"/>
                </a:solidFill>
                <a:latin typeface="Bahnschrift" panose="020B0502040204020203" pitchFamily="34" charset="0"/>
                <a:ea typeface="+mn-lt"/>
                <a:cs typeface="+mn-lt"/>
              </a:rPr>
              <a:t>an</a:t>
            </a:r>
            <a:r>
              <a:rPr lang="pl-PL" sz="2000" dirty="0">
                <a:solidFill>
                  <a:srgbClr val="002060"/>
                </a:solidFill>
                <a:latin typeface="Bahnschrift" panose="020B0502040204020203" pitchFamily="34" charset="0"/>
                <a:ea typeface="+mn-lt"/>
                <a:cs typeface="+mn-lt"/>
              </a:rPr>
              <a:t> </a:t>
            </a:r>
            <a:r>
              <a:rPr lang="pl-PL" sz="2000" dirty="0" err="1">
                <a:solidFill>
                  <a:srgbClr val="002060"/>
                </a:solidFill>
                <a:latin typeface="Bahnschrift" panose="020B0502040204020203" pitchFamily="34" charset="0"/>
                <a:ea typeface="+mn-lt"/>
                <a:cs typeface="+mn-lt"/>
              </a:rPr>
              <a:t>opportunity</a:t>
            </a:r>
            <a:r>
              <a:rPr lang="pl-PL" sz="2000" dirty="0">
                <a:solidFill>
                  <a:srgbClr val="002060"/>
                </a:solidFill>
                <a:latin typeface="Bahnschrift" panose="020B0502040204020203" pitchFamily="34" charset="0"/>
                <a:ea typeface="+mn-lt"/>
                <a:cs typeface="+mn-lt"/>
              </a:rPr>
              <a:t> to </a:t>
            </a:r>
            <a:r>
              <a:rPr lang="pl-PL" sz="2000" dirty="0" err="1">
                <a:solidFill>
                  <a:srgbClr val="002060"/>
                </a:solidFill>
                <a:latin typeface="Bahnschrift" panose="020B0502040204020203" pitchFamily="34" charset="0"/>
                <a:ea typeface="+mn-lt"/>
                <a:cs typeface="+mn-lt"/>
              </a:rPr>
              <a:t>build</a:t>
            </a:r>
            <a:r>
              <a:rPr lang="pl-PL" sz="2000" dirty="0">
                <a:solidFill>
                  <a:srgbClr val="002060"/>
                </a:solidFill>
                <a:latin typeface="Bahnschrift" panose="020B0502040204020203" pitchFamily="34" charset="0"/>
                <a:ea typeface="+mn-lt"/>
                <a:cs typeface="+mn-lt"/>
              </a:rPr>
              <a:t> a </a:t>
            </a:r>
            <a:r>
              <a:rPr lang="pl-PL" sz="2000" dirty="0" err="1">
                <a:solidFill>
                  <a:srgbClr val="002060"/>
                </a:solidFill>
                <a:latin typeface="Bahnschrift" panose="020B0502040204020203" pitchFamily="34" charset="0"/>
                <a:ea typeface="+mn-lt"/>
                <a:cs typeface="+mn-lt"/>
              </a:rPr>
              <a:t>strong</a:t>
            </a:r>
            <a:r>
              <a:rPr lang="pl-PL" sz="2000" dirty="0">
                <a:solidFill>
                  <a:srgbClr val="002060"/>
                </a:solidFill>
                <a:latin typeface="Bahnschrift" panose="020B0502040204020203" pitchFamily="34" charset="0"/>
                <a:ea typeface="+mn-lt"/>
                <a:cs typeface="+mn-lt"/>
              </a:rPr>
              <a:t> </a:t>
            </a:r>
            <a:r>
              <a:rPr lang="pl-PL" sz="2000" dirty="0" err="1">
                <a:solidFill>
                  <a:srgbClr val="002060"/>
                </a:solidFill>
                <a:latin typeface="Bahnschrift" panose="020B0502040204020203" pitchFamily="34" charset="0"/>
                <a:ea typeface="+mn-lt"/>
                <a:cs typeface="+mn-lt"/>
              </a:rPr>
              <a:t>industry</a:t>
            </a:r>
            <a:r>
              <a:rPr lang="pl-PL" sz="2000" dirty="0">
                <a:solidFill>
                  <a:srgbClr val="002060"/>
                </a:solidFill>
                <a:latin typeface="Bahnschrift" panose="020B0502040204020203" pitchFamily="34" charset="0"/>
                <a:ea typeface="+mn-lt"/>
                <a:cs typeface="+mn-lt"/>
              </a:rPr>
              <a:t> </a:t>
            </a:r>
            <a:r>
              <a:rPr lang="pl-PL" sz="2000" dirty="0" err="1">
                <a:solidFill>
                  <a:srgbClr val="002060"/>
                </a:solidFill>
                <a:latin typeface="Bahnschrift" panose="020B0502040204020203" pitchFamily="34" charset="0"/>
                <a:ea typeface="+mn-lt"/>
                <a:cs typeface="+mn-lt"/>
              </a:rPr>
              <a:t>around</a:t>
            </a:r>
            <a:r>
              <a:rPr lang="pl-PL" sz="2000" dirty="0">
                <a:solidFill>
                  <a:srgbClr val="002060"/>
                </a:solidFill>
                <a:latin typeface="Bahnschrift" panose="020B0502040204020203" pitchFamily="34" charset="0"/>
                <a:ea typeface="+mn-lt"/>
                <a:cs typeface="+mn-lt"/>
              </a:rPr>
              <a:t> the </a:t>
            </a:r>
            <a:r>
              <a:rPr lang="pl-PL" sz="2000" dirty="0" err="1">
                <a:solidFill>
                  <a:srgbClr val="002060"/>
                </a:solidFill>
                <a:latin typeface="Bahnschrift" panose="020B0502040204020203" pitchFamily="34" charset="0"/>
                <a:ea typeface="+mn-lt"/>
                <a:cs typeface="+mn-lt"/>
              </a:rPr>
              <a:t>sector</a:t>
            </a:r>
            <a:r>
              <a:rPr lang="pl-PL" sz="2000" dirty="0">
                <a:solidFill>
                  <a:srgbClr val="002060"/>
                </a:solidFill>
                <a:latin typeface="Bahnschrift" panose="020B0502040204020203" pitchFamily="34" charset="0"/>
                <a:ea typeface="+mn-lt"/>
                <a:cs typeface="+mn-lt"/>
              </a:rPr>
              <a:t>, </a:t>
            </a:r>
            <a:r>
              <a:rPr lang="pl-PL" sz="2000" dirty="0" err="1">
                <a:solidFill>
                  <a:srgbClr val="002060"/>
                </a:solidFill>
                <a:latin typeface="Bahnschrift" panose="020B0502040204020203" pitchFamily="34" charset="0"/>
                <a:ea typeface="+mn-lt"/>
                <a:cs typeface="+mn-lt"/>
              </a:rPr>
              <a:t>including</a:t>
            </a:r>
            <a:r>
              <a:rPr lang="pl-PL" sz="2000" dirty="0">
                <a:solidFill>
                  <a:srgbClr val="002060"/>
                </a:solidFill>
                <a:latin typeface="Bahnschrift" panose="020B0502040204020203" pitchFamily="34" charset="0"/>
                <a:ea typeface="+mn-lt"/>
                <a:cs typeface="+mn-lt"/>
              </a:rPr>
              <a:t> </a:t>
            </a:r>
            <a:r>
              <a:rPr lang="pl-PL" sz="2000" dirty="0" err="1">
                <a:solidFill>
                  <a:srgbClr val="002060"/>
                </a:solidFill>
                <a:latin typeface="Bahnschrift" panose="020B0502040204020203" pitchFamily="34" charset="0"/>
                <a:ea typeface="+mn-lt"/>
                <a:cs typeface="+mn-lt"/>
              </a:rPr>
              <a:t>revival</a:t>
            </a:r>
            <a:r>
              <a:rPr lang="pl-PL" sz="2000" dirty="0">
                <a:solidFill>
                  <a:srgbClr val="002060"/>
                </a:solidFill>
                <a:latin typeface="Bahnschrift" panose="020B0502040204020203" pitchFamily="34" charset="0"/>
                <a:ea typeface="+mn-lt"/>
                <a:cs typeface="+mn-lt"/>
              </a:rPr>
              <a:t> of </a:t>
            </a:r>
            <a:r>
              <a:rPr lang="pl-PL" sz="2000" dirty="0" err="1">
                <a:solidFill>
                  <a:srgbClr val="002060"/>
                </a:solidFill>
                <a:latin typeface="Bahnschrift" panose="020B0502040204020203" pitchFamily="34" charset="0"/>
                <a:ea typeface="+mn-lt"/>
                <a:cs typeface="+mn-lt"/>
              </a:rPr>
              <a:t>Polish</a:t>
            </a:r>
            <a:r>
              <a:rPr lang="pl-PL" sz="2000" dirty="0">
                <a:solidFill>
                  <a:srgbClr val="002060"/>
                </a:solidFill>
                <a:latin typeface="Bahnschrift" panose="020B0502040204020203" pitchFamily="34" charset="0"/>
                <a:ea typeface="+mn-lt"/>
                <a:cs typeface="+mn-lt"/>
              </a:rPr>
              <a:t> </a:t>
            </a:r>
            <a:r>
              <a:rPr lang="pl-PL" sz="2000" dirty="0" err="1">
                <a:solidFill>
                  <a:srgbClr val="002060"/>
                </a:solidFill>
                <a:latin typeface="Bahnschrift" panose="020B0502040204020203" pitchFamily="34" charset="0"/>
                <a:ea typeface="+mn-lt"/>
                <a:cs typeface="+mn-lt"/>
              </a:rPr>
              <a:t>shipyards</a:t>
            </a:r>
            <a:r>
              <a:rPr lang="pl-PL" sz="2000" dirty="0">
                <a:solidFill>
                  <a:srgbClr val="002060"/>
                </a:solidFill>
                <a:latin typeface="Bahnschrift" panose="020B0502040204020203" pitchFamily="34" charset="0"/>
                <a:ea typeface="+mn-lt"/>
                <a:cs typeface="+mn-lt"/>
              </a:rPr>
              <a:t> and </a:t>
            </a:r>
            <a:r>
              <a:rPr lang="pl-PL" sz="2000" dirty="0" err="1">
                <a:solidFill>
                  <a:srgbClr val="002060"/>
                </a:solidFill>
                <a:latin typeface="Bahnschrift" panose="020B0502040204020203" pitchFamily="34" charset="0"/>
                <a:ea typeface="+mn-lt"/>
                <a:cs typeface="+mn-lt"/>
              </a:rPr>
              <a:t>ports</a:t>
            </a:r>
            <a:endParaRPr lang="pl-PL" sz="2000" dirty="0">
              <a:solidFill>
                <a:srgbClr val="002060"/>
              </a:solidFill>
              <a:latin typeface="Bahnschrift" panose="020B0502040204020203" pitchFamily="34" charset="0"/>
            </a:endParaRPr>
          </a:p>
          <a:p>
            <a:pPr eaLnBrk="1" fontAlgn="auto" hangingPunct="1">
              <a:spcAft>
                <a:spcPts val="0"/>
              </a:spcAft>
              <a:defRPr/>
            </a:pPr>
            <a:endParaRPr lang="pl-PL" sz="2000" dirty="0"/>
          </a:p>
        </p:txBody>
      </p:sp>
      <p:pic>
        <p:nvPicPr>
          <p:cNvPr id="9220" name="Obraz 5" descr="Obraz zawierający niebo, woda, zewnętrzne, łódź&#10;&#10;Opis wygenerowany automatycznie">
            <a:extLst>
              <a:ext uri="{FF2B5EF4-FFF2-40B4-BE49-F238E27FC236}">
                <a16:creationId xmlns:a16="http://schemas.microsoft.com/office/drawing/2014/main" id="{D4173E32-CCBE-4B34-9870-28AD746C6CE1}"/>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7907338" y="3660775"/>
            <a:ext cx="4211637" cy="3094038"/>
          </a:xfrm>
        </p:spPr>
      </p:pic>
      <p:pic>
        <p:nvPicPr>
          <p:cNvPr id="9221" name="Obraz 3">
            <a:extLst>
              <a:ext uri="{FF2B5EF4-FFF2-40B4-BE49-F238E27FC236}">
                <a16:creationId xmlns:a16="http://schemas.microsoft.com/office/drawing/2014/main" id="{DE1CB40A-BDA7-48FD-8178-995EFD92FE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1090613"/>
            <a:ext cx="4572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6">
            <a:hlinkClick r:id="" action="ppaction://media"/>
            <a:extLst>
              <a:ext uri="{FF2B5EF4-FFF2-40B4-BE49-F238E27FC236}">
                <a16:creationId xmlns:a16="http://schemas.microsoft.com/office/drawing/2014/main" id="{228C5EBE-D52A-4A97-AEDB-573F9EA748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85952" y="5955567"/>
            <a:ext cx="730250" cy="730250"/>
          </a:xfrm>
          <a:prstGeom prst="rect">
            <a:avLst/>
          </a:prstGeom>
        </p:spPr>
      </p:pic>
    </p:spTree>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E86740-7733-48E1-8E14-E0F1CA584A20}"/>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lumMod val="65000"/>
                  <a:lumOff val="35000"/>
                </a:schemeClr>
              </a:solidFill>
              <a:latin typeface="AvenirNext LT Pro Medium" panose="020B0504020202020204" pitchFamily="34" charset="0"/>
            </a:endParaRPr>
          </a:p>
        </p:txBody>
      </p:sp>
      <p:pic>
        <p:nvPicPr>
          <p:cNvPr id="10243" name="Picture 11">
            <a:extLst>
              <a:ext uri="{FF2B5EF4-FFF2-40B4-BE49-F238E27FC236}">
                <a16:creationId xmlns:a16="http://schemas.microsoft.com/office/drawing/2014/main" id="{C490BFA9-BBE8-4F25-8BA1-4F41DC3EFF30}"/>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0"/>
            <a:ext cx="3654425"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4" name="Rectangle 13">
            <a:extLst>
              <a:ext uri="{FF2B5EF4-FFF2-40B4-BE49-F238E27FC236}">
                <a16:creationId xmlns:a16="http://schemas.microsoft.com/office/drawing/2014/main" id="{E8CAB4B8-149D-4AA0-B606-7CD576A8C435}"/>
              </a:ext>
            </a:extLst>
          </p:cNvPr>
          <p:cNvSpPr>
            <a:spLocks noGrp="1" noRot="1" noChangeAspect="1" noMove="1" noResize="1" noEditPoints="1" noAdjustHandles="1" noChangeArrowheads="1" noChangeShapeType="1" noTextEdit="1"/>
          </p:cNvSpPr>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CB9F7A37-6E26-4DFE-9BED-0254C30EE50C}"/>
              </a:ext>
            </a:extLst>
          </p:cNvPr>
          <p:cNvSpPr>
            <a:spLocks noGrp="1" noRot="1" noChangeAspect="1" noMove="1" noResize="1" noEditPoints="1" noAdjustHandles="1" noChangeArrowheads="1" noChangeShapeType="1" noTextEdit="1"/>
          </p:cNvSpPr>
          <p:nvPr/>
        </p:nvSpPr>
        <p:spPr>
          <a:xfrm>
            <a:off x="3175" y="0"/>
            <a:ext cx="12188825"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lumMod val="65000"/>
                  <a:lumOff val="35000"/>
                </a:schemeClr>
              </a:solidFill>
              <a:latin typeface="AvenirNext LT Pro Medium" panose="020B0504020202020204" pitchFamily="34" charset="0"/>
            </a:endParaRPr>
          </a:p>
        </p:txBody>
      </p:sp>
      <p:grpSp>
        <p:nvGrpSpPr>
          <p:cNvPr id="10246" name="Group 17">
            <a:extLst>
              <a:ext uri="{FF2B5EF4-FFF2-40B4-BE49-F238E27FC236}">
                <a16:creationId xmlns:a16="http://schemas.microsoft.com/office/drawing/2014/main" id="{3A9BCF0E-2BCD-4E6C-A31B-BE2DD6863466}"/>
              </a:ext>
            </a:extLst>
          </p:cNvPr>
          <p:cNvGrpSpPr>
            <a:grpSpLocks noGrp="1" noUngrp="1" noRot="1" noChangeAspect="1" noMove="1" noResize="1"/>
          </p:cNvGrpSpPr>
          <p:nvPr/>
        </p:nvGrpSpPr>
        <p:grpSpPr bwMode="auto">
          <a:xfrm flipH="1">
            <a:off x="0" y="0"/>
            <a:ext cx="7724775" cy="6858000"/>
            <a:chOff x="4464881" y="0"/>
            <a:chExt cx="7724071" cy="6858000"/>
          </a:xfrm>
        </p:grpSpPr>
        <p:pic>
          <p:nvPicPr>
            <p:cNvPr id="19" name="Picture 18">
              <a:extLst>
                <a:ext uri="{FF2B5EF4-FFF2-40B4-BE49-F238E27FC236}">
                  <a16:creationId xmlns:a16="http://schemas.microsoft.com/office/drawing/2014/main" id="{123125B1-3EFE-483E-8925-BE8A83BFBA2F}"/>
                </a:ext>
              </a:extLst>
            </p:cNvPr>
            <p:cNvPicPr>
              <a:picLocks noChangeAspect="1"/>
            </p:cNvPicPr>
            <p:nvPr/>
          </p:nvPicPr>
          <p:blipFill>
            <a:blip r:embed="rId5">
              <a:duotone>
                <a:schemeClr val="accent6">
                  <a:shade val="45000"/>
                  <a:satMod val="135000"/>
                </a:schemeClr>
                <a:prstClr val="white"/>
              </a:duotone>
              <a:alphaModFix amt="15000"/>
            </a:blip>
            <a:stretch>
              <a:fillRect/>
            </a:stretch>
          </p:blipFill>
          <p:spPr>
            <a:xfrm>
              <a:off x="7073255" y="0"/>
              <a:ext cx="5115697" cy="6858000"/>
            </a:xfrm>
            <a:prstGeom prst="rect">
              <a:avLst/>
            </a:prstGeom>
          </p:spPr>
        </p:pic>
        <p:pic>
          <p:nvPicPr>
            <p:cNvPr id="20" name="Picture 19">
              <a:extLst>
                <a:ext uri="{FF2B5EF4-FFF2-40B4-BE49-F238E27FC236}">
                  <a16:creationId xmlns:a16="http://schemas.microsoft.com/office/drawing/2014/main" id="{CE78533A-5664-4DA5-AFEC-CCE448D571E0}"/>
                </a:ext>
              </a:extLst>
            </p:cNvPr>
            <p:cNvPicPr>
              <a:picLocks noChangeAspect="1"/>
            </p:cNvPicPr>
            <p:nvPr/>
          </p:nvPicPr>
          <p:blipFill>
            <a:blip r:embed="rId6">
              <a:duotone>
                <a:schemeClr val="accent6">
                  <a:shade val="45000"/>
                  <a:satMod val="135000"/>
                </a:schemeClr>
                <a:prstClr val="white"/>
              </a:duotone>
              <a:alphaModFix amt="7000"/>
            </a:blip>
            <a:stretch>
              <a:fillRect/>
            </a:stretch>
          </p:blipFill>
          <p:spPr>
            <a:xfrm rot="16200000">
              <a:off x="5412135" y="-947254"/>
              <a:ext cx="5562598" cy="7457106"/>
            </a:xfrm>
            <a:prstGeom prst="rect">
              <a:avLst/>
            </a:prstGeom>
            <a:effectLst>
              <a:softEdge rad="0"/>
            </a:effectLst>
          </p:spPr>
        </p:pic>
      </p:grpSp>
      <p:sp>
        <p:nvSpPr>
          <p:cNvPr id="10247" name="Tytuł 1">
            <a:extLst>
              <a:ext uri="{FF2B5EF4-FFF2-40B4-BE49-F238E27FC236}">
                <a16:creationId xmlns:a16="http://schemas.microsoft.com/office/drawing/2014/main" id="{9A2132FF-3F58-48FF-854C-F133D86251D9}"/>
              </a:ext>
            </a:extLst>
          </p:cNvPr>
          <p:cNvSpPr>
            <a:spLocks noGrp="1"/>
          </p:cNvSpPr>
          <p:nvPr>
            <p:ph type="title"/>
          </p:nvPr>
        </p:nvSpPr>
        <p:spPr>
          <a:xfrm>
            <a:off x="320675" y="96838"/>
            <a:ext cx="5627688" cy="1130300"/>
          </a:xfrm>
        </p:spPr>
        <p:txBody>
          <a:bodyPr/>
          <a:lstStyle/>
          <a:p>
            <a:pPr eaLnBrk="1" hangingPunct="1"/>
            <a:r>
              <a:rPr lang="en-US" altLang="pl-PL">
                <a:solidFill>
                  <a:srgbClr val="00B0F0"/>
                </a:solidFill>
              </a:rPr>
              <a:t>PHOTOVOLTAIC</a:t>
            </a:r>
          </a:p>
        </p:txBody>
      </p:sp>
      <p:sp>
        <p:nvSpPr>
          <p:cNvPr id="3" name="Symbol zastępczy zawartości 2">
            <a:extLst>
              <a:ext uri="{FF2B5EF4-FFF2-40B4-BE49-F238E27FC236}">
                <a16:creationId xmlns:a16="http://schemas.microsoft.com/office/drawing/2014/main" id="{D5B28770-A88E-4B44-97AE-CC584EAFE8F1}"/>
              </a:ext>
            </a:extLst>
          </p:cNvPr>
          <p:cNvSpPr>
            <a:spLocks noGrp="1"/>
          </p:cNvSpPr>
          <p:nvPr>
            <p:ph sz="half" idx="1"/>
          </p:nvPr>
        </p:nvSpPr>
        <p:spPr>
          <a:xfrm>
            <a:off x="177800" y="1046163"/>
            <a:ext cx="4876800" cy="5187950"/>
          </a:xfrm>
        </p:spPr>
        <p:txBody>
          <a:bodyPr rtlCol="0" anchor="ctr">
            <a:normAutofit fontScale="92500" lnSpcReduction="10000"/>
          </a:bodyPr>
          <a:lstStyle/>
          <a:p>
            <a:pPr eaLnBrk="1" fontAlgn="auto" hangingPunct="1">
              <a:lnSpc>
                <a:spcPct val="100000"/>
              </a:lnSpc>
              <a:spcAft>
                <a:spcPts val="0"/>
              </a:spcAft>
              <a:defRPr/>
            </a:pPr>
            <a:r>
              <a:rPr lang="en-US" sz="2000" dirty="0">
                <a:solidFill>
                  <a:srgbClr val="002060"/>
                </a:solidFill>
                <a:latin typeface="Bahnschrift" panose="020B0502040204020203" pitchFamily="34" charset="0"/>
              </a:rPr>
              <a:t>Photovoltaic is growing the fastest among all renewable energy sectors in Poland. </a:t>
            </a:r>
          </a:p>
          <a:p>
            <a:pPr eaLnBrk="1" fontAlgn="auto" hangingPunct="1">
              <a:lnSpc>
                <a:spcPct val="100000"/>
              </a:lnSpc>
              <a:spcAft>
                <a:spcPts val="0"/>
              </a:spcAft>
              <a:defRPr/>
            </a:pPr>
            <a:r>
              <a:rPr lang="en-US" sz="2000" dirty="0">
                <a:solidFill>
                  <a:srgbClr val="002060"/>
                </a:solidFill>
                <a:latin typeface="Bahnschrift" panose="020B0502040204020203" pitchFamily="34" charset="0"/>
              </a:rPr>
              <a:t>Polish photovoltaics has now prosumer and diffuse character. It results from the citizens' interest in energy production on their own, available support programs and friendly legal regulations, among other tax breaks.</a:t>
            </a:r>
          </a:p>
          <a:p>
            <a:pPr eaLnBrk="1" fontAlgn="auto" hangingPunct="1">
              <a:lnSpc>
                <a:spcPct val="100000"/>
              </a:lnSpc>
              <a:spcAft>
                <a:spcPts val="0"/>
              </a:spcAft>
              <a:defRPr/>
            </a:pPr>
            <a:r>
              <a:rPr lang="en-US" sz="2000" dirty="0">
                <a:solidFill>
                  <a:srgbClr val="002060"/>
                </a:solidFill>
                <a:latin typeface="Bahnschrift" panose="020B0502040204020203" pitchFamily="34" charset="0"/>
              </a:rPr>
              <a:t>In the years 2021-2022 PV farms will be put into operation. In 2022 and 2023, the share of PV farms in the total installed power will be equal to the share of micro-installations. The PV market will change from a typically prosumer one, just as it is now, on sustainable one between professional PV power plants and prosumers.</a:t>
            </a:r>
          </a:p>
        </p:txBody>
      </p:sp>
      <p:pic>
        <p:nvPicPr>
          <p:cNvPr id="10249" name="Obraz 8">
            <a:extLst>
              <a:ext uri="{FF2B5EF4-FFF2-40B4-BE49-F238E27FC236}">
                <a16:creationId xmlns:a16="http://schemas.microsoft.com/office/drawing/2014/main" id="{A61946BC-02EC-4C7B-A4B3-15A810BAFA5E}"/>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a:xfrm>
            <a:off x="7072313" y="50800"/>
            <a:ext cx="5116512" cy="3768725"/>
          </a:xfrm>
        </p:spPr>
      </p:pic>
      <p:pic>
        <p:nvPicPr>
          <p:cNvPr id="10250" name="Obraz 3">
            <a:extLst>
              <a:ext uri="{FF2B5EF4-FFF2-40B4-BE49-F238E27FC236}">
                <a16:creationId xmlns:a16="http://schemas.microsoft.com/office/drawing/2014/main" id="{85571763-1ECA-41C4-BE7F-9A204F5449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91138" y="3902075"/>
            <a:ext cx="3654425"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pole tekstowe 4">
            <a:extLst>
              <a:ext uri="{FF2B5EF4-FFF2-40B4-BE49-F238E27FC236}">
                <a16:creationId xmlns:a16="http://schemas.microsoft.com/office/drawing/2014/main" id="{366C2683-B9A1-47DC-822F-5148E5549061}"/>
              </a:ext>
            </a:extLst>
          </p:cNvPr>
          <p:cNvSpPr txBox="1">
            <a:spLocks noChangeArrowheads="1"/>
          </p:cNvSpPr>
          <p:nvPr/>
        </p:nvSpPr>
        <p:spPr bwMode="auto">
          <a:xfrm>
            <a:off x="7075488" y="6973888"/>
            <a:ext cx="32861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1000"/>
              </a:spcBef>
              <a:buClr>
                <a:schemeClr val="accent1"/>
              </a:buClr>
              <a:buFont typeface="Arial" panose="020B0604020202020204" pitchFamily="34" charset="0"/>
              <a:buChar char="•"/>
              <a:defRPr sz="2800">
                <a:solidFill>
                  <a:schemeClr val="tx1"/>
                </a:solidFill>
                <a:latin typeface="Avenir Next LT Pro" panose="020B0504020202020204" pitchFamily="34" charset="0"/>
              </a:defRPr>
            </a:lvl1pPr>
            <a:lvl2pPr marL="742950" indent="-285750">
              <a:lnSpc>
                <a:spcPct val="110000"/>
              </a:lnSpc>
              <a:spcBef>
                <a:spcPts val="500"/>
              </a:spcBef>
              <a:buClr>
                <a:schemeClr val="accent1"/>
              </a:buClr>
              <a:buFont typeface="Arial" panose="020B0604020202020204" pitchFamily="34" charset="0"/>
              <a:buChar char="•"/>
              <a:defRPr sz="2400">
                <a:solidFill>
                  <a:schemeClr val="tx1"/>
                </a:solidFill>
                <a:latin typeface="Avenir Next LT Pro" panose="020B0504020202020204" pitchFamily="34" charset="0"/>
              </a:defRPr>
            </a:lvl2pPr>
            <a:lvl3pPr marL="1143000" indent="-228600">
              <a:lnSpc>
                <a:spcPct val="110000"/>
              </a:lnSpc>
              <a:spcBef>
                <a:spcPts val="500"/>
              </a:spcBef>
              <a:buClr>
                <a:schemeClr val="accent1"/>
              </a:buClr>
              <a:buFont typeface="Arial" panose="020B0604020202020204" pitchFamily="34" charset="0"/>
              <a:buChar char="•"/>
              <a:defRPr sz="2000">
                <a:solidFill>
                  <a:schemeClr val="tx1"/>
                </a:solidFill>
                <a:latin typeface="Avenir Next LT Pro" panose="020B0504020202020204" pitchFamily="34" charset="0"/>
              </a:defRPr>
            </a:lvl3pPr>
            <a:lvl4pPr marL="1600200" indent="-228600">
              <a:lnSpc>
                <a:spcPct val="110000"/>
              </a:lnSpc>
              <a:spcBef>
                <a:spcPts val="500"/>
              </a:spcBef>
              <a:buClr>
                <a:schemeClr val="accent1"/>
              </a:buClr>
              <a:buFont typeface="Arial" panose="020B0604020202020204" pitchFamily="34" charset="0"/>
              <a:buChar char="•"/>
              <a:defRPr>
                <a:solidFill>
                  <a:schemeClr val="tx1"/>
                </a:solidFill>
                <a:latin typeface="Avenir Next LT Pro" panose="020B0504020202020204" pitchFamily="34" charset="0"/>
              </a:defRPr>
            </a:lvl4pPr>
            <a:lvl5pPr marL="2057400" indent="-228600">
              <a:lnSpc>
                <a:spcPct val="110000"/>
              </a:lnSpc>
              <a:spcBef>
                <a:spcPts val="500"/>
              </a:spcBef>
              <a:buClr>
                <a:schemeClr val="accent1"/>
              </a:buClr>
              <a:buFont typeface="Arial" panose="020B0604020202020204" pitchFamily="34" charset="0"/>
              <a:buChar char="•"/>
              <a:defRPr>
                <a:solidFill>
                  <a:schemeClr val="tx1"/>
                </a:solidFill>
                <a:latin typeface="Avenir Next LT Pro" panose="020B0504020202020204" pitchFamily="34" charset="0"/>
              </a:defRPr>
            </a:lvl5pPr>
            <a:lvl6pPr marL="2514600" indent="-228600" eaLnBrk="0" fontAlgn="base" hangingPunct="0">
              <a:lnSpc>
                <a:spcPct val="110000"/>
              </a:lnSpc>
              <a:spcBef>
                <a:spcPts val="500"/>
              </a:spcBef>
              <a:spcAft>
                <a:spcPct val="0"/>
              </a:spcAft>
              <a:buClr>
                <a:schemeClr val="accent1"/>
              </a:buClr>
              <a:buFont typeface="Arial" panose="020B0604020202020204" pitchFamily="34" charset="0"/>
              <a:buChar char="•"/>
              <a:defRPr>
                <a:solidFill>
                  <a:schemeClr val="tx1"/>
                </a:solidFill>
                <a:latin typeface="Avenir Next LT Pro" panose="020B0504020202020204" pitchFamily="34" charset="0"/>
              </a:defRPr>
            </a:lvl6pPr>
            <a:lvl7pPr marL="2971800" indent="-228600" eaLnBrk="0" fontAlgn="base" hangingPunct="0">
              <a:lnSpc>
                <a:spcPct val="110000"/>
              </a:lnSpc>
              <a:spcBef>
                <a:spcPts val="500"/>
              </a:spcBef>
              <a:spcAft>
                <a:spcPct val="0"/>
              </a:spcAft>
              <a:buClr>
                <a:schemeClr val="accent1"/>
              </a:buClr>
              <a:buFont typeface="Arial" panose="020B0604020202020204" pitchFamily="34" charset="0"/>
              <a:buChar char="•"/>
              <a:defRPr>
                <a:solidFill>
                  <a:schemeClr val="tx1"/>
                </a:solidFill>
                <a:latin typeface="Avenir Next LT Pro" panose="020B0504020202020204" pitchFamily="34" charset="0"/>
              </a:defRPr>
            </a:lvl7pPr>
            <a:lvl8pPr marL="3429000" indent="-228600" eaLnBrk="0" fontAlgn="base" hangingPunct="0">
              <a:lnSpc>
                <a:spcPct val="110000"/>
              </a:lnSpc>
              <a:spcBef>
                <a:spcPts val="500"/>
              </a:spcBef>
              <a:spcAft>
                <a:spcPct val="0"/>
              </a:spcAft>
              <a:buClr>
                <a:schemeClr val="accent1"/>
              </a:buClr>
              <a:buFont typeface="Arial" panose="020B0604020202020204" pitchFamily="34" charset="0"/>
              <a:buChar char="•"/>
              <a:defRPr>
                <a:solidFill>
                  <a:schemeClr val="tx1"/>
                </a:solidFill>
                <a:latin typeface="Avenir Next LT Pro" panose="020B0504020202020204" pitchFamily="34" charset="0"/>
              </a:defRPr>
            </a:lvl8pPr>
            <a:lvl9pPr marL="3886200" indent="-228600" eaLnBrk="0" fontAlgn="base" hangingPunct="0">
              <a:lnSpc>
                <a:spcPct val="110000"/>
              </a:lnSpc>
              <a:spcBef>
                <a:spcPts val="500"/>
              </a:spcBef>
              <a:spcAft>
                <a:spcPct val="0"/>
              </a:spcAft>
              <a:buClr>
                <a:schemeClr val="accent1"/>
              </a:buClr>
              <a:buFont typeface="Arial" panose="020B0604020202020204" pitchFamily="34" charset="0"/>
              <a:buChar char="•"/>
              <a:defRPr>
                <a:solidFill>
                  <a:schemeClr val="tx1"/>
                </a:solidFill>
                <a:latin typeface="Avenir Next LT Pro" panose="020B0504020202020204" pitchFamily="34" charset="0"/>
              </a:defRPr>
            </a:lvl9pPr>
          </a:lstStyle>
          <a:p>
            <a:pPr>
              <a:lnSpc>
                <a:spcPct val="100000"/>
              </a:lnSpc>
              <a:spcBef>
                <a:spcPct val="0"/>
              </a:spcBef>
              <a:buClrTx/>
              <a:buFontTx/>
              <a:buNone/>
            </a:pPr>
            <a:r>
              <a:rPr lang="pl-PL" altLang="pl-PL" sz="900">
                <a:hlinkClick r:id="rId9" tooltip="https://commons.wikimedia.org/wiki/File:Energiewende-Rallye-Stromspeicher-Gerhard-Mester.gif"/>
              </a:rPr>
              <a:t>To zdjęcie</a:t>
            </a:r>
            <a:r>
              <a:rPr lang="pl-PL" altLang="pl-PL" sz="900"/>
              <a:t>, autor: Nieznany autor, licencja: </a:t>
            </a:r>
            <a:r>
              <a:rPr lang="pl-PL" altLang="pl-PL" sz="900">
                <a:hlinkClick r:id="rId10" tooltip="https://creativecommons.org/licenses/by-sa/3.0/"/>
              </a:rPr>
              <a:t>CC BY-SA</a:t>
            </a:r>
            <a:endParaRPr lang="pl-PL" altLang="pl-PL" sz="900"/>
          </a:p>
        </p:txBody>
      </p:sp>
      <p:pic>
        <p:nvPicPr>
          <p:cNvPr id="5" name="7">
            <a:hlinkClick r:id="" action="ppaction://media"/>
            <a:extLst>
              <a:ext uri="{FF2B5EF4-FFF2-40B4-BE49-F238E27FC236}">
                <a16:creationId xmlns:a16="http://schemas.microsoft.com/office/drawing/2014/main" id="{B5586D28-EC70-4103-ADF9-C2462554AAF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01644" y="5975106"/>
            <a:ext cx="730250" cy="730250"/>
          </a:xfrm>
          <a:prstGeom prst="rect">
            <a:avLst/>
          </a:prstGeom>
        </p:spPr>
      </p:pic>
    </p:spTree>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4DD43BF1-4A94-4C6D-B7D8-1064A6DD1208}"/>
              </a:ext>
            </a:extLst>
          </p:cNvPr>
          <p:cNvSpPr>
            <a:spLocks noGrp="1"/>
          </p:cNvSpPr>
          <p:nvPr>
            <p:ph type="body" idx="1"/>
          </p:nvPr>
        </p:nvSpPr>
        <p:spPr>
          <a:xfrm>
            <a:off x="415925" y="3948113"/>
            <a:ext cx="11329988" cy="2840037"/>
          </a:xfrm>
        </p:spPr>
        <p:txBody>
          <a:bodyPr rtlCol="0">
            <a:normAutofit fontScale="92500" lnSpcReduction="20000"/>
          </a:bodyPr>
          <a:lstStyle/>
          <a:p>
            <a:pPr eaLnBrk="1" fontAlgn="auto" hangingPunct="1">
              <a:spcAft>
                <a:spcPts val="0"/>
              </a:spcAft>
              <a:defRPr/>
            </a:pPr>
            <a:r>
              <a:rPr lang="pl-PL" dirty="0" err="1">
                <a:solidFill>
                  <a:srgbClr val="002060"/>
                </a:solidFill>
                <a:latin typeface="Bahnschrift" panose="020B0502040204020203" pitchFamily="34" charset="0"/>
                <a:ea typeface="+mn-lt"/>
                <a:cs typeface="+mn-lt"/>
              </a:rPr>
              <a:t>Agricultural</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biogas</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plants</a:t>
            </a:r>
            <a:r>
              <a:rPr lang="pl-PL" dirty="0">
                <a:solidFill>
                  <a:srgbClr val="002060"/>
                </a:solidFill>
                <a:latin typeface="Bahnschrift" panose="020B0502040204020203" pitchFamily="34" charset="0"/>
                <a:ea typeface="+mn-lt"/>
                <a:cs typeface="+mn-lt"/>
              </a:rPr>
              <a:t> in </a:t>
            </a:r>
            <a:r>
              <a:rPr lang="pl-PL" dirty="0" err="1">
                <a:solidFill>
                  <a:srgbClr val="002060"/>
                </a:solidFill>
                <a:latin typeface="Bahnschrift" panose="020B0502040204020203" pitchFamily="34" charset="0"/>
                <a:ea typeface="+mn-lt"/>
                <a:cs typeface="+mn-lt"/>
              </a:rPr>
              <a:t>particular</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supported</a:t>
            </a:r>
            <a:r>
              <a:rPr lang="pl-PL" dirty="0">
                <a:solidFill>
                  <a:srgbClr val="002060"/>
                </a:solidFill>
                <a:latin typeface="Bahnschrift" panose="020B0502040204020203" pitchFamily="34" charset="0"/>
                <a:ea typeface="+mn-lt"/>
                <a:cs typeface="+mn-lt"/>
              </a:rPr>
              <a:t> by a </a:t>
            </a:r>
            <a:r>
              <a:rPr lang="pl-PL" dirty="0" err="1">
                <a:solidFill>
                  <a:srgbClr val="002060"/>
                </a:solidFill>
                <a:latin typeface="Bahnschrift" panose="020B0502040204020203" pitchFamily="34" charset="0"/>
                <a:ea typeface="+mn-lt"/>
                <a:cs typeface="+mn-lt"/>
              </a:rPr>
              <a:t>new</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energy</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auction</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are</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expected</a:t>
            </a:r>
            <a:r>
              <a:rPr lang="pl-PL" dirty="0">
                <a:solidFill>
                  <a:srgbClr val="002060"/>
                </a:solidFill>
                <a:latin typeface="Bahnschrift" panose="020B0502040204020203" pitchFamily="34" charset="0"/>
                <a:ea typeface="+mn-lt"/>
                <a:cs typeface="+mn-lt"/>
              </a:rPr>
              <a:t> to </a:t>
            </a:r>
            <a:r>
              <a:rPr lang="pl-PL" dirty="0" err="1">
                <a:solidFill>
                  <a:srgbClr val="002060"/>
                </a:solidFill>
                <a:latin typeface="Bahnschrift" panose="020B0502040204020203" pitchFamily="34" charset="0"/>
                <a:ea typeface="+mn-lt"/>
                <a:cs typeface="+mn-lt"/>
              </a:rPr>
              <a:t>drive</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biogas</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growth</a:t>
            </a:r>
            <a:r>
              <a:rPr lang="pl-PL" dirty="0">
                <a:solidFill>
                  <a:srgbClr val="002060"/>
                </a:solidFill>
                <a:latin typeface="Bahnschrift" panose="020B0502040204020203" pitchFamily="34" charset="0"/>
                <a:ea typeface="+mn-lt"/>
                <a:cs typeface="+mn-lt"/>
              </a:rPr>
              <a:t> in Poland. Total </a:t>
            </a:r>
            <a:r>
              <a:rPr lang="pl-PL" dirty="0" err="1">
                <a:solidFill>
                  <a:srgbClr val="002060"/>
                </a:solidFill>
                <a:latin typeface="Bahnschrift" panose="020B0502040204020203" pitchFamily="34" charset="0"/>
                <a:ea typeface="+mn-lt"/>
                <a:cs typeface="+mn-lt"/>
              </a:rPr>
              <a:t>natural</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gas</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consumption</a:t>
            </a:r>
            <a:r>
              <a:rPr lang="pl-PL" dirty="0">
                <a:solidFill>
                  <a:srgbClr val="002060"/>
                </a:solidFill>
                <a:latin typeface="Bahnschrift" panose="020B0502040204020203" pitchFamily="34" charset="0"/>
                <a:ea typeface="+mn-lt"/>
                <a:cs typeface="+mn-lt"/>
              </a:rPr>
              <a:t> in Poland </a:t>
            </a:r>
            <a:r>
              <a:rPr lang="pl-PL" dirty="0" err="1">
                <a:solidFill>
                  <a:srgbClr val="002060"/>
                </a:solidFill>
                <a:latin typeface="Bahnschrift" panose="020B0502040204020203" pitchFamily="34" charset="0"/>
                <a:ea typeface="+mn-lt"/>
                <a:cs typeface="+mn-lt"/>
              </a:rPr>
              <a:t>is</a:t>
            </a:r>
            <a:r>
              <a:rPr lang="pl-PL" dirty="0">
                <a:solidFill>
                  <a:srgbClr val="002060"/>
                </a:solidFill>
                <a:latin typeface="Bahnschrift" panose="020B0502040204020203" pitchFamily="34" charset="0"/>
                <a:ea typeface="+mn-lt"/>
                <a:cs typeface="+mn-lt"/>
              </a:rPr>
              <a:t> 17.66 </a:t>
            </a:r>
            <a:r>
              <a:rPr lang="pl-PL" dirty="0" err="1">
                <a:solidFill>
                  <a:srgbClr val="002060"/>
                </a:solidFill>
                <a:latin typeface="Bahnschrift" panose="020B0502040204020203" pitchFamily="34" charset="0"/>
                <a:ea typeface="+mn-lt"/>
                <a:cs typeface="+mn-lt"/>
              </a:rPr>
              <a:t>billion</a:t>
            </a:r>
            <a:r>
              <a:rPr lang="pl-PL" dirty="0">
                <a:solidFill>
                  <a:srgbClr val="002060"/>
                </a:solidFill>
                <a:latin typeface="Bahnschrift" panose="020B0502040204020203" pitchFamily="34" charset="0"/>
                <a:ea typeface="+mn-lt"/>
                <a:cs typeface="+mn-lt"/>
              </a:rPr>
              <a:t> m3, waste-</a:t>
            </a:r>
            <a:r>
              <a:rPr lang="pl-PL" dirty="0" err="1">
                <a:solidFill>
                  <a:srgbClr val="002060"/>
                </a:solidFill>
                <a:latin typeface="Bahnschrift" panose="020B0502040204020203" pitchFamily="34" charset="0"/>
                <a:ea typeface="+mn-lt"/>
                <a:cs typeface="+mn-lt"/>
              </a:rPr>
              <a:t>based</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biogas</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can</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substitute</a:t>
            </a:r>
            <a:r>
              <a:rPr lang="pl-PL" dirty="0">
                <a:solidFill>
                  <a:srgbClr val="002060"/>
                </a:solidFill>
                <a:latin typeface="Bahnschrift" panose="020B0502040204020203" pitchFamily="34" charset="0"/>
                <a:ea typeface="+mn-lt"/>
                <a:cs typeface="+mn-lt"/>
              </a:rPr>
              <a:t> 11% of </a:t>
            </a:r>
            <a:r>
              <a:rPr lang="pl-PL" dirty="0" err="1">
                <a:solidFill>
                  <a:srgbClr val="002060"/>
                </a:solidFill>
                <a:latin typeface="Bahnschrift" panose="020B0502040204020203" pitchFamily="34" charset="0"/>
                <a:ea typeface="+mn-lt"/>
                <a:cs typeface="+mn-lt"/>
              </a:rPr>
              <a:t>this</a:t>
            </a:r>
            <a:r>
              <a:rPr lang="pl-PL" dirty="0">
                <a:solidFill>
                  <a:srgbClr val="002060"/>
                </a:solidFill>
                <a:latin typeface="Bahnschrift" panose="020B0502040204020203" pitchFamily="34" charset="0"/>
                <a:ea typeface="+mn-lt"/>
                <a:cs typeface="+mn-lt"/>
              </a:rPr>
              <a:t>. Of the 347 </a:t>
            </a:r>
            <a:r>
              <a:rPr lang="pl-PL" dirty="0" err="1">
                <a:solidFill>
                  <a:srgbClr val="002060"/>
                </a:solidFill>
                <a:latin typeface="Bahnschrift" panose="020B0502040204020203" pitchFamily="34" charset="0"/>
                <a:ea typeface="+mn-lt"/>
                <a:cs typeface="+mn-lt"/>
              </a:rPr>
              <a:t>landfills</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accepting</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municipal</a:t>
            </a:r>
            <a:r>
              <a:rPr lang="pl-PL" dirty="0">
                <a:solidFill>
                  <a:srgbClr val="002060"/>
                </a:solidFill>
                <a:latin typeface="Bahnschrift" panose="020B0502040204020203" pitchFamily="34" charset="0"/>
                <a:ea typeface="+mn-lt"/>
                <a:cs typeface="+mn-lt"/>
              </a:rPr>
              <a:t> waste, 303 </a:t>
            </a:r>
            <a:r>
              <a:rPr lang="pl-PL" dirty="0" err="1">
                <a:solidFill>
                  <a:srgbClr val="002060"/>
                </a:solidFill>
                <a:latin typeface="Bahnschrift" panose="020B0502040204020203" pitchFamily="34" charset="0"/>
                <a:ea typeface="+mn-lt"/>
                <a:cs typeface="+mn-lt"/>
              </a:rPr>
              <a:t>capture</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landfill</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gas</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though</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only</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around</a:t>
            </a:r>
            <a:r>
              <a:rPr lang="pl-PL" dirty="0">
                <a:solidFill>
                  <a:srgbClr val="002060"/>
                </a:solidFill>
                <a:latin typeface="Bahnschrift" panose="020B0502040204020203" pitchFamily="34" charset="0"/>
                <a:ea typeface="+mn-lt"/>
                <a:cs typeface="+mn-lt"/>
              </a:rPr>
              <a:t> 100 </a:t>
            </a:r>
            <a:r>
              <a:rPr lang="pl-PL" dirty="0" err="1">
                <a:solidFill>
                  <a:srgbClr val="002060"/>
                </a:solidFill>
                <a:latin typeface="Bahnschrift" panose="020B0502040204020203" pitchFamily="34" charset="0"/>
                <a:ea typeface="+mn-lt"/>
                <a:cs typeface="+mn-lt"/>
              </a:rPr>
              <a:t>produce</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energy</a:t>
            </a:r>
            <a:r>
              <a:rPr lang="pl-PL" dirty="0">
                <a:solidFill>
                  <a:srgbClr val="002060"/>
                </a:solidFill>
                <a:latin typeface="Bahnschrift" panose="020B0502040204020203" pitchFamily="34" charset="0"/>
                <a:ea typeface="+mn-lt"/>
                <a:cs typeface="+mn-lt"/>
              </a:rPr>
              <a:t> from </a:t>
            </a:r>
            <a:r>
              <a:rPr lang="pl-PL" dirty="0" err="1">
                <a:solidFill>
                  <a:srgbClr val="002060"/>
                </a:solidFill>
                <a:latin typeface="Bahnschrift" panose="020B0502040204020203" pitchFamily="34" charset="0"/>
                <a:ea typeface="+mn-lt"/>
                <a:cs typeface="+mn-lt"/>
              </a:rPr>
              <a:t>it</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Landfill</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gas</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is</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primarily</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released</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directly</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into</a:t>
            </a:r>
            <a:r>
              <a:rPr lang="pl-PL" dirty="0">
                <a:solidFill>
                  <a:srgbClr val="002060"/>
                </a:solidFill>
                <a:latin typeface="Bahnschrift" panose="020B0502040204020203" pitchFamily="34" charset="0"/>
                <a:ea typeface="+mn-lt"/>
                <a:cs typeface="+mn-lt"/>
              </a:rPr>
              <a:t> the </a:t>
            </a:r>
            <a:r>
              <a:rPr lang="pl-PL" dirty="0" err="1">
                <a:solidFill>
                  <a:srgbClr val="002060"/>
                </a:solidFill>
                <a:latin typeface="Bahnschrift" panose="020B0502040204020203" pitchFamily="34" charset="0"/>
                <a:ea typeface="+mn-lt"/>
                <a:cs typeface="+mn-lt"/>
              </a:rPr>
              <a:t>atmosphere</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or</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flared</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There</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are</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also</a:t>
            </a:r>
            <a:r>
              <a:rPr lang="pl-PL" dirty="0">
                <a:solidFill>
                  <a:srgbClr val="002060"/>
                </a:solidFill>
                <a:latin typeface="Bahnschrift" panose="020B0502040204020203" pitchFamily="34" charset="0"/>
                <a:ea typeface="+mn-lt"/>
                <a:cs typeface="+mn-lt"/>
              </a:rPr>
              <a:t> 1,978 </a:t>
            </a:r>
            <a:r>
              <a:rPr lang="pl-PL" dirty="0" err="1">
                <a:solidFill>
                  <a:srgbClr val="002060"/>
                </a:solidFill>
                <a:latin typeface="Bahnschrift" panose="020B0502040204020203" pitchFamily="34" charset="0"/>
                <a:ea typeface="+mn-lt"/>
                <a:cs typeface="+mn-lt"/>
              </a:rPr>
              <a:t>illegal</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dumps</a:t>
            </a:r>
            <a:r>
              <a:rPr lang="pl-PL" dirty="0">
                <a:solidFill>
                  <a:srgbClr val="002060"/>
                </a:solidFill>
                <a:latin typeface="Bahnschrift" panose="020B0502040204020203" pitchFamily="34" charset="0"/>
                <a:ea typeface="+mn-lt"/>
                <a:cs typeface="+mn-lt"/>
              </a:rPr>
              <a:t> in Poland. </a:t>
            </a:r>
            <a:r>
              <a:rPr lang="pl-PL" dirty="0" err="1">
                <a:solidFill>
                  <a:srgbClr val="002060"/>
                </a:solidFill>
                <a:latin typeface="Bahnschrift" panose="020B0502040204020203" pitchFamily="34" charset="0"/>
                <a:ea typeface="+mn-lt"/>
                <a:cs typeface="+mn-lt"/>
              </a:rPr>
              <a:t>Therefore</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there</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is</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huge</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potential</a:t>
            </a:r>
            <a:r>
              <a:rPr lang="pl-PL" dirty="0">
                <a:solidFill>
                  <a:srgbClr val="002060"/>
                </a:solidFill>
                <a:latin typeface="Bahnschrift" panose="020B0502040204020203" pitchFamily="34" charset="0"/>
                <a:ea typeface="+mn-lt"/>
                <a:cs typeface="+mn-lt"/>
              </a:rPr>
              <a:t> in the waste management </a:t>
            </a:r>
            <a:r>
              <a:rPr lang="pl-PL" dirty="0" err="1">
                <a:solidFill>
                  <a:srgbClr val="002060"/>
                </a:solidFill>
                <a:latin typeface="Bahnschrift" panose="020B0502040204020203" pitchFamily="34" charset="0"/>
                <a:ea typeface="+mn-lt"/>
                <a:cs typeface="+mn-lt"/>
              </a:rPr>
              <a:t>sector</a:t>
            </a:r>
            <a:r>
              <a:rPr lang="pl-PL" dirty="0">
                <a:solidFill>
                  <a:srgbClr val="002060"/>
                </a:solidFill>
                <a:latin typeface="Bahnschrift" panose="020B0502040204020203" pitchFamily="34" charset="0"/>
                <a:ea typeface="+mn-lt"/>
                <a:cs typeface="+mn-lt"/>
              </a:rPr>
              <a:t> for </a:t>
            </a:r>
            <a:r>
              <a:rPr lang="pl-PL" dirty="0" err="1">
                <a:solidFill>
                  <a:srgbClr val="002060"/>
                </a:solidFill>
                <a:latin typeface="Bahnschrift" panose="020B0502040204020203" pitchFamily="34" charset="0"/>
                <a:ea typeface="+mn-lt"/>
                <a:cs typeface="+mn-lt"/>
              </a:rPr>
              <a:t>reduction</a:t>
            </a:r>
            <a:r>
              <a:rPr lang="pl-PL" dirty="0">
                <a:solidFill>
                  <a:srgbClr val="002060"/>
                </a:solidFill>
                <a:latin typeface="Bahnschrift" panose="020B0502040204020203" pitchFamily="34" charset="0"/>
                <a:ea typeface="+mn-lt"/>
                <a:cs typeface="+mn-lt"/>
              </a:rPr>
              <a:t> in </a:t>
            </a:r>
            <a:r>
              <a:rPr lang="pl-PL" dirty="0" err="1">
                <a:solidFill>
                  <a:srgbClr val="002060"/>
                </a:solidFill>
                <a:latin typeface="Bahnschrift" panose="020B0502040204020203" pitchFamily="34" charset="0"/>
                <a:ea typeface="+mn-lt"/>
                <a:cs typeface="+mn-lt"/>
              </a:rPr>
              <a:t>landfill</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gas</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emissions</a:t>
            </a:r>
            <a:r>
              <a:rPr lang="pl-PL" dirty="0">
                <a:solidFill>
                  <a:srgbClr val="002060"/>
                </a:solidFill>
                <a:latin typeface="Bahnschrift" panose="020B0502040204020203" pitchFamily="34" charset="0"/>
                <a:ea typeface="+mn-lt"/>
                <a:cs typeface="+mn-lt"/>
              </a:rPr>
              <a:t> and </a:t>
            </a:r>
            <a:r>
              <a:rPr lang="pl-PL" dirty="0" err="1">
                <a:solidFill>
                  <a:srgbClr val="002060"/>
                </a:solidFill>
                <a:latin typeface="Bahnschrift" panose="020B0502040204020203" pitchFamily="34" charset="0"/>
                <a:ea typeface="+mn-lt"/>
                <a:cs typeface="+mn-lt"/>
              </a:rPr>
              <a:t>conversion</a:t>
            </a:r>
            <a:r>
              <a:rPr lang="pl-PL" dirty="0">
                <a:solidFill>
                  <a:srgbClr val="002060"/>
                </a:solidFill>
                <a:latin typeface="Bahnschrift" panose="020B0502040204020203" pitchFamily="34" charset="0"/>
                <a:ea typeface="+mn-lt"/>
                <a:cs typeface="+mn-lt"/>
              </a:rPr>
              <a:t> of </a:t>
            </a:r>
            <a:r>
              <a:rPr lang="pl-PL" dirty="0" err="1">
                <a:solidFill>
                  <a:srgbClr val="002060"/>
                </a:solidFill>
                <a:latin typeface="Bahnschrift" panose="020B0502040204020203" pitchFamily="34" charset="0"/>
                <a:ea typeface="+mn-lt"/>
                <a:cs typeface="+mn-lt"/>
              </a:rPr>
              <a:t>this</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gas</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into</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energy</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There</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is</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an</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estimated</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potential</a:t>
            </a:r>
            <a:r>
              <a:rPr lang="pl-PL" dirty="0">
                <a:solidFill>
                  <a:srgbClr val="002060"/>
                </a:solidFill>
                <a:latin typeface="Bahnschrift" panose="020B0502040204020203" pitchFamily="34" charset="0"/>
                <a:ea typeface="+mn-lt"/>
                <a:cs typeface="+mn-lt"/>
              </a:rPr>
              <a:t> of 5 </a:t>
            </a:r>
            <a:r>
              <a:rPr lang="pl-PL" dirty="0" err="1">
                <a:solidFill>
                  <a:srgbClr val="002060"/>
                </a:solidFill>
                <a:latin typeface="Bahnschrift" panose="020B0502040204020203" pitchFamily="34" charset="0"/>
                <a:ea typeface="+mn-lt"/>
                <a:cs typeface="+mn-lt"/>
              </a:rPr>
              <a:t>billion</a:t>
            </a:r>
            <a:r>
              <a:rPr lang="pl-PL" dirty="0">
                <a:solidFill>
                  <a:srgbClr val="002060"/>
                </a:solidFill>
                <a:latin typeface="Bahnschrift" panose="020B0502040204020203" pitchFamily="34" charset="0"/>
                <a:ea typeface="+mn-lt"/>
                <a:cs typeface="+mn-lt"/>
              </a:rPr>
              <a:t> m3 of </a:t>
            </a:r>
            <a:r>
              <a:rPr lang="pl-PL" dirty="0" err="1">
                <a:solidFill>
                  <a:srgbClr val="002060"/>
                </a:solidFill>
                <a:latin typeface="Bahnschrift" panose="020B0502040204020203" pitchFamily="34" charset="0"/>
                <a:ea typeface="+mn-lt"/>
                <a:cs typeface="+mn-lt"/>
              </a:rPr>
              <a:t>biogas</a:t>
            </a:r>
            <a:r>
              <a:rPr lang="pl-PL" dirty="0">
                <a:solidFill>
                  <a:srgbClr val="002060"/>
                </a:solidFill>
                <a:latin typeface="Bahnschrift" panose="020B0502040204020203" pitchFamily="34" charset="0"/>
                <a:ea typeface="+mn-lt"/>
                <a:cs typeface="+mn-lt"/>
              </a:rPr>
              <a:t> in Poland, of </a:t>
            </a:r>
            <a:r>
              <a:rPr lang="pl-PL" dirty="0" err="1">
                <a:solidFill>
                  <a:srgbClr val="002060"/>
                </a:solidFill>
                <a:latin typeface="Bahnschrift" panose="020B0502040204020203" pitchFamily="34" charset="0"/>
                <a:ea typeface="+mn-lt"/>
                <a:cs typeface="+mn-lt"/>
              </a:rPr>
              <a:t>which</a:t>
            </a:r>
            <a:r>
              <a:rPr lang="pl-PL" dirty="0">
                <a:solidFill>
                  <a:srgbClr val="002060"/>
                </a:solidFill>
                <a:latin typeface="Bahnschrift" panose="020B0502040204020203" pitchFamily="34" charset="0"/>
                <a:ea typeface="+mn-lt"/>
                <a:cs typeface="+mn-lt"/>
              </a:rPr>
              <a:t> 1.7 </a:t>
            </a:r>
            <a:r>
              <a:rPr lang="pl-PL" dirty="0" err="1">
                <a:solidFill>
                  <a:srgbClr val="002060"/>
                </a:solidFill>
                <a:latin typeface="Bahnschrift" panose="020B0502040204020203" pitchFamily="34" charset="0"/>
                <a:ea typeface="+mn-lt"/>
                <a:cs typeface="+mn-lt"/>
              </a:rPr>
              <a:t>billion</a:t>
            </a:r>
            <a:r>
              <a:rPr lang="pl-PL" dirty="0">
                <a:solidFill>
                  <a:srgbClr val="002060"/>
                </a:solidFill>
                <a:latin typeface="Bahnschrift" panose="020B0502040204020203" pitchFamily="34" charset="0"/>
                <a:ea typeface="+mn-lt"/>
                <a:cs typeface="+mn-lt"/>
              </a:rPr>
              <a:t> m3 </a:t>
            </a:r>
            <a:r>
              <a:rPr lang="pl-PL" dirty="0" err="1">
                <a:solidFill>
                  <a:srgbClr val="002060"/>
                </a:solidFill>
                <a:latin typeface="Bahnschrift" panose="020B0502040204020203" pitchFamily="34" charset="0"/>
                <a:ea typeface="+mn-lt"/>
                <a:cs typeface="+mn-lt"/>
              </a:rPr>
              <a:t>could</a:t>
            </a:r>
            <a:r>
              <a:rPr lang="pl-PL" dirty="0">
                <a:solidFill>
                  <a:srgbClr val="002060"/>
                </a:solidFill>
                <a:latin typeface="Bahnschrift" panose="020B0502040204020203" pitchFamily="34" charset="0"/>
                <a:ea typeface="+mn-lt"/>
                <a:cs typeface="+mn-lt"/>
              </a:rPr>
              <a:t> </a:t>
            </a:r>
            <a:r>
              <a:rPr lang="pl-PL" dirty="0" err="1">
                <a:solidFill>
                  <a:srgbClr val="002060"/>
                </a:solidFill>
                <a:latin typeface="Bahnschrift" panose="020B0502040204020203" pitchFamily="34" charset="0"/>
                <a:ea typeface="+mn-lt"/>
                <a:cs typeface="+mn-lt"/>
              </a:rPr>
              <a:t>come</a:t>
            </a:r>
            <a:r>
              <a:rPr lang="pl-PL" dirty="0">
                <a:solidFill>
                  <a:srgbClr val="002060"/>
                </a:solidFill>
                <a:latin typeface="Bahnschrift" panose="020B0502040204020203" pitchFamily="34" charset="0"/>
                <a:ea typeface="+mn-lt"/>
                <a:cs typeface="+mn-lt"/>
              </a:rPr>
              <a:t> from </a:t>
            </a:r>
            <a:r>
              <a:rPr lang="pl-PL" dirty="0" err="1">
                <a:solidFill>
                  <a:srgbClr val="002060"/>
                </a:solidFill>
                <a:latin typeface="Bahnschrift" panose="020B0502040204020203" pitchFamily="34" charset="0"/>
                <a:ea typeface="+mn-lt"/>
                <a:cs typeface="+mn-lt"/>
              </a:rPr>
              <a:t>agricultural</a:t>
            </a:r>
            <a:r>
              <a:rPr lang="pl-PL" dirty="0">
                <a:solidFill>
                  <a:srgbClr val="002060"/>
                </a:solidFill>
                <a:latin typeface="Bahnschrift" panose="020B0502040204020203" pitchFamily="34" charset="0"/>
                <a:ea typeface="+mn-lt"/>
                <a:cs typeface="+mn-lt"/>
              </a:rPr>
              <a:t> waste products.</a:t>
            </a:r>
            <a:endParaRPr lang="pl-PL" dirty="0">
              <a:solidFill>
                <a:srgbClr val="002060"/>
              </a:solidFill>
              <a:latin typeface="Bahnschrift" panose="020B0502040204020203" pitchFamily="34" charset="0"/>
            </a:endParaRPr>
          </a:p>
        </p:txBody>
      </p:sp>
      <p:pic>
        <p:nvPicPr>
          <p:cNvPr id="11267" name="Obraz 7">
            <a:extLst>
              <a:ext uri="{FF2B5EF4-FFF2-40B4-BE49-F238E27FC236}">
                <a16:creationId xmlns:a16="http://schemas.microsoft.com/office/drawing/2014/main" id="{1EEFBB2D-2590-42F4-92B9-3FED26A6B7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30725" y="63500"/>
            <a:ext cx="7466013"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Obraz 3">
            <a:extLst>
              <a:ext uri="{FF2B5EF4-FFF2-40B4-BE49-F238E27FC236}">
                <a16:creationId xmlns:a16="http://schemas.microsoft.com/office/drawing/2014/main" id="{184B927F-8408-4867-9BE6-082969ECA0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925" y="635000"/>
            <a:ext cx="3654425"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lajd 9">
            <a:hlinkClick r:id="" action="ppaction://media"/>
            <a:extLst>
              <a:ext uri="{FF2B5EF4-FFF2-40B4-BE49-F238E27FC236}">
                <a16:creationId xmlns:a16="http://schemas.microsoft.com/office/drawing/2014/main" id="{B82FF665-DB60-4BAD-9B45-22A2B8E0F8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1260" y="3229952"/>
            <a:ext cx="730250" cy="730250"/>
          </a:xfrm>
          <a:prstGeom prst="rect">
            <a:avLst/>
          </a:prstGeom>
        </p:spPr>
      </p:pic>
    </p:spTree>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DappledVTI">
  <a:themeElements>
    <a:clrScheme name="AnalogousFromDarkSeedLeftStep">
      <a:dk1>
        <a:srgbClr val="000000"/>
      </a:dk1>
      <a:lt1>
        <a:srgbClr val="FFFFFF"/>
      </a:lt1>
      <a:dk2>
        <a:srgbClr val="413124"/>
      </a:dk2>
      <a:lt2>
        <a:srgbClr val="E8E2E7"/>
      </a:lt2>
      <a:accent1>
        <a:srgbClr val="48B755"/>
      </a:accent1>
      <a:accent2>
        <a:srgbClr val="5FB13B"/>
      </a:accent2>
      <a:accent3>
        <a:srgbClr val="8EAB43"/>
      </a:accent3>
      <a:accent4>
        <a:srgbClr val="B1A13B"/>
      </a:accent4>
      <a:accent5>
        <a:srgbClr val="C3824D"/>
      </a:accent5>
      <a:accent6>
        <a:srgbClr val="B13F3B"/>
      </a:accent6>
      <a:hlink>
        <a:srgbClr val="A27836"/>
      </a:hlink>
      <a:folHlink>
        <a:srgbClr val="7F7F7F"/>
      </a:folHlink>
    </a:clrScheme>
    <a:fontScheme name="Custom 67">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ppledVTI" id="{204FEFAB-F02B-4FE8-B509-C50A618B972D}" vid="{7EAEADA8-5A8E-45B2-B0E4-448EC7E7A94F}"/>
    </a:ext>
  </a:extLst>
</a:theme>
</file>

<file path=docProps/app.xml><?xml version="1.0" encoding="utf-8"?>
<Properties xmlns="http://schemas.openxmlformats.org/officeDocument/2006/extended-properties" xmlns:vt="http://schemas.openxmlformats.org/officeDocument/2006/docPropsVTypes">
  <TotalTime>202</TotalTime>
  <Words>776</Words>
  <Application>Microsoft Office PowerPoint</Application>
  <PresentationFormat>Panoramiczny</PresentationFormat>
  <Paragraphs>34</Paragraphs>
  <Slides>13</Slides>
  <Notes>0</Notes>
  <HiddenSlides>0</HiddenSlides>
  <MMClips>10</MMClips>
  <ScaleCrop>false</ScaleCrop>
  <HeadingPairs>
    <vt:vector size="4" baseType="variant">
      <vt:variant>
        <vt:lpstr>Motyw</vt:lpstr>
      </vt:variant>
      <vt:variant>
        <vt:i4>1</vt:i4>
      </vt:variant>
      <vt:variant>
        <vt:lpstr>Tytuły slajdów</vt:lpstr>
      </vt:variant>
      <vt:variant>
        <vt:i4>13</vt:i4>
      </vt:variant>
    </vt:vector>
  </HeadingPairs>
  <TitlesOfParts>
    <vt:vector size="14" baseType="lpstr">
      <vt:lpstr>DappledVTI</vt:lpstr>
      <vt:lpstr>Recycling  and renewable  energy in Poland </vt:lpstr>
      <vt:lpstr>Prezentacja programu PowerPoint</vt:lpstr>
      <vt:lpstr>Prezentacja programu PowerPoint</vt:lpstr>
      <vt:lpstr>Prezentacja programu PowerPoint</vt:lpstr>
      <vt:lpstr>Prezentacja programu PowerPoint</vt:lpstr>
      <vt:lpstr>Prezentacja programu PowerPoint</vt:lpstr>
      <vt:lpstr>WIND</vt:lpstr>
      <vt:lpstr>PHOTOVOLTAIC</vt:lpstr>
      <vt:lpstr>Prezentacja programu PowerPoint</vt:lpstr>
      <vt:lpstr>RECYCLING</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Olek</dc:creator>
  <cp:lastModifiedBy>AL</cp:lastModifiedBy>
  <cp:revision>482</cp:revision>
  <dcterms:created xsi:type="dcterms:W3CDTF">2021-03-14T11:16:33Z</dcterms:created>
  <dcterms:modified xsi:type="dcterms:W3CDTF">2021-04-13T09:36:34Z</dcterms:modified>
</cp:coreProperties>
</file>