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8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74BF2B4-B780-4BB5-AEEC-CDB2F59D56D3}" type="datetimeFigureOut">
              <a:rPr lang="fr-FR" smtClean="0"/>
              <a:t>19/08/19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A155613-EF1E-457F-AAE1-EF373B448959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847" y="476672"/>
            <a:ext cx="84249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WOMEN </a:t>
            </a:r>
          </a:p>
          <a:p>
            <a:pPr algn="r"/>
            <a:r>
              <a:rPr lang="fr-FR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AND THE </a:t>
            </a:r>
          </a:p>
          <a:p>
            <a:pPr algn="r"/>
            <a:r>
              <a:rPr lang="fr-FR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WORKPLACE</a:t>
            </a:r>
          </a:p>
          <a:p>
            <a:pPr algn="ctr"/>
            <a:r>
              <a:rPr lang="fr-FR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</a:t>
            </a:r>
            <a:endParaRPr lang="fr-FR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94487"/>
            <a:ext cx="2592287" cy="307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8- Who earns more money in your family ?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5" y="1340768"/>
            <a:ext cx="834210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35" y="4725144"/>
            <a:ext cx="24574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8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9- Do you know some women who earn as much as their male colleagues ? 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6781"/>
            <a:ext cx="5616624" cy="31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s14-eu5.startpage.com/cgi-bin/serveimage?url=https%3A%2F%2Fencrypted-tbn0.gstatic.com%2Fimages%3Fq%3Dtbn%3AANd9GcT7fWlS-BdtAe90mzQit964eatMdmbvoCCuulh3KQd4zKLVtydBTw&amp;sp=cddc3f99a12a292e3777b8ba5a3e63a1&amp;anticache=2526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93" y="4653136"/>
            <a:ext cx="3500429" cy="19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4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09" y="2606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10- Should the salary be the same for men and women ?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47831"/>
            <a:ext cx="549900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s://s14-eu5.startpage.com/cgi-bin/serveimage?url=https%3A%2F%2Fencrypted-tbn0.gstatic.com%2Fimages%3Fq%3Dtbn%3AANd9GcSSEorXssSMEWHak3rBHSG-8kqhV84e1nlqG_4R133LHAU2L_lJ1A&amp;sp=c56515c9c7dd4fd2c9f97a3b200119eb&amp;anticache=2668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65" y="4941168"/>
            <a:ext cx="30670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0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55679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Survey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carried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out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50 people,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working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women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and men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réalisé auprès de 50 personnes,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in Longwy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(F)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around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April and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June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2019.</a:t>
            </a:r>
            <a:endParaRPr lang="fr-FR" sz="3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25" y="4070945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3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372" y="4766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1- Should jobs be adapted to men and women according to their physical capacity?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49817"/>
            <a:ext cx="6768751" cy="261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93" y="5011113"/>
            <a:ext cx="2411528" cy="173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43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607" y="1886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2- Do you think that women should choose between family and career ?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30" y="1556792"/>
            <a:ext cx="6182522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68" y="5067461"/>
            <a:ext cx="1762246" cy="1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53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513" y="18864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3- Should a pregnant woman have the same opportunities when it comes to being hired as a new employee ?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2285"/>
            <a:ext cx="54006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s14-eu5.startpage.com/cgi-bin/serveimage?url=https%3A%2F%2Fencrypted-tbn0.gstatic.com%2Fimages%3Fq%3Dtbn%3AANd9GcQa4iCt_DEXqN0Oqkygz59DO_2V9g2xTDG6S-HomxdN1I8QUx3h&amp;sp=302a8459753be9b4e9a9552f50ef11c3&amp;anticache=589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5192344"/>
            <a:ext cx="2160241" cy="14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4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4- Who should take parental leave ?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2034"/>
            <a:ext cx="8136904" cy="327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s14-eu5.startpage.com/cgi-bin/serveimage?url=https%3A%2F%2Fencrypted-tbn0.gstatic.com%2Fimages%3Fq%3Dtbn%3AANd9GcRp7vEwmf1pZoq4t8IUdBHI7xVgjzOeZ6aI7swYFZympEqqllTT&amp;sp=85ba8709047b6ce28c13a8c3e0be7d00&amp;anticache=4005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4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691" y="18864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5-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At what age do women retire in your country ?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1206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s14-eu5.startpage.com/cgi-bin/serveimage?url=https%3A%2F%2Fencrypted-tbn0.gstatic.com%2Fimages%3Fq%3Dtbn%3AANd9GcTj8Bwmyct1Uv27IdtVOC0ZquoGJ-fwVqS-fQd29iAzyjuTbJ8W&amp;sp=bdca06657dcf221ea88879ab2e153a59&amp;anticache=190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8" y="4704142"/>
            <a:ext cx="22193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0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6- Is your boss a man or a woman ?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6059"/>
            <a:ext cx="5615619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20" y="4653136"/>
            <a:ext cx="2085975" cy="199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7- Are women too kind and sensitive to have leadership positions at the workplace?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056784" cy="25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s14-eu5.startpage.com/cgi-bin/serveimage?url=https%3A%2F%2Fencrypted-tbn0.gstatic.com%2Fimages%3Fq%3Dtbn%3AANd9GcS8F8fK4bMJGKPZD_PVP034RdH4WsVFp0p9lbjF4pYEKlUuaM12&amp;sp=eb31e9c57253da930cc8cbd7c2e2dc90&amp;anticache=344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1644005" cy="20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8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158</TotalTime>
  <Words>173</Words>
  <Application>Microsoft Macintosh PowerPoint</Application>
  <PresentationFormat>Présentation à l'écran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Soho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MANGILI</dc:creator>
  <cp:lastModifiedBy>Adeline</cp:lastModifiedBy>
  <cp:revision>32</cp:revision>
  <dcterms:created xsi:type="dcterms:W3CDTF">2019-08-19T08:06:40Z</dcterms:created>
  <dcterms:modified xsi:type="dcterms:W3CDTF">2019-08-19T16:03:19Z</dcterms:modified>
</cp:coreProperties>
</file>