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Maven Pro"/>
      <p:regular r:id="rId26"/>
      <p:bold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Oswald-regular.fntdata"/><Relationship Id="rId27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0950a9125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0950a9125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0950a9125_0_1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0950a9125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0950a9125_0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0950a9125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0950a9125_0_1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0950a9125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0950a9125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0950a9125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0950a9125_0_1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0950a9125_0_1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0950a9125_0_1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0950a9125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0950a9125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0950a9125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950a9125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0950a9125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0950a9125_0_1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0950a9125_0_1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0950a9125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0950a9125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950a9125_0_1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0950a9125_0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0950a9125_0_1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0950a9125_0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0950a9125_0_1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0950a9125_0_1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0950a9125_0_1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0950a9125_0_1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193100"/>
            <a:ext cx="6695700" cy="18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Oswald"/>
                <a:ea typeface="Oswald"/>
                <a:cs typeface="Oswald"/>
                <a:sym typeface="Oswald"/>
              </a:rPr>
              <a:t>Woman And Family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1395500" y="257175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swald"/>
                <a:ea typeface="Oswald"/>
                <a:cs typeface="Oswald"/>
                <a:sym typeface="Oswald"/>
              </a:rPr>
              <a:t>Presentation of Survey.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/>
        </p:nvSpPr>
        <p:spPr>
          <a:xfrm>
            <a:off x="79825" y="997425"/>
            <a:ext cx="31953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“What is the average age women get married in your country?”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35" name="Google Shape;3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675" y="141500"/>
            <a:ext cx="5831150" cy="48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38" y="140475"/>
            <a:ext cx="8644522" cy="48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0" y="700088"/>
            <a:ext cx="60960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/>
          <p:nvPr/>
        </p:nvSpPr>
        <p:spPr>
          <a:xfrm>
            <a:off x="5675950" y="1644175"/>
            <a:ext cx="32991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“Do you think that psychological violence is as bad as physical violence?”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9" name="Google Shape;3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771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99025" y="1702950"/>
            <a:ext cx="38052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“Do you know anyone who has been a victim of domestic violence?”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275" y="144525"/>
            <a:ext cx="5195250" cy="48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/>
        </p:nvSpPr>
        <p:spPr>
          <a:xfrm>
            <a:off x="41400" y="1055050"/>
            <a:ext cx="38052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“Should victims of domestic violence get psychological help?”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1" name="Google Shape;3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50" y="121413"/>
            <a:ext cx="5277649" cy="490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285750"/>
            <a:ext cx="81153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8"/>
          <p:cNvPicPr preferRelativeResize="0"/>
          <p:nvPr/>
        </p:nvPicPr>
        <p:blipFill rotWithShape="1">
          <a:blip r:embed="rId3">
            <a:alphaModFix/>
          </a:blip>
          <a:srcRect b="0" l="0" r="0" t="27959"/>
          <a:stretch/>
        </p:blipFill>
        <p:spPr>
          <a:xfrm>
            <a:off x="293138" y="164888"/>
            <a:ext cx="8557725" cy="481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18025" cy="316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725" y="2380999"/>
            <a:ext cx="3683348" cy="2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 rotWithShape="1">
          <a:blip r:embed="rId5">
            <a:alphaModFix/>
          </a:blip>
          <a:srcRect b="-26198" l="0" r="-26198" t="0"/>
          <a:stretch/>
        </p:blipFill>
        <p:spPr>
          <a:xfrm>
            <a:off x="5143500" y="0"/>
            <a:ext cx="5110298" cy="383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/>
        </p:nvSpPr>
        <p:spPr>
          <a:xfrm>
            <a:off x="195300" y="1123775"/>
            <a:ext cx="4376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“Who usually does the housework in your house?”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650" y="121413"/>
            <a:ext cx="5181799" cy="49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/>
        </p:nvSpPr>
        <p:spPr>
          <a:xfrm>
            <a:off x="6007425" y="1437000"/>
            <a:ext cx="35496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“Do you think men need to help women with the housework?”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1385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330975" y="1881450"/>
            <a:ext cx="30948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“What type of housework do men in your country?”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03" name="Google Shape;3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850" y="152400"/>
            <a:ext cx="55188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175" y="-858300"/>
            <a:ext cx="9214176" cy="60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550" y="-28627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/>
        </p:nvSpPr>
        <p:spPr>
          <a:xfrm>
            <a:off x="5876850" y="1806000"/>
            <a:ext cx="30060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“Do men help women raising the kids in your country?”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072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/>
        </p:nvSpPr>
        <p:spPr>
          <a:xfrm>
            <a:off x="5251725" y="2571750"/>
            <a:ext cx="38052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“Contraceptive methods”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8493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/>
        </p:nvSpPr>
        <p:spPr>
          <a:xfrm>
            <a:off x="118225" y="1429675"/>
            <a:ext cx="32337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“Should there be a mutual agreement between men and women when it comes to abortion?”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675" y="40188"/>
            <a:ext cx="5172651" cy="50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