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9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68" r:id="rId1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38"/>
    <p:restoredTop sz="96024"/>
  </p:normalViewPr>
  <p:slideViewPr>
    <p:cSldViewPr snapToGrid="0" snapToObjects="1">
      <p:cViewPr varScale="1">
        <p:scale>
          <a:sx n="74" d="100"/>
          <a:sy n="7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05F9B0-BE64-1646-9CEE-BCA214F91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49FD8DD-1808-354F-861B-70477F467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4CF05E46-C390-9042-BB4E-A73453F50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4BF0F8D8-E0E8-A148-9693-BC9651D5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133F7FC1-9372-754A-86B4-CFC80061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6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992B970-2E11-1647-B582-F4B750AE9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D86DC14A-4A50-8742-81E9-57C46C004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ECB76280-CAE2-2C4A-9F5E-56483D02B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2D11383F-1149-A044-8CCB-09C51454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4F5730EB-72AB-344F-8072-814373E50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6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8B306990-3C90-4C49-A3EF-58B64B85F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15D7F722-3333-BB41-B3FA-026EB37BB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B6C7FE0E-032D-694E-B0E3-81BD2727B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F3DD9FAC-EE52-6D46-95B3-C219B415C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2561AA94-77BF-9D43-B1E5-C0D09AE53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9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BFCC216-9789-B449-89B2-B1D25B73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88CCD580-D782-CA4D-AD3E-CC046CE6E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7BCD68F3-DB03-5C45-B77D-7DE288D3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BE52A1EC-BD47-3C48-8809-F3A9BA38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1F2EC672-3767-014C-87C1-D35FF6A18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3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7606E8-E7E7-374F-AB5C-56FD31BA0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239C3EFE-438F-5E4D-9BA4-126707972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95E82660-1D4D-0B4C-9C72-24A56A46A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F67AE03E-C1DE-F945-8A3C-6673B8B7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5D2F4F32-50D4-684C-929A-0B73EFD5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9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FA6E0D0-5066-0841-A4EE-7564D9316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DB78C19E-85A0-8E43-9CB4-6ADC1B54E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AC435C3B-55D4-0A4E-892F-33D44C246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53C582C9-FC20-0144-B6C5-CF7D09E8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1CD8A1A4-D46F-FF44-91D1-69F55BB3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FD3DB461-763A-F445-BCBE-B40F03DA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0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A56B85-5759-EB44-A16E-AFE58FB7E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6A6073BC-76B2-414A-9BDF-B89F95EF6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64FEB5B6-1F0B-C94A-A0B0-48C607CB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="" xmlns:a16="http://schemas.microsoft.com/office/drawing/2014/main" id="{2F9F2767-50BC-1E47-8FEB-C03207B04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="" xmlns:a16="http://schemas.microsoft.com/office/drawing/2014/main" id="{F388E8FA-46F9-4845-8633-A5723BA0E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="" xmlns:a16="http://schemas.microsoft.com/office/drawing/2014/main" id="{F78DA7A7-ABF3-9644-8B8B-F832E6E2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="" xmlns:a16="http://schemas.microsoft.com/office/drawing/2014/main" id="{04754B18-9FDB-C848-AEA9-E91C7238F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="" xmlns:a16="http://schemas.microsoft.com/office/drawing/2014/main" id="{1B1E2C80-7C04-DF43-B276-95025BD4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0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FF0257C-311E-5B4B-99B0-D9DF4C6F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DEA424FF-B531-194D-ABBB-2A9FBB8B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="" xmlns:a16="http://schemas.microsoft.com/office/drawing/2014/main" id="{114AE420-7065-F249-BF8F-E4AE3BE9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="" xmlns:a16="http://schemas.microsoft.com/office/drawing/2014/main" id="{B6C4393F-5EEC-4546-8D38-D4BAB3AF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5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="" xmlns:a16="http://schemas.microsoft.com/office/drawing/2014/main" id="{6A09BDD4-8717-994F-BEE2-6FDEBD16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="" xmlns:a16="http://schemas.microsoft.com/office/drawing/2014/main" id="{87301B1D-D668-2B4A-A078-A956155C4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="" xmlns:a16="http://schemas.microsoft.com/office/drawing/2014/main" id="{6A4509D8-1DEC-E749-B1C1-7DE3FE28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3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04EF960-EF12-9A42-A618-20DC427F2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3AA6A412-67F6-A041-B66B-C77E92BD4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752A0AD8-F18C-5E42-B249-5570A8968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357ED1DA-BC67-0748-B571-8C7C2E68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E5AB3E49-5124-1F41-AA3F-CA83A62F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110B9E8F-CCD6-8C4E-90F8-62ADCD8E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3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F99E255-ED47-C74B-BFE2-E7D5E897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="" xmlns:a16="http://schemas.microsoft.com/office/drawing/2014/main" id="{3903BA22-8EF6-2346-9815-4C5E9D630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399DCF7D-B799-694A-8146-7D481CE0B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3158CF6E-2C90-3A45-8E55-E503E71A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6DBCF8E0-9C36-F04B-9FD2-BC8D040F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38CD1202-3DEA-A643-9366-79E418412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7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="" xmlns:a16="http://schemas.microsoft.com/office/drawing/2014/main" id="{60198B37-20C7-F64A-81F6-30BD0C592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773CBB12-7712-EB43-95C3-D0669F7D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EF4330CB-4664-084C-9878-0BEF136213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49DED759-592C-0B47-89CD-EC9F32F17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953FBF8E-334E-6A49-9520-BAAE00B19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3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A47E8F-5385-9A41-8936-7C1F79B3A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0477"/>
            <a:ext cx="9144000" cy="2387600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Gender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in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equality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American Typewriter" panose="02090604020004020304" pitchFamily="18" charset="77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0DD8B94-3BC0-1B4C-A612-1AE245A77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10152"/>
            <a:ext cx="9144000" cy="1655762"/>
          </a:xfrm>
        </p:spPr>
        <p:txBody>
          <a:bodyPr/>
          <a:lstStyle/>
          <a:p>
            <a:r>
              <a:rPr lang="pt-PT" dirty="0" err="1"/>
              <a:t>Results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Portuguese </a:t>
            </a:r>
            <a:r>
              <a:rPr lang="pt-PT" dirty="0" err="1"/>
              <a:t>survey</a:t>
            </a:r>
            <a:endParaRPr lang="pt-PT" dirty="0"/>
          </a:p>
        </p:txBody>
      </p:sp>
      <p:pic>
        <p:nvPicPr>
          <p:cNvPr id="4" name="Picture 2" descr="Resultado de imagem para erasmus +">
            <a:extLst>
              <a:ext uri="{FF2B5EF4-FFF2-40B4-BE49-F238E27FC236}">
                <a16:creationId xmlns="" xmlns:a16="http://schemas.microsoft.com/office/drawing/2014/main" id="{9B9CD780-78E5-964B-81D5-D441B15FD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85" y="4562004"/>
            <a:ext cx="5190957" cy="2557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485827A5-25CC-BF45-B389-1BA59DA67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964" y="4599282"/>
            <a:ext cx="39751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35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F7BEAB-DFBD-1C4F-99B4-DE32C4AF2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" y="365125"/>
            <a:ext cx="10515600" cy="1325563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Question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number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6</a:t>
            </a:r>
          </a:p>
        </p:txBody>
      </p:sp>
      <p:pic>
        <p:nvPicPr>
          <p:cNvPr id="6" name="Marcador de Posição de Conteúdo 5">
            <a:extLst>
              <a:ext uri="{FF2B5EF4-FFF2-40B4-BE49-F238E27FC236}">
                <a16:creationId xmlns="" xmlns:a16="http://schemas.microsoft.com/office/drawing/2014/main" id="{4B581772-AF91-E14F-B004-0D14BDFD473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32460" y="1507326"/>
            <a:ext cx="10960892" cy="4748400"/>
          </a:xfrm>
        </p:spPr>
      </p:pic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70B64344-CF7C-814F-AE4D-21B9476A5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743" y="4597853"/>
            <a:ext cx="5181600" cy="1007264"/>
          </a:xfrm>
        </p:spPr>
        <p:txBody>
          <a:bodyPr>
            <a:normAutofit/>
          </a:bodyPr>
          <a:lstStyle/>
          <a:p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most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common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answer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shows 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cultural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openness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equity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access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sports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0FC0B61-4813-EE4B-81D9-97D8109C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" y="365125"/>
            <a:ext cx="10515600" cy="1325563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Question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number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7</a:t>
            </a:r>
          </a:p>
        </p:txBody>
      </p:sp>
      <p:pic>
        <p:nvPicPr>
          <p:cNvPr id="6" name="Marcador de Posição de Conteúdo 5">
            <a:extLst>
              <a:ext uri="{FF2B5EF4-FFF2-40B4-BE49-F238E27FC236}">
                <a16:creationId xmlns="" xmlns:a16="http://schemas.microsoft.com/office/drawing/2014/main" id="{E47F50AB-DA80-5E45-BEB9-71C9E27230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65883" y="1462088"/>
            <a:ext cx="11657109" cy="4748400"/>
          </a:xfrm>
        </p:spPr>
      </p:pic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CE5F8615-BF07-AD40-9780-A535CEA1B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5489" y="4465410"/>
            <a:ext cx="5181600" cy="1861004"/>
          </a:xfrm>
        </p:spPr>
        <p:txBody>
          <a:bodyPr>
            <a:normAutofit/>
          </a:bodyPr>
          <a:lstStyle/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Msot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people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feel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female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sports are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shown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enough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answer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shows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gender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inequality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television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98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47786D1-DE1A-3F48-8441-CC542429E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" y="365125"/>
            <a:ext cx="10515600" cy="1325563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Question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number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8</a:t>
            </a:r>
          </a:p>
        </p:txBody>
      </p:sp>
      <p:pic>
        <p:nvPicPr>
          <p:cNvPr id="6" name="Marcador de Posição de Conteúdo 5">
            <a:extLst>
              <a:ext uri="{FF2B5EF4-FFF2-40B4-BE49-F238E27FC236}">
                <a16:creationId xmlns="" xmlns:a16="http://schemas.microsoft.com/office/drawing/2014/main" id="{F4F7B0BA-38F9-2948-A2A4-395709F299A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8160" y="1546114"/>
            <a:ext cx="12120349" cy="4748400"/>
          </a:xfrm>
        </p:spPr>
      </p:pic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89DF35E8-3B2E-8E48-A6D0-431DDD65A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0" y="4568825"/>
            <a:ext cx="5181600" cy="1193346"/>
          </a:xfrm>
        </p:spPr>
        <p:txBody>
          <a:bodyPr>
            <a:normAutofit fontScale="92500" lnSpcReduction="20000"/>
          </a:bodyPr>
          <a:lstStyle/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most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common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answer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</a:t>
            </a:r>
          </a:p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Gender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doesn´t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affect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sports for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majority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individuals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mostly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case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ability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inability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75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6184CAE-5C76-064E-8E80-AE83417E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" y="365125"/>
            <a:ext cx="10515600" cy="1325563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Question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number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9</a:t>
            </a:r>
          </a:p>
        </p:txBody>
      </p:sp>
      <p:pic>
        <p:nvPicPr>
          <p:cNvPr id="6" name="Marcador de Posição de Conteúdo 5">
            <a:extLst>
              <a:ext uri="{FF2B5EF4-FFF2-40B4-BE49-F238E27FC236}">
                <a16:creationId xmlns="" xmlns:a16="http://schemas.microsoft.com/office/drawing/2014/main" id="{96F7CE35-CEBA-DD42-B71F-E8EFBDD2AD2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69834" y="1612895"/>
            <a:ext cx="11578292" cy="4748400"/>
          </a:xfrm>
        </p:spPr>
      </p:pic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10B85DC3-3107-6946-97DA-8FC735294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0886" y="4583340"/>
            <a:ext cx="5181600" cy="1890032"/>
          </a:xfrm>
        </p:spPr>
        <p:txBody>
          <a:bodyPr>
            <a:normAutofit/>
          </a:bodyPr>
          <a:lstStyle/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answer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influenced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sport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played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respondents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percentage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close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can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consider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there´s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equality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227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8EE5C22-98C7-194A-A933-91C2463F3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2" y="365125"/>
            <a:ext cx="10515600" cy="1325563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Question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number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10</a:t>
            </a:r>
            <a:endParaRPr lang="pt-PT" dirty="0"/>
          </a:p>
        </p:txBody>
      </p:sp>
      <p:pic>
        <p:nvPicPr>
          <p:cNvPr id="8" name="Marcador de Posição de Conteúdo 7">
            <a:extLst>
              <a:ext uri="{FF2B5EF4-FFF2-40B4-BE49-F238E27FC236}">
                <a16:creationId xmlns="" xmlns:a16="http://schemas.microsoft.com/office/drawing/2014/main" id="{74893C96-11EA-E946-B0BF-00ABE8BB46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7964" y="1421218"/>
            <a:ext cx="11383722" cy="4748400"/>
          </a:xfrm>
        </p:spPr>
      </p:pic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463C9B2F-5961-FD49-B824-C0B56DDF6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1517" y="4774000"/>
            <a:ext cx="5181600" cy="1325563"/>
          </a:xfrm>
        </p:spPr>
        <p:txBody>
          <a:bodyPr>
            <a:normAutofit/>
          </a:bodyPr>
          <a:lstStyle/>
          <a:p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106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people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answered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gymnastics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highest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also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sports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usually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associate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both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male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female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athletes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67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3EBEB3D-3FF6-BE48-91DB-573B7B0A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Conclusion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American Typewriter" panose="02090604020004020304" pitchFamily="18" charset="77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4C4333B6-A3C2-CB4A-9163-F2D41643E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responses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showed, in general, that people reveal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gender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equality in these issues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majority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individuals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who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answered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survey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were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aged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betwen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15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20,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results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reflect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opinion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younger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generation</a:t>
            </a:r>
            <a:endParaRPr lang="pt-P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individuals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showed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awareness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towards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issue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culture and sports</a:t>
            </a:r>
            <a:endParaRPr lang="pt-P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results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show 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certain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since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differences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betwen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women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becoming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less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visible</a:t>
            </a:r>
            <a:endParaRPr lang="pt-P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5468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8B1AF4D-6A73-544D-AD73-632372EF0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Index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American Typewriter" panose="02090604020004020304" pitchFamily="18" charset="77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E34965C5-E625-0A47-9933-A3942509E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  <a:p>
            <a:pPr lvl="1"/>
            <a:r>
              <a:rPr lang="en-US" dirty="0"/>
              <a:t>The survey was applied to 218 individuals</a:t>
            </a:r>
          </a:p>
          <a:p>
            <a:pPr lvl="1"/>
            <a:r>
              <a:rPr lang="en-US" dirty="0"/>
              <a:t>The survey </a:t>
            </a:r>
            <a:r>
              <a:rPr lang="pt-PT" dirty="0" err="1"/>
              <a:t>focused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/>
              <a:t> </a:t>
            </a:r>
            <a:r>
              <a:rPr lang="en-US" smtClean="0"/>
              <a:t>culture </a:t>
            </a:r>
            <a:r>
              <a:rPr lang="en-US" dirty="0"/>
              <a:t>and sports</a:t>
            </a:r>
          </a:p>
          <a:p>
            <a:r>
              <a:rPr lang="en-US" dirty="0"/>
              <a:t>Conclusions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17538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B57F1D5-761F-7743-9196-BF34204D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31" y="379639"/>
            <a:ext cx="10515600" cy="1325563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Gender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distribution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6" name="Marcador de Posição de Conteúdo 5">
            <a:extLst>
              <a:ext uri="{FF2B5EF4-FFF2-40B4-BE49-F238E27FC236}">
                <a16:creationId xmlns="" xmlns:a16="http://schemas.microsoft.com/office/drawing/2014/main" id="{DF195F5B-9BE0-ED46-B281-2426220D5B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4763" y="1255854"/>
            <a:ext cx="11588608" cy="4748400"/>
          </a:xfrm>
        </p:spPr>
      </p:pic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6A148EE1-7738-9749-A456-245EC13E5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8359" y="4061592"/>
            <a:ext cx="5374830" cy="1540554"/>
          </a:xfrm>
        </p:spPr>
        <p:txBody>
          <a:bodyPr>
            <a:normAutofit fontScale="77500" lnSpcReduction="20000"/>
          </a:bodyPr>
          <a:lstStyle/>
          <a:p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124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answers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were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given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women</a:t>
            </a:r>
            <a:endParaRPr lang="pt-P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94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answers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were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given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</a:t>
            </a:r>
            <a:endParaRPr lang="pt-P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Since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numbers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very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close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can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consider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there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results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show </a:t>
            </a:r>
            <a:r>
              <a:rPr lang="pt-P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gender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equality</a:t>
            </a:r>
            <a:endParaRPr lang="pt-P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0278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43EE0C7-12CC-F249-9790-E74BC886B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4" y="365125"/>
            <a:ext cx="10515600" cy="1325563"/>
          </a:xfrm>
        </p:spPr>
        <p:txBody>
          <a:bodyPr/>
          <a:lstStyle/>
          <a:p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Age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distribution</a:t>
            </a:r>
            <a:endParaRPr lang="pt-PT" dirty="0">
              <a:solidFill>
                <a:schemeClr val="accent5">
                  <a:lumMod val="50000"/>
                </a:schemeClr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6" name="Marcador de Posição de Conteúdo 5">
            <a:extLst>
              <a:ext uri="{FF2B5EF4-FFF2-40B4-BE49-F238E27FC236}">
                <a16:creationId xmlns="" xmlns:a16="http://schemas.microsoft.com/office/drawing/2014/main" id="{ED40AB2D-EFAE-FA49-A8DF-EA28F7F91C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60629" y="1419935"/>
            <a:ext cx="9833197" cy="4385779"/>
          </a:xfrm>
        </p:spPr>
      </p:pic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2424B6F9-05F6-674F-94C0-BC73359B8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7574" y="5438065"/>
            <a:ext cx="10874829" cy="1049534"/>
          </a:xfrm>
        </p:spPr>
        <p:txBody>
          <a:bodyPr>
            <a:normAutofit/>
          </a:bodyPr>
          <a:lstStyle/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majority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individuals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who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answered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survey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aged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betwen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15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</a:t>
            </a:r>
          </a:p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results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reflect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opinion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younger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generation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9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BBF49AC-144D-E74E-A773-A27182BAA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6" y="365125"/>
            <a:ext cx="10515600" cy="1325563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Question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number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1</a:t>
            </a:r>
          </a:p>
        </p:txBody>
      </p:sp>
      <p:pic>
        <p:nvPicPr>
          <p:cNvPr id="7" name="Marcador de Posição de Conteúdo 6">
            <a:extLst>
              <a:ext uri="{FF2B5EF4-FFF2-40B4-BE49-F238E27FC236}">
                <a16:creationId xmlns="" xmlns:a16="http://schemas.microsoft.com/office/drawing/2014/main" id="{60FEBF58-448D-8549-B85F-CE3A67ACC53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464" y="1498795"/>
            <a:ext cx="11704394" cy="4748400"/>
          </a:xfrm>
        </p:spPr>
      </p:pic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0811117B-F174-594E-AD3D-E652FACA2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959220"/>
            <a:ext cx="5181600" cy="1643289"/>
          </a:xfrm>
        </p:spPr>
        <p:txBody>
          <a:bodyPr>
            <a:normAutofit fontScale="92500"/>
          </a:bodyPr>
          <a:lstStyle/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Most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people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Oscar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categories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should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divided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gender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show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gender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inequality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represent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habit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ingrained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society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traditional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division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Academy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9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A7FF2E5-A0F0-4644-B1A2-6796040E1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365125"/>
            <a:ext cx="10515600" cy="1325563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Question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number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2</a:t>
            </a:r>
          </a:p>
        </p:txBody>
      </p:sp>
      <p:pic>
        <p:nvPicPr>
          <p:cNvPr id="6" name="Marcador de Posição de Conteúdo 5">
            <a:extLst>
              <a:ext uri="{FF2B5EF4-FFF2-40B4-BE49-F238E27FC236}">
                <a16:creationId xmlns="" xmlns:a16="http://schemas.microsoft.com/office/drawing/2014/main" id="{D69924B1-BEF8-3248-BC2E-2798306FA9C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8160" y="1515689"/>
            <a:ext cx="12030700" cy="4748400"/>
          </a:xfrm>
        </p:spPr>
      </p:pic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D194BC5F-CDF1-C448-BA62-7EF2CE561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670426"/>
            <a:ext cx="5181600" cy="1015627"/>
          </a:xfrm>
        </p:spPr>
        <p:txBody>
          <a:bodyPr>
            <a:normAutofit/>
          </a:bodyPr>
          <a:lstStyle/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results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show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difference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between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women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fields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analysed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095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FDA5693-360C-5548-A0B2-0027B8FDC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365125"/>
            <a:ext cx="10515600" cy="1325563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Question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number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3</a:t>
            </a:r>
          </a:p>
        </p:txBody>
      </p:sp>
      <p:pic>
        <p:nvPicPr>
          <p:cNvPr id="6" name="Marcador de Posição de Conteúdo 5">
            <a:extLst>
              <a:ext uri="{FF2B5EF4-FFF2-40B4-BE49-F238E27FC236}">
                <a16:creationId xmlns="" xmlns:a16="http://schemas.microsoft.com/office/drawing/2014/main" id="{6C4657B4-5357-DE40-B663-E205D18771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1529" y="1482725"/>
            <a:ext cx="11412822" cy="4748400"/>
          </a:xfrm>
        </p:spPr>
      </p:pic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4190E0C3-9D3B-0E48-BD01-3B472CA1C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83336"/>
            <a:ext cx="5181600" cy="2035175"/>
          </a:xfrm>
        </p:spPr>
        <p:txBody>
          <a:bodyPr/>
          <a:lstStyle/>
          <a:p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93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individuals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familiar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female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painters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can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mean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women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less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recognised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popular in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field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1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3AB6FF-98E4-8041-A826-057BA018A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" y="365125"/>
            <a:ext cx="10515600" cy="1325563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Question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number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4</a:t>
            </a:r>
          </a:p>
        </p:txBody>
      </p:sp>
      <p:pic>
        <p:nvPicPr>
          <p:cNvPr id="6" name="Marcador de Posição de Conteúdo 5">
            <a:extLst>
              <a:ext uri="{FF2B5EF4-FFF2-40B4-BE49-F238E27FC236}">
                <a16:creationId xmlns="" xmlns:a16="http://schemas.microsoft.com/office/drawing/2014/main" id="{B8B6E75A-7FBB-594C-9426-533F2523C63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0153" y="1375634"/>
            <a:ext cx="11496127" cy="4748400"/>
          </a:xfrm>
        </p:spPr>
      </p:pic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8DBC963F-C7F7-634F-8432-254F00027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220483"/>
            <a:ext cx="5181600" cy="1483632"/>
          </a:xfrm>
        </p:spPr>
        <p:txBody>
          <a:bodyPr>
            <a:normAutofit/>
          </a:bodyPr>
          <a:lstStyle/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result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shows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biggest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inequality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survey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can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conclude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most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canonical </a:t>
            </a:r>
            <a:r>
              <a:rPr lang="pt-PT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books</a:t>
            </a:r>
            <a:r>
              <a:rPr lang="pt-P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hero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7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65C971-8C95-9B47-8622-C460F21CF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" y="365125"/>
            <a:ext cx="10515600" cy="1325563"/>
          </a:xfrm>
        </p:spPr>
        <p:txBody>
          <a:bodyPr/>
          <a:lstStyle/>
          <a:p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Question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pt-PT" dirty="0" err="1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number</a:t>
            </a:r>
            <a:r>
              <a:rPr lang="pt-PT" dirty="0">
                <a:solidFill>
                  <a:schemeClr val="accent5">
                    <a:lumMod val="50000"/>
                  </a:schemeClr>
                </a:solidFill>
                <a:latin typeface="American Typewriter" panose="02090604020004020304" pitchFamily="18" charset="77"/>
              </a:rPr>
              <a:t> 5</a:t>
            </a:r>
          </a:p>
        </p:txBody>
      </p:sp>
      <p:pic>
        <p:nvPicPr>
          <p:cNvPr id="6" name="Marcador de Posição de Conteúdo 5">
            <a:extLst>
              <a:ext uri="{FF2B5EF4-FFF2-40B4-BE49-F238E27FC236}">
                <a16:creationId xmlns="" xmlns:a16="http://schemas.microsoft.com/office/drawing/2014/main" id="{10928A29-20F7-9247-9488-701139F36EC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23900" y="1520480"/>
            <a:ext cx="11567693" cy="4748400"/>
          </a:xfrm>
        </p:spPr>
      </p:pic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4D0BB3D-E830-9840-9E33-ACAC598A4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0256" y="4467224"/>
            <a:ext cx="5181600" cy="1904546"/>
          </a:xfrm>
        </p:spPr>
        <p:txBody>
          <a:bodyPr>
            <a:normAutofit/>
          </a:bodyPr>
          <a:lstStyle/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results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show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gender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equality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Most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people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women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as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cultured</a:t>
            </a:r>
            <a:r>
              <a:rPr lang="pt-P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pt-PT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</a:t>
            </a:r>
            <a:endParaRPr lang="pt-P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55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411</Words>
  <Application>Microsoft Office PowerPoint</Application>
  <PresentationFormat>Ecrã Panorâmico</PresentationFormat>
  <Paragraphs>45</Paragraphs>
  <Slides>15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20" baseType="lpstr">
      <vt:lpstr>American Typewriter</vt:lpstr>
      <vt:lpstr>Arial</vt:lpstr>
      <vt:lpstr>Calibri</vt:lpstr>
      <vt:lpstr>Calibri Light</vt:lpstr>
      <vt:lpstr>Tema do Office</vt:lpstr>
      <vt:lpstr>Gender in equality</vt:lpstr>
      <vt:lpstr>Index</vt:lpstr>
      <vt:lpstr>Gender distribution</vt:lpstr>
      <vt:lpstr>Age distribution</vt:lpstr>
      <vt:lpstr>Question number 1</vt:lpstr>
      <vt:lpstr>Question number 2</vt:lpstr>
      <vt:lpstr>Question number 3</vt:lpstr>
      <vt:lpstr>Question number 4</vt:lpstr>
      <vt:lpstr>Question number 5</vt:lpstr>
      <vt:lpstr>Question number 6</vt:lpstr>
      <vt:lpstr>Question number 7</vt:lpstr>
      <vt:lpstr>Question number 8</vt:lpstr>
      <vt:lpstr>Question number 9</vt:lpstr>
      <vt:lpstr>Question number 10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in equality</dc:title>
  <dc:creator>Microsoft Office User</dc:creator>
  <cp:lastModifiedBy>Miguel Carrasqueira</cp:lastModifiedBy>
  <cp:revision>21</cp:revision>
  <dcterms:created xsi:type="dcterms:W3CDTF">2020-03-25T15:24:44Z</dcterms:created>
  <dcterms:modified xsi:type="dcterms:W3CDTF">2020-03-28T23:07:16Z</dcterms:modified>
</cp:coreProperties>
</file>