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63" r:id="rId15"/>
    <p:sldId id="264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9" autoAdjust="0"/>
    <p:restoredTop sz="94660"/>
  </p:normalViewPr>
  <p:slideViewPr>
    <p:cSldViewPr snapToGrid="0">
      <p:cViewPr>
        <p:scale>
          <a:sx n="96" d="100"/>
          <a:sy n="96" d="100"/>
        </p:scale>
        <p:origin x="-102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13000" y="-203200"/>
            <a:ext cx="9293205" cy="3521877"/>
          </a:xfrm>
        </p:spPr>
        <p:txBody>
          <a:bodyPr>
            <a:normAutofit/>
          </a:bodyPr>
          <a:lstStyle/>
          <a:p>
            <a:pPr algn="ctr"/>
            <a:r>
              <a:rPr lang="pl-PL" sz="7200" dirty="0" err="1" smtClean="0"/>
              <a:t>Polish</a:t>
            </a:r>
            <a:r>
              <a:rPr lang="pl-PL" sz="7200" dirty="0" smtClean="0"/>
              <a:t> NOBLE </a:t>
            </a:r>
            <a:r>
              <a:rPr lang="pl-PL" sz="7200" dirty="0" err="1" smtClean="0"/>
              <a:t>prize</a:t>
            </a:r>
            <a:r>
              <a:rPr lang="pl-PL" sz="7200" dirty="0" smtClean="0"/>
              <a:t> </a:t>
            </a:r>
            <a:r>
              <a:rPr lang="pl-PL" sz="7200" dirty="0" err="1" smtClean="0"/>
              <a:t>LAUREATEs</a:t>
            </a:r>
            <a:endParaRPr lang="pl-PL" sz="7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54928" y="3744146"/>
            <a:ext cx="8637072" cy="977621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0" y="2575039"/>
            <a:ext cx="3138438" cy="33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53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Władysław </a:t>
            </a:r>
            <a:r>
              <a:rPr lang="pl-PL" dirty="0" err="1" smtClean="0"/>
              <a:t>reymont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9913" y="2178571"/>
            <a:ext cx="6690339" cy="345061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Władysław Reymont was a </a:t>
            </a:r>
            <a:r>
              <a:rPr lang="pl-PL" sz="2800" dirty="0" err="1" smtClean="0"/>
              <a:t>novelist</a:t>
            </a:r>
            <a:r>
              <a:rPr lang="pl-PL" sz="2800" dirty="0" smtClean="0"/>
              <a:t> and the 1924 </a:t>
            </a:r>
            <a:r>
              <a:rPr lang="pl-PL" sz="2800" dirty="0" err="1" smtClean="0"/>
              <a:t>laureate</a:t>
            </a:r>
            <a:r>
              <a:rPr lang="pl-PL" sz="2800" dirty="0" smtClean="0"/>
              <a:t> of the Nobel </a:t>
            </a:r>
            <a:r>
              <a:rPr lang="pl-PL" sz="2800" dirty="0" err="1" smtClean="0"/>
              <a:t>Prize</a:t>
            </a:r>
            <a:r>
              <a:rPr lang="pl-PL" sz="2800" dirty="0" smtClean="0"/>
              <a:t>. His </a:t>
            </a:r>
            <a:r>
              <a:rPr lang="pl-PL" sz="2800" dirty="0" err="1" smtClean="0"/>
              <a:t>best-known</a:t>
            </a:r>
            <a:r>
              <a:rPr lang="pl-PL" sz="2800" dirty="0" smtClean="0"/>
              <a:t> </a:t>
            </a:r>
            <a:r>
              <a:rPr lang="pl-PL" sz="2800" dirty="0" err="1" smtClean="0"/>
              <a:t>work</a:t>
            </a:r>
            <a:r>
              <a:rPr lang="pl-PL" sz="2800" dirty="0" smtClean="0"/>
              <a:t> </a:t>
            </a:r>
            <a:r>
              <a:rPr lang="pl-PL" sz="2800" dirty="0" err="1" smtClean="0"/>
              <a:t>is</a:t>
            </a:r>
            <a:r>
              <a:rPr lang="pl-PL" sz="2800" dirty="0" smtClean="0"/>
              <a:t> </a:t>
            </a:r>
            <a:r>
              <a:rPr lang="pl-PL" sz="2800" dirty="0" smtClean="0"/>
              <a:t>the </a:t>
            </a:r>
            <a:r>
              <a:rPr lang="pl-PL" sz="2800" dirty="0" err="1" smtClean="0"/>
              <a:t>award-winning</a:t>
            </a:r>
            <a:r>
              <a:rPr lang="pl-PL" sz="2800" dirty="0" smtClean="0"/>
              <a:t> </a:t>
            </a:r>
            <a:r>
              <a:rPr lang="pl-PL" sz="2800" dirty="0" err="1" smtClean="0"/>
              <a:t>four-volume</a:t>
            </a:r>
            <a:r>
              <a:rPr lang="pl-PL" sz="2800" dirty="0" smtClean="0"/>
              <a:t> </a:t>
            </a:r>
            <a:r>
              <a:rPr lang="pl-PL" sz="2800" dirty="0" err="1" smtClean="0"/>
              <a:t>novel</a:t>
            </a:r>
            <a:r>
              <a:rPr lang="pl-PL" sz="2800" dirty="0" smtClean="0"/>
              <a:t> Chłopi</a:t>
            </a:r>
            <a:r>
              <a:rPr lang="pl-PL" sz="2800" dirty="0" smtClean="0"/>
              <a:t>. </a:t>
            </a:r>
            <a:r>
              <a:rPr lang="pl-PL" sz="2800" dirty="0" err="1" smtClean="0"/>
              <a:t>Reymont’s</a:t>
            </a:r>
            <a:r>
              <a:rPr lang="pl-PL" sz="2800" dirty="0" smtClean="0"/>
              <a:t> </a:t>
            </a:r>
            <a:r>
              <a:rPr lang="pl-PL" sz="2800" dirty="0" err="1" smtClean="0"/>
              <a:t>literary</a:t>
            </a:r>
            <a:r>
              <a:rPr lang="pl-PL" sz="2800" dirty="0" smtClean="0"/>
              <a:t> </a:t>
            </a:r>
            <a:r>
              <a:rPr lang="pl-PL" sz="2800" dirty="0" err="1" smtClean="0"/>
              <a:t>output</a:t>
            </a:r>
            <a:r>
              <a:rPr lang="pl-PL" sz="2800" dirty="0" smtClean="0"/>
              <a:t> </a:t>
            </a:r>
            <a:r>
              <a:rPr lang="pl-PL" sz="2800" dirty="0" err="1" smtClean="0"/>
              <a:t>includes</a:t>
            </a:r>
            <a:r>
              <a:rPr lang="pl-PL" sz="2800" dirty="0" smtClean="0"/>
              <a:t> </a:t>
            </a:r>
            <a:r>
              <a:rPr lang="pl-PL" sz="2800" dirty="0" err="1" smtClean="0"/>
              <a:t>about</a:t>
            </a:r>
            <a:r>
              <a:rPr lang="pl-PL" sz="2800" dirty="0" smtClean="0"/>
              <a:t> </a:t>
            </a:r>
            <a:r>
              <a:rPr lang="pl-PL" sz="2800" dirty="0" smtClean="0"/>
              <a:t>30 </a:t>
            </a:r>
            <a:r>
              <a:rPr lang="pl-PL" sz="2800" dirty="0" err="1" smtClean="0"/>
              <a:t>extensive</a:t>
            </a:r>
            <a:r>
              <a:rPr lang="pl-PL" sz="2800" dirty="0" smtClean="0"/>
              <a:t> </a:t>
            </a:r>
            <a:r>
              <a:rPr lang="pl-PL" sz="2800" dirty="0" err="1" smtClean="0"/>
              <a:t>volumes</a:t>
            </a:r>
            <a:r>
              <a:rPr lang="pl-PL" sz="2800" dirty="0" smtClean="0"/>
              <a:t> of </a:t>
            </a:r>
            <a:r>
              <a:rPr lang="pl-PL" sz="2800" dirty="0" err="1" smtClean="0"/>
              <a:t>prose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672" y="382143"/>
            <a:ext cx="2783491" cy="35086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Obraz 4" descr="pobra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8" y="3324224"/>
            <a:ext cx="2309813" cy="3221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06831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 smtClean="0"/>
              <a:t>Isaac BASHEVIS singer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01875" y="2015732"/>
            <a:ext cx="5241750" cy="3442093"/>
          </a:xfrm>
        </p:spPr>
        <p:txBody>
          <a:bodyPr>
            <a:normAutofit fontScale="92500"/>
          </a:bodyPr>
          <a:lstStyle/>
          <a:p>
            <a:r>
              <a:rPr lang="pl-PL" sz="2800" dirty="0" smtClean="0"/>
              <a:t>He was a </a:t>
            </a:r>
            <a:r>
              <a:rPr lang="pl-PL" sz="2800" dirty="0" err="1"/>
              <a:t>P</a:t>
            </a:r>
            <a:r>
              <a:rPr lang="pl-PL" sz="2800" dirty="0" err="1" smtClean="0"/>
              <a:t>olish</a:t>
            </a:r>
            <a:r>
              <a:rPr lang="pl-PL" sz="2800" dirty="0" smtClean="0"/>
              <a:t> </a:t>
            </a:r>
            <a:r>
              <a:rPr lang="pl-PL" sz="2800" dirty="0" err="1" smtClean="0"/>
              <a:t>writer</a:t>
            </a:r>
            <a:r>
              <a:rPr lang="pl-PL" sz="2800" dirty="0" smtClean="0"/>
              <a:t>, </a:t>
            </a:r>
            <a:r>
              <a:rPr lang="pl-PL" sz="2800" dirty="0" err="1" smtClean="0"/>
              <a:t>awarded</a:t>
            </a:r>
            <a:r>
              <a:rPr lang="pl-PL" sz="2800" dirty="0" smtClean="0"/>
              <a:t> the Nobel </a:t>
            </a:r>
            <a:r>
              <a:rPr lang="pl-PL" sz="2800" dirty="0" err="1" smtClean="0"/>
              <a:t>Prize</a:t>
            </a:r>
            <a:r>
              <a:rPr lang="pl-PL" sz="2800" dirty="0" smtClean="0"/>
              <a:t> in 1978.</a:t>
            </a:r>
            <a:r>
              <a:rPr lang="en-US" sz="2800" dirty="0"/>
              <a:t> The Polish form of his birth name was </a:t>
            </a:r>
            <a:r>
              <a:rPr lang="en-US" sz="2800" dirty="0" err="1"/>
              <a:t>Icek</a:t>
            </a:r>
            <a:r>
              <a:rPr lang="en-US" sz="2800" dirty="0"/>
              <a:t> </a:t>
            </a:r>
            <a:r>
              <a:rPr lang="en-US" sz="2800" dirty="0" err="1"/>
              <a:t>Hersz</a:t>
            </a:r>
            <a:r>
              <a:rPr lang="en-US" sz="2800" dirty="0"/>
              <a:t> </a:t>
            </a:r>
            <a:r>
              <a:rPr lang="en-US" sz="2800" dirty="0" err="1"/>
              <a:t>Zynger</a:t>
            </a:r>
            <a:r>
              <a:rPr lang="en-US" sz="2800" dirty="0"/>
              <a:t>. He used his mother's first name in an initial literary pseudonym</a:t>
            </a:r>
            <a:r>
              <a:rPr lang="en-US" sz="2800" dirty="0" smtClean="0"/>
              <a:t>,</a:t>
            </a:r>
            <a:r>
              <a:rPr lang="pl-PL" sz="2800" dirty="0" smtClean="0"/>
              <a:t> </a:t>
            </a:r>
            <a:r>
              <a:rPr lang="en-US" sz="2800" dirty="0" err="1" smtClean="0"/>
              <a:t>Izaak</a:t>
            </a:r>
            <a:r>
              <a:rPr lang="en-US" sz="2800" dirty="0" smtClean="0"/>
              <a:t> </a:t>
            </a:r>
            <a:r>
              <a:rPr lang="en-US" sz="2800" dirty="0" err="1"/>
              <a:t>Baszewis</a:t>
            </a:r>
            <a:r>
              <a:rPr lang="en-US" sz="2800" dirty="0"/>
              <a:t>, </a:t>
            </a:r>
            <a:r>
              <a:rPr lang="en-US" sz="2800" dirty="0" smtClean="0"/>
              <a:t>which </a:t>
            </a:r>
            <a:r>
              <a:rPr lang="en-US" sz="2800" dirty="0"/>
              <a:t>he later expanded.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87" y="386956"/>
            <a:ext cx="3030254" cy="36814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Obraz 4" descr="220px-Biłgoraj_-_Ławka_Izaaka_Baszewisa_Singera_(01)_-_DSC00455_v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687" y="3200399"/>
            <a:ext cx="3581402" cy="2686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5500688" y="6200775"/>
            <a:ext cx="5178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Isaac </a:t>
            </a:r>
            <a:r>
              <a:rPr lang="en-US" sz="2400" dirty="0" err="1" smtClean="0"/>
              <a:t>Bashevis</a:t>
            </a:r>
            <a:r>
              <a:rPr lang="en-US" sz="2400" dirty="0" smtClean="0"/>
              <a:t> Singer's Bench in </a:t>
            </a:r>
            <a:r>
              <a:rPr lang="en-US" sz="2400" dirty="0" err="1" smtClean="0"/>
              <a:t>Biłgoraj</a:t>
            </a:r>
            <a:r>
              <a:rPr lang="pl-PL" sz="2400" dirty="0" smtClean="0"/>
              <a:t>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192915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Czesław </a:t>
            </a:r>
            <a:r>
              <a:rPr lang="pl-PL" dirty="0" err="1" smtClean="0"/>
              <a:t>miłosz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8" y="2015732"/>
            <a:ext cx="6212910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 smtClean="0"/>
              <a:t>Czesław Miłosz was a </a:t>
            </a:r>
            <a:r>
              <a:rPr lang="pl-PL" sz="3200" dirty="0" err="1" smtClean="0"/>
              <a:t>poet</a:t>
            </a:r>
            <a:r>
              <a:rPr lang="pl-PL" sz="3200" dirty="0" smtClean="0"/>
              <a:t>, </a:t>
            </a:r>
            <a:r>
              <a:rPr lang="pl-PL" sz="3200" dirty="0" err="1" smtClean="0"/>
              <a:t>prose</a:t>
            </a:r>
            <a:r>
              <a:rPr lang="pl-PL" sz="3200" dirty="0" smtClean="0"/>
              <a:t> </a:t>
            </a:r>
            <a:r>
              <a:rPr lang="pl-PL" sz="3200" dirty="0" err="1" smtClean="0"/>
              <a:t>writer</a:t>
            </a:r>
            <a:r>
              <a:rPr lang="pl-PL" sz="3200" dirty="0" smtClean="0"/>
              <a:t>, translator and dyplomat</a:t>
            </a:r>
          </a:p>
          <a:p>
            <a:pPr marL="0" indent="0">
              <a:buNone/>
            </a:pPr>
            <a:r>
              <a:rPr lang="pl-PL" sz="3200" dirty="0" smtClean="0"/>
              <a:t>He </a:t>
            </a:r>
            <a:r>
              <a:rPr lang="pl-PL" sz="3200" dirty="0" err="1" smtClean="0"/>
              <a:t>lived</a:t>
            </a:r>
            <a:r>
              <a:rPr lang="pl-PL" sz="3200" dirty="0" smtClean="0"/>
              <a:t> </a:t>
            </a:r>
            <a:r>
              <a:rPr lang="pl-PL" sz="3200" dirty="0" smtClean="0"/>
              <a:t>in </a:t>
            </a:r>
            <a:r>
              <a:rPr lang="pl-PL" sz="3200" dirty="0" err="1" smtClean="0"/>
              <a:t>times</a:t>
            </a:r>
            <a:r>
              <a:rPr lang="pl-PL" sz="3200" dirty="0" smtClean="0"/>
              <a:t> </a:t>
            </a:r>
            <a:r>
              <a:rPr lang="pl-PL" sz="3200" dirty="0" smtClean="0"/>
              <a:t>of World War II</a:t>
            </a:r>
          </a:p>
          <a:p>
            <a:pPr marL="0" indent="0">
              <a:buNone/>
            </a:pPr>
            <a:r>
              <a:rPr lang="pl-PL" sz="3200" dirty="0" smtClean="0"/>
              <a:t>His </a:t>
            </a:r>
            <a:r>
              <a:rPr lang="pl-PL" sz="3200" dirty="0" err="1" smtClean="0"/>
              <a:t>Captive</a:t>
            </a:r>
            <a:r>
              <a:rPr lang="pl-PL" sz="3200" dirty="0" smtClean="0"/>
              <a:t> </a:t>
            </a:r>
            <a:r>
              <a:rPr lang="pl-PL" sz="3200" dirty="0" err="1" smtClean="0"/>
              <a:t>Mind</a:t>
            </a:r>
            <a:r>
              <a:rPr lang="pl-PL" sz="3200" dirty="0" smtClean="0"/>
              <a:t> </a:t>
            </a:r>
            <a:r>
              <a:rPr lang="pl-PL" sz="3200" dirty="0" err="1" smtClean="0"/>
              <a:t>became</a:t>
            </a:r>
            <a:r>
              <a:rPr lang="pl-PL" sz="3200" dirty="0" smtClean="0"/>
              <a:t> a </a:t>
            </a:r>
            <a:r>
              <a:rPr lang="pl-PL" sz="3200" dirty="0" err="1" smtClean="0"/>
              <a:t>classic</a:t>
            </a:r>
            <a:r>
              <a:rPr lang="pl-PL" sz="3200" dirty="0" smtClean="0"/>
              <a:t> of </a:t>
            </a:r>
            <a:r>
              <a:rPr lang="pl-PL" sz="3200" dirty="0" err="1" smtClean="0"/>
              <a:t>anti-Stalinism</a:t>
            </a:r>
            <a:r>
              <a:rPr lang="pl-PL" sz="3200" dirty="0" smtClean="0"/>
              <a:t>.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08" y="2562225"/>
            <a:ext cx="4666534" cy="3066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2991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Wisława </a:t>
            </a:r>
            <a:r>
              <a:rPr lang="pl-PL" dirty="0" err="1" smtClean="0"/>
              <a:t>szymborska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8213" y="2015732"/>
            <a:ext cx="6965005" cy="3450613"/>
          </a:xfrm>
        </p:spPr>
        <p:txBody>
          <a:bodyPr>
            <a:normAutofit/>
          </a:bodyPr>
          <a:lstStyle/>
          <a:p>
            <a:r>
              <a:rPr lang="pl-PL" sz="3200" dirty="0" err="1" smtClean="0"/>
              <a:t>She</a:t>
            </a:r>
            <a:r>
              <a:rPr lang="pl-PL" sz="3200" dirty="0" smtClean="0"/>
              <a:t> was </a:t>
            </a:r>
            <a:r>
              <a:rPr lang="pl-PL" sz="3200" dirty="0" err="1" smtClean="0"/>
              <a:t>poet</a:t>
            </a:r>
            <a:r>
              <a:rPr lang="pl-PL" sz="3200" dirty="0" smtClean="0"/>
              <a:t>, </a:t>
            </a:r>
            <a:r>
              <a:rPr lang="pl-PL" sz="3200" dirty="0" err="1" smtClean="0"/>
              <a:t>essayist</a:t>
            </a:r>
            <a:r>
              <a:rPr lang="pl-PL" sz="3200" dirty="0" smtClean="0"/>
              <a:t>, translator and </a:t>
            </a:r>
            <a:r>
              <a:rPr lang="pl-PL" sz="3200" dirty="0" err="1" smtClean="0"/>
              <a:t>recipient</a:t>
            </a:r>
            <a:r>
              <a:rPr lang="pl-PL" sz="3200" dirty="0" smtClean="0"/>
              <a:t> of the 1996 Nobel </a:t>
            </a:r>
            <a:r>
              <a:rPr lang="pl-PL" sz="3200" dirty="0" err="1" smtClean="0"/>
              <a:t>Prize</a:t>
            </a:r>
            <a:r>
              <a:rPr lang="pl-PL" sz="3200" dirty="0" smtClean="0"/>
              <a:t>.</a:t>
            </a:r>
            <a:endParaRPr lang="pl-PL" sz="3200" dirty="0" smtClean="0"/>
          </a:p>
          <a:p>
            <a:r>
              <a:rPr lang="pl-PL" sz="3200" dirty="0" smtClean="0"/>
              <a:t>Szymborska was </a:t>
            </a:r>
            <a:r>
              <a:rPr lang="pl-PL" sz="3200" dirty="0" err="1" smtClean="0"/>
              <a:t>also</a:t>
            </a:r>
            <a:r>
              <a:rPr lang="pl-PL" sz="3200" dirty="0" smtClean="0"/>
              <a:t> a </a:t>
            </a:r>
            <a:r>
              <a:rPr lang="pl-PL" sz="3200" dirty="0" err="1" smtClean="0"/>
              <a:t>deeply</a:t>
            </a:r>
            <a:r>
              <a:rPr lang="pl-PL" sz="3200" dirty="0" smtClean="0"/>
              <a:t> </a:t>
            </a:r>
            <a:r>
              <a:rPr lang="pl-PL" sz="3200" dirty="0" err="1" smtClean="0"/>
              <a:t>personal</a:t>
            </a:r>
            <a:r>
              <a:rPr lang="pl-PL" sz="3200" dirty="0" smtClean="0"/>
              <a:t> </a:t>
            </a:r>
            <a:r>
              <a:rPr lang="pl-PL" sz="3200" dirty="0" err="1" smtClean="0"/>
              <a:t>poet</a:t>
            </a:r>
            <a:r>
              <a:rPr lang="pl-PL" sz="3200" dirty="0" smtClean="0"/>
              <a:t> </a:t>
            </a:r>
            <a:r>
              <a:rPr lang="pl-PL" sz="3200" dirty="0" err="1" smtClean="0"/>
              <a:t>who</a:t>
            </a:r>
            <a:r>
              <a:rPr lang="pl-PL" sz="3200" dirty="0" smtClean="0"/>
              <a:t> </a:t>
            </a:r>
            <a:r>
              <a:rPr lang="pl-PL" sz="3200" dirty="0" err="1" smtClean="0"/>
              <a:t>explored</a:t>
            </a:r>
            <a:r>
              <a:rPr lang="pl-PL" sz="3200" dirty="0" smtClean="0"/>
              <a:t> the </a:t>
            </a:r>
            <a:r>
              <a:rPr lang="pl-PL" sz="3200" dirty="0" err="1" smtClean="0"/>
              <a:t>large</a:t>
            </a:r>
            <a:r>
              <a:rPr lang="pl-PL" sz="3200" dirty="0" smtClean="0"/>
              <a:t> </a:t>
            </a:r>
            <a:r>
              <a:rPr lang="pl-PL" sz="3200" dirty="0" err="1" smtClean="0"/>
              <a:t>truths</a:t>
            </a:r>
            <a:r>
              <a:rPr lang="pl-PL" sz="3200" dirty="0" smtClean="0"/>
              <a:t> </a:t>
            </a:r>
            <a:r>
              <a:rPr lang="pl-PL" sz="3200" dirty="0" err="1" smtClean="0"/>
              <a:t>that</a:t>
            </a:r>
            <a:r>
              <a:rPr lang="pl-PL" sz="3200" dirty="0" smtClean="0"/>
              <a:t> </a:t>
            </a:r>
            <a:r>
              <a:rPr lang="pl-PL" sz="3200" dirty="0" err="1" smtClean="0"/>
              <a:t>exist</a:t>
            </a:r>
            <a:r>
              <a:rPr lang="pl-PL" sz="3200" dirty="0" smtClean="0"/>
              <a:t> in </a:t>
            </a:r>
            <a:r>
              <a:rPr lang="pl-PL" sz="3200" dirty="0" err="1" smtClean="0"/>
              <a:t>ordinary</a:t>
            </a:r>
            <a:r>
              <a:rPr lang="pl-PL" sz="3200" dirty="0" smtClean="0"/>
              <a:t>, </a:t>
            </a:r>
            <a:r>
              <a:rPr lang="pl-PL" sz="3200" dirty="0" err="1" smtClean="0"/>
              <a:t>everyday</a:t>
            </a:r>
            <a:r>
              <a:rPr lang="pl-PL" sz="3200" dirty="0" smtClean="0"/>
              <a:t> </a:t>
            </a:r>
            <a:r>
              <a:rPr lang="pl-PL" sz="3200" dirty="0" err="1" smtClean="0"/>
              <a:t>things</a:t>
            </a:r>
            <a:r>
              <a:rPr lang="pl-PL" sz="3200" dirty="0" smtClean="0"/>
              <a:t>.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560" y="2015732"/>
            <a:ext cx="3018614" cy="4030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0411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dirty="0"/>
              <a:t>Nobel </a:t>
            </a:r>
            <a:r>
              <a:rPr lang="pl-PL" sz="3600" dirty="0" err="1" smtClean="0"/>
              <a:t>LaureateS</a:t>
            </a:r>
            <a:r>
              <a:rPr lang="pl-PL" sz="3600" dirty="0" smtClean="0"/>
              <a:t> </a:t>
            </a:r>
            <a:r>
              <a:rPr lang="pl-PL" sz="3600" dirty="0"/>
              <a:t>in </a:t>
            </a:r>
            <a:r>
              <a:rPr lang="pl-PL" sz="3600" dirty="0" err="1" smtClean="0"/>
              <a:t>Physics</a:t>
            </a:r>
            <a:r>
              <a:rPr lang="pl-PL" sz="3600" dirty="0" smtClean="0"/>
              <a:t> And </a:t>
            </a:r>
            <a:r>
              <a:rPr lang="pl-PL" sz="3600" dirty="0" err="1" smtClean="0"/>
              <a:t>chemistry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/>
              <a:t>Georges </a:t>
            </a:r>
            <a:r>
              <a:rPr lang="pl-PL" sz="2800" dirty="0" err="1" smtClean="0"/>
              <a:t>Charpark</a:t>
            </a:r>
            <a:endParaRPr lang="pl-PL" sz="2800" dirty="0" smtClean="0"/>
          </a:p>
          <a:p>
            <a:pPr algn="ctr"/>
            <a:r>
              <a:rPr lang="pl-PL" sz="2800" dirty="0" smtClean="0"/>
              <a:t>Roald Hoffman</a:t>
            </a:r>
          </a:p>
          <a:p>
            <a:pPr algn="ctr"/>
            <a:r>
              <a:rPr lang="pl-PL" sz="2800" dirty="0" smtClean="0"/>
              <a:t>Albert Abraham Michelson</a:t>
            </a:r>
          </a:p>
          <a:p>
            <a:pPr algn="ctr"/>
            <a:r>
              <a:rPr lang="pl-PL" sz="2800" dirty="0" smtClean="0"/>
              <a:t>Maria Skłodowska Curie</a:t>
            </a:r>
          </a:p>
          <a:p>
            <a:pPr algn="ctr"/>
            <a:r>
              <a:rPr lang="pl-PL" sz="2800" dirty="0" smtClean="0"/>
              <a:t>Isidor </a:t>
            </a:r>
            <a:r>
              <a:rPr lang="pl-PL" sz="2800" dirty="0" err="1" smtClean="0"/>
              <a:t>Rabi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122753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smtClean="0"/>
              <a:t>Georges </a:t>
            </a:r>
            <a:r>
              <a:rPr lang="pl-PL" sz="3600" dirty="0" err="1" smtClean="0"/>
              <a:t>Charpark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5600" y="2015732"/>
            <a:ext cx="6145409" cy="3450613"/>
          </a:xfrm>
        </p:spPr>
        <p:txBody>
          <a:bodyPr>
            <a:noAutofit/>
          </a:bodyPr>
          <a:lstStyle/>
          <a:p>
            <a:r>
              <a:rPr lang="pl-PL" sz="2800" dirty="0" smtClean="0"/>
              <a:t>Georges </a:t>
            </a:r>
            <a:r>
              <a:rPr lang="pl-PL" sz="2800" dirty="0" err="1" smtClean="0"/>
              <a:t>Charpark</a:t>
            </a:r>
            <a:r>
              <a:rPr lang="pl-PL" sz="2800" dirty="0" smtClean="0"/>
              <a:t> was </a:t>
            </a:r>
            <a:r>
              <a:rPr lang="pl-PL" sz="2800" dirty="0" err="1" smtClean="0"/>
              <a:t>born</a:t>
            </a:r>
            <a:r>
              <a:rPr lang="pl-PL" sz="2800" dirty="0" smtClean="0"/>
              <a:t> in the </a:t>
            </a:r>
            <a:r>
              <a:rPr lang="pl-PL" sz="2800" dirty="0" err="1" smtClean="0"/>
              <a:t>Polish-Jewish</a:t>
            </a:r>
            <a:r>
              <a:rPr lang="pl-PL" sz="2800" dirty="0" smtClean="0"/>
              <a:t> family</a:t>
            </a:r>
            <a:r>
              <a:rPr lang="pl-PL" sz="2800" dirty="0" smtClean="0"/>
              <a:t>. Nobel </a:t>
            </a:r>
            <a:r>
              <a:rPr lang="pl-PL" sz="2800" dirty="0" err="1" smtClean="0"/>
              <a:t>laureate</a:t>
            </a:r>
            <a:r>
              <a:rPr lang="pl-PL" sz="2800" dirty="0" smtClean="0"/>
              <a:t> in </a:t>
            </a:r>
            <a:r>
              <a:rPr lang="pl-PL" sz="2800" dirty="0" err="1" smtClean="0"/>
              <a:t>Physics</a:t>
            </a:r>
            <a:r>
              <a:rPr lang="pl-PL" sz="2800" dirty="0" smtClean="0"/>
              <a:t> in 1922.He was a </a:t>
            </a:r>
            <a:r>
              <a:rPr lang="pl-PL" sz="2800" dirty="0" err="1" smtClean="0"/>
              <a:t>member</a:t>
            </a:r>
            <a:r>
              <a:rPr lang="pl-PL" sz="2800" dirty="0" smtClean="0"/>
              <a:t> the French </a:t>
            </a:r>
            <a:r>
              <a:rPr lang="pl-PL" sz="2800" dirty="0" err="1" smtClean="0"/>
              <a:t>Communist</a:t>
            </a:r>
            <a:r>
              <a:rPr lang="pl-PL" sz="2800" dirty="0" smtClean="0"/>
              <a:t> Party. In 1992 </a:t>
            </a:r>
            <a:r>
              <a:rPr lang="pl-PL" sz="2800" dirty="0" err="1" smtClean="0"/>
              <a:t>received</a:t>
            </a:r>
            <a:r>
              <a:rPr lang="pl-PL" sz="2800" dirty="0" smtClean="0"/>
              <a:t> the Nobel </a:t>
            </a:r>
            <a:r>
              <a:rPr lang="pl-PL" sz="2800" dirty="0" err="1" smtClean="0"/>
              <a:t>Prize</a:t>
            </a:r>
            <a:r>
              <a:rPr lang="pl-PL" sz="2800" dirty="0" smtClean="0"/>
              <a:t> for </a:t>
            </a:r>
            <a:r>
              <a:rPr lang="pl-PL" sz="2800" dirty="0" err="1" smtClean="0"/>
              <a:t>lecture</a:t>
            </a:r>
            <a:r>
              <a:rPr lang="pl-PL" sz="2800" dirty="0" smtClean="0"/>
              <a:t> in the field </a:t>
            </a:r>
            <a:r>
              <a:rPr lang="pl-PL" sz="2800" dirty="0" err="1" smtClean="0"/>
              <a:t>develop</a:t>
            </a:r>
            <a:r>
              <a:rPr lang="pl-PL" sz="2800" dirty="0" smtClean="0"/>
              <a:t> </a:t>
            </a:r>
            <a:r>
              <a:rPr lang="pl-PL" sz="2800" dirty="0" err="1" smtClean="0"/>
              <a:t>detectors</a:t>
            </a:r>
            <a:r>
              <a:rPr lang="pl-PL" sz="2800" dirty="0"/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00" y="2015732"/>
            <a:ext cx="3362325" cy="384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27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/>
              <a:t>ROALD HOFFMAN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9349" y="2015732"/>
            <a:ext cx="5787024" cy="3450613"/>
          </a:xfrm>
        </p:spPr>
        <p:txBody>
          <a:bodyPr>
            <a:noAutofit/>
          </a:bodyPr>
          <a:lstStyle/>
          <a:p>
            <a:r>
              <a:rPr lang="pl-PL" sz="2800" dirty="0" smtClean="0"/>
              <a:t>He was </a:t>
            </a:r>
            <a:r>
              <a:rPr lang="pl-PL" sz="2800" dirty="0" err="1" smtClean="0"/>
              <a:t>Polish</a:t>
            </a:r>
            <a:r>
              <a:rPr lang="pl-PL" sz="2800" dirty="0" smtClean="0"/>
              <a:t>-American </a:t>
            </a:r>
            <a:r>
              <a:rPr lang="pl-PL" sz="2800" dirty="0" err="1" smtClean="0"/>
              <a:t>chemist</a:t>
            </a:r>
            <a:r>
              <a:rPr lang="pl-PL" sz="2800" dirty="0" smtClean="0"/>
              <a:t>, </a:t>
            </a:r>
            <a:r>
              <a:rPr lang="pl-PL" sz="2800" dirty="0" err="1" smtClean="0"/>
              <a:t>born</a:t>
            </a:r>
            <a:r>
              <a:rPr lang="pl-PL" sz="2800" dirty="0" smtClean="0"/>
              <a:t> in </a:t>
            </a:r>
            <a:r>
              <a:rPr lang="pl-PL" sz="2800" dirty="0" err="1" smtClean="0"/>
              <a:t>Polish-Jewish</a:t>
            </a:r>
            <a:r>
              <a:rPr lang="pl-PL" sz="2800" dirty="0" smtClean="0"/>
              <a:t> </a:t>
            </a:r>
            <a:r>
              <a:rPr lang="pl-PL" sz="2800" dirty="0" err="1" smtClean="0"/>
              <a:t>origin</a:t>
            </a:r>
            <a:endParaRPr lang="pl-PL" sz="2800" dirty="0" smtClean="0"/>
          </a:p>
          <a:p>
            <a:r>
              <a:rPr lang="pl-PL" sz="2800" dirty="0"/>
              <a:t>H</a:t>
            </a:r>
            <a:r>
              <a:rPr lang="pl-PL" sz="2800" dirty="0" smtClean="0"/>
              <a:t>e </a:t>
            </a:r>
            <a:r>
              <a:rPr lang="pl-PL" sz="2800" dirty="0" err="1" smtClean="0"/>
              <a:t>is</a:t>
            </a:r>
            <a:r>
              <a:rPr lang="pl-PL" sz="2800" dirty="0" smtClean="0"/>
              <a:t> a </a:t>
            </a:r>
            <a:r>
              <a:rPr lang="pl-PL" sz="2800" dirty="0" err="1" smtClean="0"/>
              <a:t>member</a:t>
            </a:r>
            <a:r>
              <a:rPr lang="pl-PL" sz="2800" dirty="0" smtClean="0"/>
              <a:t> of the </a:t>
            </a:r>
            <a:r>
              <a:rPr lang="pl-PL" sz="2800" dirty="0" err="1" smtClean="0"/>
              <a:t>National</a:t>
            </a:r>
            <a:r>
              <a:rPr lang="pl-PL" sz="2800" dirty="0" smtClean="0"/>
              <a:t> </a:t>
            </a:r>
            <a:r>
              <a:rPr lang="pl-PL" sz="2800" dirty="0" err="1" smtClean="0"/>
              <a:t>Academy</a:t>
            </a:r>
            <a:r>
              <a:rPr lang="pl-PL" sz="2800" dirty="0" smtClean="0"/>
              <a:t> of </a:t>
            </a:r>
            <a:r>
              <a:rPr lang="pl-PL" sz="2800" dirty="0" err="1" smtClean="0"/>
              <a:t>Sciences</a:t>
            </a:r>
            <a:r>
              <a:rPr lang="pl-PL" sz="2800" dirty="0" smtClean="0"/>
              <a:t> in Boston</a:t>
            </a:r>
          </a:p>
          <a:p>
            <a:r>
              <a:rPr lang="pl-PL" sz="2800" dirty="0" smtClean="0"/>
              <a:t>In 1981 he </a:t>
            </a:r>
            <a:r>
              <a:rPr lang="pl-PL" sz="2800" dirty="0" err="1" smtClean="0"/>
              <a:t>received</a:t>
            </a:r>
            <a:r>
              <a:rPr lang="pl-PL" sz="2800" dirty="0" smtClean="0"/>
              <a:t> Nobel </a:t>
            </a:r>
            <a:r>
              <a:rPr lang="pl-PL" sz="2800" dirty="0" err="1" smtClean="0"/>
              <a:t>Prize</a:t>
            </a:r>
            <a:r>
              <a:rPr lang="pl-PL" sz="2800" dirty="0" smtClean="0"/>
              <a:t> in </a:t>
            </a:r>
            <a:r>
              <a:rPr lang="pl-PL" sz="2800" dirty="0" err="1" smtClean="0"/>
              <a:t>Chemistry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777" y="305382"/>
            <a:ext cx="2467610" cy="340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Obraz 4" descr="solid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839" y="2838702"/>
            <a:ext cx="2089909" cy="3390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94592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Albert Abraham Michelson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7864" y="2015732"/>
            <a:ext cx="5116750" cy="345061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Albert Abraham Michelson was an </a:t>
            </a:r>
            <a:r>
              <a:rPr lang="pl-PL" sz="2800" dirty="0" err="1" smtClean="0"/>
              <a:t>Americian</a:t>
            </a:r>
            <a:r>
              <a:rPr lang="pl-PL" sz="2800" dirty="0" smtClean="0"/>
              <a:t> </a:t>
            </a:r>
            <a:r>
              <a:rPr lang="pl-PL" sz="2800" dirty="0" err="1"/>
              <a:t>P</a:t>
            </a:r>
            <a:r>
              <a:rPr lang="pl-PL" sz="2800" dirty="0" err="1" smtClean="0"/>
              <a:t>hysicist</a:t>
            </a:r>
            <a:r>
              <a:rPr lang="pl-PL" sz="2800" dirty="0" smtClean="0"/>
              <a:t> of </a:t>
            </a:r>
            <a:r>
              <a:rPr lang="pl-PL" sz="2800" dirty="0" err="1" smtClean="0"/>
              <a:t>Polish-Jewish</a:t>
            </a:r>
            <a:r>
              <a:rPr lang="pl-PL" sz="2800" dirty="0" smtClean="0"/>
              <a:t> </a:t>
            </a:r>
            <a:r>
              <a:rPr lang="pl-PL" sz="2800" dirty="0" err="1" smtClean="0"/>
              <a:t>origin</a:t>
            </a:r>
            <a:r>
              <a:rPr lang="pl-PL" sz="2800" dirty="0" smtClean="0"/>
              <a:t>. Nobel </a:t>
            </a:r>
            <a:r>
              <a:rPr lang="pl-PL" sz="2800" dirty="0" err="1" smtClean="0"/>
              <a:t>Prize</a:t>
            </a:r>
            <a:r>
              <a:rPr lang="pl-PL" sz="2800" dirty="0" smtClean="0"/>
              <a:t> </a:t>
            </a:r>
            <a:r>
              <a:rPr lang="pl-PL" sz="2800" dirty="0" err="1" smtClean="0"/>
              <a:t>laureate</a:t>
            </a:r>
            <a:r>
              <a:rPr lang="pl-PL" sz="2800" dirty="0" smtClean="0"/>
              <a:t> in </a:t>
            </a:r>
            <a:r>
              <a:rPr lang="pl-PL" sz="2800" dirty="0" err="1" smtClean="0"/>
              <a:t>Physics</a:t>
            </a:r>
            <a:r>
              <a:rPr lang="pl-PL" sz="2800" dirty="0" smtClean="0"/>
              <a:t> in 1907 for the </a:t>
            </a:r>
            <a:r>
              <a:rPr lang="pl-PL" sz="2800" dirty="0" err="1" smtClean="0"/>
              <a:t>construction</a:t>
            </a:r>
            <a:r>
              <a:rPr lang="pl-PL" sz="2800" dirty="0" smtClean="0"/>
              <a:t> of </a:t>
            </a:r>
            <a:r>
              <a:rPr lang="pl-PL" sz="2800" dirty="0" err="1" smtClean="0"/>
              <a:t>interferometer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584" y="486970"/>
            <a:ext cx="3054485" cy="39684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Obraz 4" descr="220px-Michelson_Interferome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388" y="3943349"/>
            <a:ext cx="27940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73535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Maria </a:t>
            </a:r>
            <a:r>
              <a:rPr lang="pl-PL" dirty="0" err="1" smtClean="0"/>
              <a:t>skłodowska-Curie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6094" y="2391513"/>
            <a:ext cx="6488482" cy="345061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Maria Skłodowska-Curie was a </a:t>
            </a:r>
            <a:r>
              <a:rPr lang="pl-PL" sz="2400" dirty="0" err="1" smtClean="0"/>
              <a:t>physicist</a:t>
            </a:r>
            <a:r>
              <a:rPr lang="pl-PL" sz="2400" dirty="0" smtClean="0"/>
              <a:t> and a </a:t>
            </a:r>
            <a:r>
              <a:rPr lang="pl-PL" sz="2400" dirty="0" err="1" smtClean="0"/>
              <a:t>chemist</a:t>
            </a:r>
            <a:r>
              <a:rPr lang="pl-PL" sz="2400" dirty="0" smtClean="0"/>
              <a:t>. First Nobel </a:t>
            </a:r>
            <a:r>
              <a:rPr lang="pl-PL" sz="2400" dirty="0" err="1" smtClean="0"/>
              <a:t>Prize</a:t>
            </a:r>
            <a:r>
              <a:rPr lang="pl-PL" sz="2400" dirty="0" smtClean="0"/>
              <a:t> was </a:t>
            </a:r>
            <a:r>
              <a:rPr lang="pl-PL" sz="2400" dirty="0" err="1" smtClean="0"/>
              <a:t>awared</a:t>
            </a:r>
            <a:r>
              <a:rPr lang="pl-PL" sz="2400" dirty="0" smtClean="0"/>
              <a:t> with </a:t>
            </a:r>
            <a:r>
              <a:rPr lang="pl-PL" sz="2400" dirty="0" err="1" smtClean="0"/>
              <a:t>her</a:t>
            </a:r>
            <a:r>
              <a:rPr lang="pl-PL" sz="2400" dirty="0" smtClean="0"/>
              <a:t> </a:t>
            </a:r>
            <a:r>
              <a:rPr lang="pl-PL" sz="2400" dirty="0" err="1" smtClean="0"/>
              <a:t>husband</a:t>
            </a:r>
            <a:r>
              <a:rPr lang="pl-PL" sz="2400" dirty="0" smtClean="0"/>
              <a:t> for </a:t>
            </a:r>
            <a:r>
              <a:rPr lang="pl-PL" sz="2400" dirty="0" err="1" smtClean="0"/>
              <a:t>discovering</a:t>
            </a:r>
            <a:r>
              <a:rPr lang="pl-PL" sz="2400" dirty="0" smtClean="0"/>
              <a:t> the </a:t>
            </a:r>
            <a:r>
              <a:rPr lang="pl-PL" sz="2400" dirty="0" err="1" smtClean="0"/>
              <a:t>phenomenon</a:t>
            </a:r>
            <a:r>
              <a:rPr lang="pl-PL" sz="2400" dirty="0" smtClean="0"/>
              <a:t> of </a:t>
            </a:r>
            <a:r>
              <a:rPr lang="pl-PL" sz="2400" dirty="0" err="1" smtClean="0"/>
              <a:t>radioactivity</a:t>
            </a:r>
            <a:r>
              <a:rPr lang="pl-PL" sz="2400" dirty="0" smtClean="0"/>
              <a:t>. The </a:t>
            </a:r>
            <a:r>
              <a:rPr lang="pl-PL" sz="2400" dirty="0" err="1" smtClean="0"/>
              <a:t>second</a:t>
            </a:r>
            <a:r>
              <a:rPr lang="pl-PL" sz="2400" dirty="0" smtClean="0"/>
              <a:t> Nobel </a:t>
            </a:r>
            <a:r>
              <a:rPr lang="pl-PL" sz="2400" dirty="0" err="1" smtClean="0"/>
              <a:t>Prize</a:t>
            </a:r>
            <a:r>
              <a:rPr lang="pl-PL" sz="2400" dirty="0" smtClean="0"/>
              <a:t> was </a:t>
            </a:r>
            <a:r>
              <a:rPr lang="pl-PL" sz="2400" dirty="0" err="1" smtClean="0"/>
              <a:t>awarded</a:t>
            </a:r>
            <a:r>
              <a:rPr lang="pl-PL" sz="2400" dirty="0"/>
              <a:t> </a:t>
            </a:r>
            <a:r>
              <a:rPr lang="pl-PL" sz="2400" dirty="0" smtClean="0"/>
              <a:t>for </a:t>
            </a:r>
            <a:r>
              <a:rPr lang="pl-PL" sz="2400" dirty="0" err="1" smtClean="0"/>
              <a:t>discovery</a:t>
            </a:r>
            <a:r>
              <a:rPr lang="pl-PL" sz="2400" dirty="0" smtClean="0"/>
              <a:t> of </a:t>
            </a:r>
            <a:r>
              <a:rPr lang="pl-PL" sz="2400" dirty="0" err="1" smtClean="0"/>
              <a:t>radioactive</a:t>
            </a:r>
            <a:r>
              <a:rPr lang="pl-PL" sz="2400" dirty="0" smtClean="0"/>
              <a:t> </a:t>
            </a:r>
            <a:r>
              <a:rPr lang="pl-PL" sz="2400" dirty="0" err="1" smtClean="0"/>
              <a:t>elements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569" y="1969000"/>
            <a:ext cx="2717039" cy="4082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Obraz 4" descr="polon-115x1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4" y="4910137"/>
            <a:ext cx="1095375" cy="1095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 descr="rad-115x11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199" y="4924425"/>
            <a:ext cx="1095375" cy="1095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205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1579" y="966497"/>
            <a:ext cx="9603275" cy="1049235"/>
          </a:xfrm>
        </p:spPr>
        <p:txBody>
          <a:bodyPr/>
          <a:lstStyle/>
          <a:p>
            <a:r>
              <a:rPr lang="pl-PL" dirty="0" smtClean="0"/>
              <a:t>Isidor Isaac </a:t>
            </a:r>
            <a:r>
              <a:rPr lang="pl-PL" dirty="0" err="1" smtClean="0"/>
              <a:t>rabi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3312" y="2015732"/>
            <a:ext cx="5390338" cy="3356368"/>
          </a:xfrm>
        </p:spPr>
        <p:txBody>
          <a:bodyPr>
            <a:normAutofit lnSpcReduction="10000"/>
          </a:bodyPr>
          <a:lstStyle/>
          <a:p>
            <a:r>
              <a:rPr lang="pl-PL" sz="3200" dirty="0" smtClean="0"/>
              <a:t>He was </a:t>
            </a:r>
            <a:r>
              <a:rPr lang="pl-PL" sz="3200" dirty="0" err="1" smtClean="0"/>
              <a:t>an</a:t>
            </a:r>
            <a:r>
              <a:rPr lang="pl-PL" sz="3200" dirty="0" smtClean="0"/>
              <a:t> </a:t>
            </a:r>
            <a:r>
              <a:rPr lang="pl-PL" sz="3200" dirty="0" err="1" smtClean="0"/>
              <a:t>Amercian</a:t>
            </a:r>
            <a:r>
              <a:rPr lang="pl-PL" sz="3200" dirty="0" smtClean="0"/>
              <a:t> </a:t>
            </a:r>
            <a:r>
              <a:rPr lang="pl-PL" sz="3200" dirty="0" err="1" smtClean="0"/>
              <a:t>physicist</a:t>
            </a:r>
            <a:r>
              <a:rPr lang="pl-PL" sz="3200" dirty="0" smtClean="0"/>
              <a:t> of </a:t>
            </a:r>
            <a:r>
              <a:rPr lang="pl-PL" sz="3200" smtClean="0"/>
              <a:t>P</a:t>
            </a:r>
            <a:r>
              <a:rPr lang="pl-PL" sz="3200" smtClean="0"/>
              <a:t>olish-Jewish</a:t>
            </a:r>
            <a:r>
              <a:rPr lang="pl-PL" sz="3200" dirty="0" smtClean="0"/>
              <a:t> </a:t>
            </a:r>
            <a:r>
              <a:rPr lang="pl-PL" sz="3200" dirty="0" err="1" smtClean="0"/>
              <a:t>origin</a:t>
            </a:r>
            <a:r>
              <a:rPr lang="pl-PL" sz="3200" dirty="0" smtClean="0"/>
              <a:t>. Nobel </a:t>
            </a:r>
            <a:r>
              <a:rPr lang="pl-PL" sz="3200" dirty="0" err="1" smtClean="0"/>
              <a:t>Prize</a:t>
            </a:r>
            <a:r>
              <a:rPr lang="pl-PL" sz="3200" dirty="0" smtClean="0"/>
              <a:t> </a:t>
            </a:r>
            <a:r>
              <a:rPr lang="pl-PL" sz="3200" dirty="0" err="1" smtClean="0"/>
              <a:t>winner</a:t>
            </a:r>
            <a:r>
              <a:rPr lang="pl-PL" sz="3200" dirty="0" smtClean="0"/>
              <a:t> in </a:t>
            </a:r>
            <a:r>
              <a:rPr lang="pl-PL" sz="3200" dirty="0" err="1" smtClean="0"/>
              <a:t>physics</a:t>
            </a:r>
            <a:r>
              <a:rPr lang="pl-PL" sz="3200" dirty="0" smtClean="0"/>
              <a:t> for the </a:t>
            </a:r>
            <a:r>
              <a:rPr lang="pl-PL" sz="3200" dirty="0" err="1" smtClean="0"/>
              <a:t>resonant</a:t>
            </a:r>
            <a:r>
              <a:rPr lang="pl-PL" sz="3200" dirty="0" smtClean="0"/>
              <a:t> </a:t>
            </a:r>
            <a:r>
              <a:rPr lang="pl-PL" sz="3200" dirty="0" err="1" smtClean="0"/>
              <a:t>method</a:t>
            </a:r>
            <a:r>
              <a:rPr lang="pl-PL" sz="3200" dirty="0" smtClean="0"/>
              <a:t> of </a:t>
            </a:r>
            <a:r>
              <a:rPr lang="pl-PL" sz="3200" dirty="0" err="1" smtClean="0"/>
              <a:t>observing</a:t>
            </a:r>
            <a:r>
              <a:rPr lang="pl-PL" sz="3200" dirty="0" smtClean="0"/>
              <a:t> the </a:t>
            </a:r>
            <a:r>
              <a:rPr lang="pl-PL" sz="3200" dirty="0" err="1" smtClean="0"/>
              <a:t>mangentic</a:t>
            </a:r>
            <a:r>
              <a:rPr lang="pl-PL" sz="3200" dirty="0" smtClean="0"/>
              <a:t> </a:t>
            </a:r>
            <a:r>
              <a:rPr lang="pl-PL" sz="3200" dirty="0" err="1" smtClean="0"/>
              <a:t>properties</a:t>
            </a:r>
            <a:r>
              <a:rPr lang="pl-PL" sz="3200" dirty="0" smtClean="0"/>
              <a:t> of </a:t>
            </a:r>
            <a:r>
              <a:rPr lang="pl-PL" sz="3200" dirty="0" err="1" smtClean="0"/>
              <a:t>nuclear</a:t>
            </a:r>
            <a:r>
              <a:rPr lang="pl-PL" sz="3200" dirty="0" smtClean="0"/>
              <a:t> </a:t>
            </a:r>
            <a:r>
              <a:rPr lang="pl-PL" sz="3200" dirty="0" err="1" smtClean="0"/>
              <a:t>nuclei</a:t>
            </a:r>
            <a:r>
              <a:rPr lang="pl-PL" sz="3200" dirty="0" smtClean="0"/>
              <a:t>.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426" y="372669"/>
            <a:ext cx="2630666" cy="33277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Obraz 4" descr="quote-i-think-physicists-are-the-peter-pans-of-the-human-race-they-never-grow-up-and-they-isidor-isaac-rabi-81-6-06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15" y="3429001"/>
            <a:ext cx="566326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79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 smtClean="0"/>
              <a:t>Nobel </a:t>
            </a:r>
            <a:r>
              <a:rPr lang="pl-PL" sz="4400" dirty="0" err="1" smtClean="0"/>
              <a:t>prize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51579" y="2015732"/>
            <a:ext cx="6092221" cy="345061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The Nobel Prize recognizes special achievements in various fields</a:t>
            </a:r>
            <a:r>
              <a:rPr lang="en-US" sz="4000" dirty="0" smtClean="0"/>
              <a:t>.</a:t>
            </a:r>
            <a:endParaRPr lang="pl-PL" sz="4000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237" y="2087169"/>
            <a:ext cx="2794000" cy="3721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90397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dirty="0" smtClean="0"/>
              <a:t>Nobel </a:t>
            </a:r>
            <a:r>
              <a:rPr lang="pl-PL" dirty="0" err="1" smtClean="0"/>
              <a:t>prize</a:t>
            </a:r>
            <a:r>
              <a:rPr lang="pl-PL" dirty="0" smtClean="0"/>
              <a:t>  </a:t>
            </a:r>
            <a:r>
              <a:rPr lang="pl-PL" dirty="0" err="1" smtClean="0"/>
              <a:t>laureates</a:t>
            </a:r>
            <a:r>
              <a:rPr lang="pl-PL" dirty="0" smtClean="0"/>
              <a:t> in </a:t>
            </a:r>
            <a:r>
              <a:rPr lang="pl-PL" dirty="0" err="1" smtClean="0"/>
              <a:t>ekonomist</a:t>
            </a:r>
            <a:r>
              <a:rPr lang="pl-PL" dirty="0" smtClean="0"/>
              <a:t>, </a:t>
            </a:r>
            <a:r>
              <a:rPr lang="pl-PL" dirty="0" err="1" smtClean="0"/>
              <a:t>FiZJology</a:t>
            </a:r>
            <a:r>
              <a:rPr lang="pl-PL" dirty="0" smtClean="0"/>
              <a:t> </a:t>
            </a:r>
            <a:r>
              <a:rPr lang="pl-PL" dirty="0" err="1" smtClean="0"/>
              <a:t>ald</a:t>
            </a:r>
            <a:r>
              <a:rPr lang="pl-PL" dirty="0" smtClean="0"/>
              <a:t> </a:t>
            </a:r>
            <a:r>
              <a:rPr lang="pl-PL" dirty="0" err="1" smtClean="0"/>
              <a:t>medicine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 smtClean="0"/>
              <a:t>Andrzej Wiktor </a:t>
            </a:r>
            <a:r>
              <a:rPr lang="pl-PL" sz="4400" dirty="0" err="1" smtClean="0"/>
              <a:t>Schally</a:t>
            </a:r>
            <a:endParaRPr lang="pl-PL" sz="4400" dirty="0" smtClean="0"/>
          </a:p>
          <a:p>
            <a:pPr algn="ctr"/>
            <a:r>
              <a:rPr lang="pl-PL" sz="4400" dirty="0" smtClean="0"/>
              <a:t>Tadeusz </a:t>
            </a:r>
            <a:r>
              <a:rPr lang="pl-PL" sz="4400" dirty="0" err="1" smtClean="0"/>
              <a:t>Reichstein</a:t>
            </a:r>
            <a:endParaRPr lang="pl-PL" sz="4400" dirty="0" smtClean="0"/>
          </a:p>
          <a:p>
            <a:pPr algn="ctr"/>
            <a:r>
              <a:rPr lang="pl-PL" sz="4400" dirty="0" smtClean="0"/>
              <a:t>Leonid </a:t>
            </a:r>
            <a:r>
              <a:rPr lang="pl-PL" sz="4400" dirty="0" err="1" smtClean="0"/>
              <a:t>Hurowicz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3178592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Andrzej </a:t>
            </a:r>
            <a:r>
              <a:rPr lang="pl-PL" dirty="0" err="1" smtClean="0"/>
              <a:t>schally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3700" y="2015732"/>
            <a:ext cx="7159496" cy="3737368"/>
          </a:xfrm>
        </p:spPr>
        <p:txBody>
          <a:bodyPr>
            <a:noAutofit/>
          </a:bodyPr>
          <a:lstStyle/>
          <a:p>
            <a:r>
              <a:rPr lang="pl-PL" sz="2800" dirty="0" smtClean="0"/>
              <a:t>Andrzej </a:t>
            </a:r>
            <a:r>
              <a:rPr lang="pl-PL" sz="2800" dirty="0" err="1" smtClean="0"/>
              <a:t>Schally</a:t>
            </a:r>
            <a:r>
              <a:rPr lang="pl-PL" sz="2800" dirty="0" smtClean="0"/>
              <a:t> was </a:t>
            </a:r>
            <a:r>
              <a:rPr lang="pl-PL" sz="2800" dirty="0" err="1" smtClean="0"/>
              <a:t>endocrinologist</a:t>
            </a:r>
            <a:r>
              <a:rPr lang="pl-PL" sz="2800" dirty="0" smtClean="0"/>
              <a:t> </a:t>
            </a:r>
            <a:r>
              <a:rPr lang="pl-PL" sz="2800" dirty="0" err="1" smtClean="0"/>
              <a:t>also</a:t>
            </a:r>
            <a:r>
              <a:rPr lang="pl-PL" sz="2800" dirty="0" smtClean="0"/>
              <a:t> </a:t>
            </a:r>
            <a:r>
              <a:rPr lang="pl-PL" sz="2800" dirty="0" err="1" smtClean="0"/>
              <a:t>known</a:t>
            </a:r>
            <a:r>
              <a:rPr lang="pl-PL" sz="2800" dirty="0" smtClean="0"/>
              <a:t> as Andrew </a:t>
            </a:r>
            <a:r>
              <a:rPr lang="pl-PL" sz="2800" dirty="0" err="1" smtClean="0"/>
              <a:t>Schally</a:t>
            </a:r>
            <a:r>
              <a:rPr lang="pl-PL" sz="2800" dirty="0" smtClean="0"/>
              <a:t>.</a:t>
            </a:r>
          </a:p>
          <a:p>
            <a:r>
              <a:rPr lang="pl-PL" sz="2800" dirty="0" smtClean="0"/>
              <a:t>Andrew </a:t>
            </a:r>
            <a:r>
              <a:rPr lang="pl-PL" sz="2800" dirty="0" err="1" smtClean="0"/>
              <a:t>Schally</a:t>
            </a:r>
            <a:r>
              <a:rPr lang="pl-PL" sz="2800" dirty="0" smtClean="0"/>
              <a:t> was </a:t>
            </a:r>
            <a:r>
              <a:rPr lang="pl-PL" sz="2800" dirty="0" err="1" smtClean="0"/>
              <a:t>awarded</a:t>
            </a:r>
            <a:r>
              <a:rPr lang="pl-PL" sz="2800" dirty="0" smtClean="0"/>
              <a:t> the Nobel </a:t>
            </a:r>
            <a:r>
              <a:rPr lang="pl-PL" sz="2800" dirty="0" err="1" smtClean="0"/>
              <a:t>Prize</a:t>
            </a:r>
            <a:r>
              <a:rPr lang="pl-PL" sz="2800" dirty="0" smtClean="0"/>
              <a:t> for </a:t>
            </a:r>
            <a:r>
              <a:rPr lang="pl-PL" sz="2800" dirty="0" err="1" smtClean="0"/>
              <a:t>medicine</a:t>
            </a:r>
            <a:r>
              <a:rPr lang="pl-PL" sz="2800" dirty="0" smtClean="0"/>
              <a:t>. He </a:t>
            </a:r>
            <a:r>
              <a:rPr lang="pl-PL" sz="2800" dirty="0" smtClean="0"/>
              <a:t>was </a:t>
            </a:r>
            <a:r>
              <a:rPr lang="pl-PL" sz="2800" dirty="0" err="1" smtClean="0"/>
              <a:t>noted</a:t>
            </a:r>
            <a:r>
              <a:rPr lang="pl-PL" sz="2800" dirty="0" smtClean="0"/>
              <a:t> for </a:t>
            </a:r>
            <a:r>
              <a:rPr lang="pl-PL" sz="2800" dirty="0" err="1" smtClean="0"/>
              <a:t>isolating</a:t>
            </a:r>
            <a:r>
              <a:rPr lang="pl-PL" sz="2800" dirty="0" smtClean="0"/>
              <a:t> and </a:t>
            </a:r>
            <a:r>
              <a:rPr lang="pl-PL" sz="2800" dirty="0" err="1" smtClean="0"/>
              <a:t>synthesizing</a:t>
            </a:r>
            <a:r>
              <a:rPr lang="pl-PL" sz="2800" dirty="0" smtClean="0"/>
              <a:t> </a:t>
            </a:r>
            <a:r>
              <a:rPr lang="pl-PL" sz="2800" dirty="0" err="1" smtClean="0"/>
              <a:t>three</a:t>
            </a:r>
            <a:r>
              <a:rPr lang="pl-PL" sz="2800" dirty="0" smtClean="0"/>
              <a:t> </a:t>
            </a:r>
            <a:r>
              <a:rPr lang="pl-PL" sz="2800" dirty="0" err="1" smtClean="0"/>
              <a:t>hormones</a:t>
            </a:r>
            <a:r>
              <a:rPr lang="pl-PL" sz="2800" dirty="0" smtClean="0"/>
              <a:t> </a:t>
            </a:r>
            <a:r>
              <a:rPr lang="pl-PL" sz="2800" dirty="0" err="1" smtClean="0"/>
              <a:t>that</a:t>
            </a:r>
            <a:r>
              <a:rPr lang="pl-PL" sz="2800" dirty="0" smtClean="0"/>
              <a:t> </a:t>
            </a:r>
            <a:r>
              <a:rPr lang="pl-PL" sz="2800" dirty="0" err="1" smtClean="0"/>
              <a:t>are</a:t>
            </a:r>
            <a:r>
              <a:rPr lang="pl-PL" sz="2800" dirty="0" smtClean="0"/>
              <a:t> </a:t>
            </a:r>
            <a:r>
              <a:rPr lang="pl-PL" sz="2800" dirty="0" err="1" smtClean="0"/>
              <a:t>produced</a:t>
            </a:r>
            <a:r>
              <a:rPr lang="pl-PL" sz="2800" dirty="0" smtClean="0"/>
              <a:t> by the region of the </a:t>
            </a:r>
            <a:r>
              <a:rPr lang="pl-PL" sz="2800" dirty="0" err="1" smtClean="0"/>
              <a:t>brain</a:t>
            </a:r>
            <a:r>
              <a:rPr lang="pl-PL" sz="2800" dirty="0" smtClean="0"/>
              <a:t> </a:t>
            </a:r>
            <a:r>
              <a:rPr lang="pl-PL" sz="2800" dirty="0" err="1" smtClean="0"/>
              <a:t>known</a:t>
            </a:r>
            <a:r>
              <a:rPr lang="pl-PL" sz="2800" dirty="0" smtClean="0"/>
              <a:t> as the </a:t>
            </a:r>
            <a:r>
              <a:rPr lang="pl-PL" sz="2800" dirty="0" err="1" smtClean="0"/>
              <a:t>hypothalamus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4" y="2015732"/>
            <a:ext cx="2790825" cy="36280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37027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Tadeusz </a:t>
            </a:r>
            <a:r>
              <a:rPr lang="pl-PL" dirty="0" err="1" smtClean="0"/>
              <a:t>reichstein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3567" y="2015732"/>
            <a:ext cx="6037546" cy="345061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Tadeusz </a:t>
            </a:r>
            <a:r>
              <a:rPr lang="pl-PL" sz="2800" dirty="0" err="1" smtClean="0"/>
              <a:t>Reichstein</a:t>
            </a:r>
            <a:r>
              <a:rPr lang="pl-PL" sz="2800" dirty="0" smtClean="0"/>
              <a:t> was a swiss </a:t>
            </a:r>
            <a:r>
              <a:rPr lang="pl-PL" sz="2800" dirty="0" err="1" smtClean="0"/>
              <a:t>chemist</a:t>
            </a:r>
            <a:r>
              <a:rPr lang="pl-PL" sz="2800" dirty="0" smtClean="0"/>
              <a:t> </a:t>
            </a:r>
            <a:r>
              <a:rPr lang="pl-PL" sz="2800" dirty="0" err="1" smtClean="0"/>
              <a:t>who</a:t>
            </a:r>
            <a:r>
              <a:rPr lang="pl-PL" sz="2800" dirty="0" smtClean="0"/>
              <a:t> </a:t>
            </a:r>
            <a:r>
              <a:rPr lang="pl-PL" sz="2800" dirty="0" err="1" smtClean="0"/>
              <a:t>received</a:t>
            </a:r>
            <a:r>
              <a:rPr lang="pl-PL" sz="2800" dirty="0" smtClean="0"/>
              <a:t> the Nobel </a:t>
            </a:r>
            <a:r>
              <a:rPr lang="pl-PL" sz="2800" dirty="0" err="1" smtClean="0"/>
              <a:t>Prize</a:t>
            </a:r>
            <a:r>
              <a:rPr lang="pl-PL" sz="2800" dirty="0" smtClean="0"/>
              <a:t> for </a:t>
            </a:r>
            <a:r>
              <a:rPr lang="pl-PL" sz="2800" dirty="0" err="1" smtClean="0"/>
              <a:t>Physiology</a:t>
            </a:r>
            <a:r>
              <a:rPr lang="pl-PL" sz="2800" dirty="0" smtClean="0"/>
              <a:t> and </a:t>
            </a:r>
            <a:r>
              <a:rPr lang="pl-PL" sz="2800" dirty="0" err="1" smtClean="0"/>
              <a:t>Medicine.He</a:t>
            </a:r>
            <a:r>
              <a:rPr lang="pl-PL" sz="2800" dirty="0" smtClean="0"/>
              <a:t> </a:t>
            </a:r>
            <a:r>
              <a:rPr lang="pl-PL" sz="2800" dirty="0" err="1" smtClean="0"/>
              <a:t>worked</a:t>
            </a:r>
            <a:r>
              <a:rPr lang="pl-PL" sz="2800" dirty="0" smtClean="0"/>
              <a:t> The </a:t>
            </a:r>
            <a:r>
              <a:rPr lang="pl-PL" sz="2800" dirty="0" err="1" smtClean="0"/>
              <a:t>coveted</a:t>
            </a:r>
            <a:r>
              <a:rPr lang="pl-PL" sz="2800" dirty="0" smtClean="0"/>
              <a:t> </a:t>
            </a:r>
            <a:r>
              <a:rPr lang="pl-PL" sz="2800" dirty="0" err="1" smtClean="0"/>
              <a:t>award</a:t>
            </a:r>
            <a:r>
              <a:rPr lang="pl-PL" sz="2800" dirty="0" smtClean="0"/>
              <a:t> for </a:t>
            </a:r>
            <a:r>
              <a:rPr lang="pl-PL" sz="2800" dirty="0" err="1" smtClean="0"/>
              <a:t>their</a:t>
            </a:r>
            <a:r>
              <a:rPr lang="pl-PL" sz="2800" dirty="0" smtClean="0"/>
              <a:t> </a:t>
            </a:r>
            <a:r>
              <a:rPr lang="pl-PL" sz="2800" dirty="0" err="1" smtClean="0"/>
              <a:t>discoveries</a:t>
            </a:r>
            <a:r>
              <a:rPr lang="pl-PL" sz="2800" dirty="0" smtClean="0"/>
              <a:t> </a:t>
            </a:r>
            <a:r>
              <a:rPr lang="pl-PL" sz="2800" dirty="0" err="1" smtClean="0"/>
              <a:t>concerning</a:t>
            </a:r>
            <a:r>
              <a:rPr lang="pl-PL" sz="2800" dirty="0"/>
              <a:t> </a:t>
            </a:r>
            <a:r>
              <a:rPr lang="pl-PL" sz="2800" dirty="0" err="1" smtClean="0"/>
              <a:t>hormones</a:t>
            </a:r>
            <a:r>
              <a:rPr lang="pl-PL" sz="2800" dirty="0" smtClean="0"/>
              <a:t> of the </a:t>
            </a:r>
            <a:r>
              <a:rPr lang="pl-PL" sz="2800" dirty="0" err="1" smtClean="0"/>
              <a:t>adrenal</a:t>
            </a:r>
            <a:r>
              <a:rPr lang="pl-PL" sz="2800" dirty="0" smtClean="0"/>
              <a:t> </a:t>
            </a:r>
            <a:r>
              <a:rPr lang="pl-PL" sz="2800" dirty="0" err="1" smtClean="0"/>
              <a:t>cortex</a:t>
            </a:r>
            <a:r>
              <a:rPr lang="pl-PL" sz="2800" dirty="0"/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487" y="2154492"/>
            <a:ext cx="2703513" cy="36039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97403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Leonid </a:t>
            </a:r>
            <a:r>
              <a:rPr lang="pl-PL" dirty="0" err="1" smtClean="0"/>
              <a:t>Hurwicz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2601" y="2028432"/>
            <a:ext cx="6349999" cy="345061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He was a </a:t>
            </a:r>
            <a:r>
              <a:rPr lang="pl-PL" sz="2400" dirty="0" err="1" smtClean="0"/>
              <a:t>Polish</a:t>
            </a:r>
            <a:r>
              <a:rPr lang="pl-PL" sz="2400" dirty="0" smtClean="0"/>
              <a:t>-American </a:t>
            </a:r>
            <a:r>
              <a:rPr lang="pl-PL" sz="2400" dirty="0" err="1" smtClean="0"/>
              <a:t>economist</a:t>
            </a:r>
            <a:r>
              <a:rPr lang="pl-PL" sz="2400" dirty="0" smtClean="0"/>
              <a:t> and </a:t>
            </a:r>
            <a:r>
              <a:rPr lang="pl-PL" sz="2400" dirty="0" err="1" smtClean="0"/>
              <a:t>mathematician</a:t>
            </a:r>
            <a:r>
              <a:rPr lang="pl-PL" sz="2400" dirty="0" smtClean="0"/>
              <a:t>.</a:t>
            </a:r>
          </a:p>
          <a:p>
            <a:r>
              <a:rPr lang="pl-PL" sz="2400" dirty="0" smtClean="0"/>
              <a:t>He </a:t>
            </a:r>
            <a:r>
              <a:rPr lang="pl-PL" sz="2400" dirty="0" err="1" smtClean="0"/>
              <a:t>shared</a:t>
            </a:r>
            <a:r>
              <a:rPr lang="pl-PL" sz="2400" dirty="0" smtClean="0"/>
              <a:t> the 2007 Nobel </a:t>
            </a:r>
            <a:r>
              <a:rPr lang="pl-PL" sz="2400" dirty="0" err="1" smtClean="0"/>
              <a:t>Memorial</a:t>
            </a:r>
            <a:r>
              <a:rPr lang="pl-PL" sz="2400" dirty="0" smtClean="0"/>
              <a:t> </a:t>
            </a:r>
            <a:r>
              <a:rPr lang="pl-PL" sz="2400" dirty="0" err="1" smtClean="0"/>
              <a:t>Prize</a:t>
            </a:r>
            <a:r>
              <a:rPr lang="pl-PL" sz="2400" dirty="0" smtClean="0"/>
              <a:t> in </a:t>
            </a:r>
            <a:r>
              <a:rPr lang="pl-PL" sz="2400" dirty="0" err="1" smtClean="0"/>
              <a:t>Economic</a:t>
            </a:r>
            <a:r>
              <a:rPr lang="pl-PL" sz="2400" dirty="0" smtClean="0"/>
              <a:t> </a:t>
            </a:r>
            <a:r>
              <a:rPr lang="pl-PL" sz="2400" dirty="0" err="1" smtClean="0"/>
              <a:t>Sciences</a:t>
            </a:r>
            <a:r>
              <a:rPr lang="pl-PL" sz="2400" dirty="0" smtClean="0"/>
              <a:t> for </a:t>
            </a:r>
            <a:r>
              <a:rPr lang="pl-PL" sz="2400" dirty="0" err="1" smtClean="0"/>
              <a:t>work</a:t>
            </a:r>
            <a:r>
              <a:rPr lang="pl-PL" sz="2400" dirty="0" smtClean="0"/>
              <a:t> on </a:t>
            </a:r>
            <a:r>
              <a:rPr lang="pl-PL" sz="2400" dirty="0" err="1" smtClean="0"/>
              <a:t>mechanism</a:t>
            </a:r>
            <a:r>
              <a:rPr lang="pl-PL" sz="2400" dirty="0" smtClean="0"/>
              <a:t> design.</a:t>
            </a:r>
          </a:p>
          <a:p>
            <a:r>
              <a:rPr lang="pl-PL" sz="2400" dirty="0" err="1" smtClean="0"/>
              <a:t>Hurowicz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the </a:t>
            </a:r>
            <a:r>
              <a:rPr lang="pl-PL" sz="2400" dirty="0" err="1" smtClean="0"/>
              <a:t>oldest</a:t>
            </a:r>
            <a:r>
              <a:rPr lang="pl-PL" sz="2400" dirty="0" smtClean="0"/>
              <a:t> Nobel </a:t>
            </a:r>
            <a:r>
              <a:rPr lang="pl-PL" sz="2400" dirty="0" err="1" smtClean="0"/>
              <a:t>Laureate</a:t>
            </a:r>
            <a:r>
              <a:rPr lang="pl-PL" sz="2400" dirty="0" smtClean="0"/>
              <a:t>, </a:t>
            </a:r>
            <a:r>
              <a:rPr lang="pl-PL" sz="2400" dirty="0" err="1" smtClean="0"/>
              <a:t>having</a:t>
            </a:r>
            <a:r>
              <a:rPr lang="pl-PL" sz="2400" dirty="0" smtClean="0"/>
              <a:t> </a:t>
            </a:r>
            <a:r>
              <a:rPr lang="pl-PL" sz="2400" dirty="0" err="1" smtClean="0"/>
              <a:t>received</a:t>
            </a:r>
            <a:r>
              <a:rPr lang="pl-PL" sz="2400" dirty="0" smtClean="0"/>
              <a:t> the </a:t>
            </a:r>
            <a:r>
              <a:rPr lang="pl-PL" sz="2400" dirty="0" err="1" smtClean="0"/>
              <a:t>prize</a:t>
            </a:r>
            <a:r>
              <a:rPr lang="pl-PL" sz="2400" dirty="0" smtClean="0"/>
              <a:t> </a:t>
            </a:r>
            <a:r>
              <a:rPr lang="pl-PL" sz="2400" dirty="0" err="1" smtClean="0"/>
              <a:t>at</a:t>
            </a:r>
            <a:r>
              <a:rPr lang="pl-PL" sz="2400" dirty="0" smtClean="0"/>
              <a:t> the </a:t>
            </a:r>
            <a:r>
              <a:rPr lang="pl-PL" sz="2400" dirty="0" err="1" smtClean="0"/>
              <a:t>age</a:t>
            </a:r>
            <a:r>
              <a:rPr lang="pl-PL" sz="2400" dirty="0" smtClean="0"/>
              <a:t> of 90.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087" y="2028432"/>
            <a:ext cx="2563813" cy="3621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78730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That’s</a:t>
            </a:r>
            <a:r>
              <a:rPr lang="pl-PL" dirty="0" smtClean="0"/>
              <a:t> </a:t>
            </a:r>
            <a:r>
              <a:rPr lang="pl-PL" dirty="0" err="1" smtClean="0"/>
              <a:t>all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4500" y="2015732"/>
            <a:ext cx="5194299" cy="3902468"/>
          </a:xfrm>
        </p:spPr>
        <p:txBody>
          <a:bodyPr>
            <a:normAutofit fontScale="92500"/>
          </a:bodyPr>
          <a:lstStyle/>
          <a:p>
            <a:r>
              <a:rPr lang="pl-PL" sz="2800" dirty="0" err="1" smtClean="0"/>
              <a:t>Thank</a:t>
            </a:r>
            <a:r>
              <a:rPr lang="pl-PL" sz="2800" dirty="0" smtClean="0"/>
              <a:t> </a:t>
            </a:r>
            <a:r>
              <a:rPr lang="pl-PL" sz="2800" dirty="0" err="1" smtClean="0"/>
              <a:t>you</a:t>
            </a:r>
            <a:r>
              <a:rPr lang="pl-PL" sz="2800" dirty="0" smtClean="0"/>
              <a:t> for </a:t>
            </a:r>
            <a:r>
              <a:rPr lang="pl-PL" sz="2800" dirty="0" err="1" smtClean="0"/>
              <a:t>watched</a:t>
            </a:r>
            <a:r>
              <a:rPr lang="pl-PL" sz="2800" dirty="0" smtClean="0"/>
              <a:t> </a:t>
            </a:r>
            <a:r>
              <a:rPr lang="pl-PL" sz="2800" dirty="0" err="1" smtClean="0"/>
              <a:t>our</a:t>
            </a:r>
            <a:r>
              <a:rPr lang="pl-PL" sz="2800" dirty="0" smtClean="0"/>
              <a:t> </a:t>
            </a:r>
            <a:r>
              <a:rPr lang="pl-PL" sz="2800" dirty="0" err="1" smtClean="0"/>
              <a:t>presentation</a:t>
            </a:r>
            <a:r>
              <a:rPr lang="pl-PL" sz="2800" dirty="0"/>
              <a:t> </a:t>
            </a:r>
            <a:r>
              <a:rPr lang="pl-PL" sz="2800" dirty="0" smtClean="0"/>
              <a:t>and </a:t>
            </a:r>
            <a:r>
              <a:rPr lang="pl-PL" sz="2800" dirty="0" err="1" smtClean="0"/>
              <a:t>waiting</a:t>
            </a:r>
            <a:r>
              <a:rPr lang="pl-PL" sz="2800" dirty="0" smtClean="0"/>
              <a:t> for </a:t>
            </a:r>
            <a:r>
              <a:rPr lang="pl-PL" sz="2800" dirty="0" err="1" smtClean="0"/>
              <a:t>yours</a:t>
            </a:r>
            <a:r>
              <a:rPr lang="pl-PL" sz="2800" dirty="0" smtClean="0"/>
              <a:t>.</a:t>
            </a:r>
          </a:p>
          <a:p>
            <a:pPr marL="0" indent="0" algn="ctr">
              <a:buNone/>
            </a:pPr>
            <a:r>
              <a:rPr lang="pl-PL" sz="3000" dirty="0" smtClean="0"/>
              <a:t>Żaneta</a:t>
            </a:r>
          </a:p>
          <a:p>
            <a:pPr marL="0" indent="0" algn="ctr">
              <a:buNone/>
            </a:pPr>
            <a:r>
              <a:rPr lang="pl-PL" sz="3000" dirty="0" smtClean="0"/>
              <a:t>Karolina</a:t>
            </a:r>
          </a:p>
          <a:p>
            <a:pPr marL="0" indent="0" algn="ctr">
              <a:buNone/>
            </a:pPr>
            <a:r>
              <a:rPr lang="pl-PL" sz="3000" dirty="0" smtClean="0"/>
              <a:t>Kamila</a:t>
            </a:r>
          </a:p>
          <a:p>
            <a:pPr marL="0" indent="0" algn="ctr">
              <a:buNone/>
            </a:pPr>
            <a:r>
              <a:rPr lang="pl-PL" sz="3000" dirty="0" smtClean="0"/>
              <a:t>Patrycja</a:t>
            </a:r>
            <a:endParaRPr lang="pl-PL" sz="2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0" y="2161978"/>
            <a:ext cx="4813300" cy="3609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76405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/>
              <a:t>NOBEL </a:t>
            </a:r>
            <a:r>
              <a:rPr lang="pl-PL" sz="4000" dirty="0" err="1" smtClean="0"/>
              <a:t>LAUREATEs</a:t>
            </a:r>
            <a:r>
              <a:rPr lang="pl-PL" sz="4000" dirty="0" smtClean="0"/>
              <a:t> IN PEACE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/>
              <a:t>Lech Wałęsa</a:t>
            </a:r>
          </a:p>
          <a:p>
            <a:pPr algn="ctr"/>
            <a:r>
              <a:rPr lang="pl-PL" sz="4000" dirty="0" err="1"/>
              <a:t>Szimon</a:t>
            </a:r>
            <a:r>
              <a:rPr lang="pl-PL" sz="4000" dirty="0"/>
              <a:t> </a:t>
            </a:r>
            <a:r>
              <a:rPr lang="pl-PL" sz="4000" dirty="0" smtClean="0"/>
              <a:t>Peres</a:t>
            </a:r>
          </a:p>
          <a:p>
            <a:pPr algn="ctr"/>
            <a:r>
              <a:rPr lang="pl-PL" sz="4000" dirty="0" err="1" smtClean="0"/>
              <a:t>Menachem</a:t>
            </a:r>
            <a:r>
              <a:rPr lang="pl-PL" sz="4000" dirty="0" smtClean="0"/>
              <a:t> Begin</a:t>
            </a:r>
          </a:p>
          <a:p>
            <a:pPr algn="ctr"/>
            <a:r>
              <a:rPr lang="pl-PL" sz="4000" dirty="0" smtClean="0"/>
              <a:t>Józef </a:t>
            </a:r>
            <a:r>
              <a:rPr lang="pl-PL" sz="4000" dirty="0" err="1" smtClean="0"/>
              <a:t>Rotblat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95794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35521" cy="1049235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/>
              <a:t>Lech Wałęsa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4134" y="2391513"/>
            <a:ext cx="7203906" cy="3450613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He was a </a:t>
            </a:r>
            <a:r>
              <a:rPr lang="pl-PL" sz="2800" dirty="0" err="1" smtClean="0"/>
              <a:t>president</a:t>
            </a:r>
            <a:r>
              <a:rPr lang="pl-PL" sz="2800" dirty="0" smtClean="0"/>
              <a:t> of the </a:t>
            </a:r>
            <a:r>
              <a:rPr lang="pl-PL" sz="2800" dirty="0" err="1" smtClean="0"/>
              <a:t>Polish</a:t>
            </a:r>
            <a:r>
              <a:rPr lang="pl-PL" sz="2800" dirty="0" smtClean="0"/>
              <a:t> Republic, </a:t>
            </a:r>
            <a:r>
              <a:rPr lang="pl-PL" sz="2800" dirty="0" err="1" smtClean="0"/>
              <a:t>founder</a:t>
            </a:r>
            <a:r>
              <a:rPr lang="pl-PL" sz="2800" dirty="0" smtClean="0"/>
              <a:t> </a:t>
            </a:r>
            <a:r>
              <a:rPr lang="pl-PL" sz="2800" dirty="0" smtClean="0"/>
              <a:t>and </a:t>
            </a:r>
            <a:r>
              <a:rPr lang="pl-PL" sz="2800" dirty="0" err="1" smtClean="0"/>
              <a:t>first</a:t>
            </a:r>
            <a:r>
              <a:rPr lang="pl-PL" sz="2800" dirty="0" smtClean="0"/>
              <a:t> </a:t>
            </a:r>
            <a:r>
              <a:rPr lang="pl-PL" sz="2800" dirty="0" err="1" smtClean="0"/>
              <a:t>chairman</a:t>
            </a:r>
            <a:r>
              <a:rPr lang="pl-PL" sz="2800" dirty="0" smtClean="0"/>
              <a:t> </a:t>
            </a:r>
            <a:r>
              <a:rPr lang="pl-PL" sz="2800" dirty="0" smtClean="0"/>
              <a:t>of ,,</a:t>
            </a:r>
            <a:r>
              <a:rPr lang="pl-PL" sz="2800" dirty="0" smtClean="0"/>
              <a:t>NSZZ Solidarność”</a:t>
            </a:r>
          </a:p>
          <a:p>
            <a:pPr algn="ctr"/>
            <a:r>
              <a:rPr lang="pl-PL" sz="2800" dirty="0" smtClean="0"/>
              <a:t>Lech Wałęsa </a:t>
            </a:r>
            <a:r>
              <a:rPr lang="pl-PL" sz="2800" dirty="0" err="1" smtClean="0"/>
              <a:t>took</a:t>
            </a:r>
            <a:r>
              <a:rPr lang="pl-PL" sz="2800" dirty="0" smtClean="0"/>
              <a:t> part in </a:t>
            </a:r>
            <a:r>
              <a:rPr lang="pl-PL" sz="2800" dirty="0" err="1" smtClean="0"/>
              <a:t>organizing</a:t>
            </a:r>
            <a:r>
              <a:rPr lang="pl-PL" sz="2800" dirty="0" smtClean="0"/>
              <a:t> a </a:t>
            </a:r>
            <a:r>
              <a:rPr lang="pl-PL" sz="2800" dirty="0" err="1" smtClean="0"/>
              <a:t>strike</a:t>
            </a:r>
            <a:r>
              <a:rPr lang="pl-PL" sz="2800" dirty="0" smtClean="0"/>
              <a:t> in Stocznia Gdańska</a:t>
            </a:r>
          </a:p>
          <a:p>
            <a:pPr algn="ctr"/>
            <a:r>
              <a:rPr lang="en-US" sz="2800" dirty="0"/>
              <a:t>He is considered a patriot fighting communism</a:t>
            </a:r>
            <a:endParaRPr lang="pl-PL" sz="28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308" y="942059"/>
            <a:ext cx="3094293" cy="20628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az 4" descr="uid_b71a930da2aa485e9f7d7cd93225c9581438151902986_width_460_play_0_pos_0_gs_0_height_2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325" y="3586162"/>
            <a:ext cx="4381500" cy="245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33999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err="1" smtClean="0"/>
              <a:t>Szimon</a:t>
            </a:r>
            <a:r>
              <a:rPr lang="pl-PL" sz="3600" dirty="0" smtClean="0"/>
              <a:t> </a:t>
            </a:r>
            <a:r>
              <a:rPr lang="pl-PL" sz="3600" dirty="0" err="1" smtClean="0"/>
              <a:t>peres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253727"/>
            <a:ext cx="7052153" cy="3450613"/>
          </a:xfrm>
        </p:spPr>
        <p:txBody>
          <a:bodyPr>
            <a:normAutofit/>
          </a:bodyPr>
          <a:lstStyle/>
          <a:p>
            <a:r>
              <a:rPr lang="pl-PL" sz="2800" dirty="0" err="1" smtClean="0"/>
              <a:t>Szimon</a:t>
            </a:r>
            <a:r>
              <a:rPr lang="pl-PL" sz="2800" dirty="0" smtClean="0"/>
              <a:t> Peres was </a:t>
            </a:r>
            <a:r>
              <a:rPr lang="pl-PL" sz="2800" dirty="0" err="1" smtClean="0"/>
              <a:t>born</a:t>
            </a:r>
            <a:r>
              <a:rPr lang="pl-PL" sz="2800" dirty="0" smtClean="0"/>
              <a:t> in Poland but he </a:t>
            </a:r>
            <a:r>
              <a:rPr lang="pl-PL" sz="2800" dirty="0" err="1" smtClean="0"/>
              <a:t>lived</a:t>
            </a:r>
            <a:r>
              <a:rPr lang="pl-PL" sz="2800" dirty="0" smtClean="0"/>
              <a:t> in Izrael</a:t>
            </a:r>
          </a:p>
          <a:p>
            <a:r>
              <a:rPr lang="pl-PL" sz="2800" dirty="0" smtClean="0"/>
              <a:t>He was </a:t>
            </a:r>
            <a:r>
              <a:rPr lang="pl-PL" sz="2800" dirty="0" err="1" smtClean="0"/>
              <a:t>Prime</a:t>
            </a:r>
            <a:r>
              <a:rPr lang="pl-PL" sz="2800" dirty="0" smtClean="0"/>
              <a:t> Minister of Izrael </a:t>
            </a:r>
          </a:p>
          <a:p>
            <a:r>
              <a:rPr lang="pl-PL" sz="2800" dirty="0" smtClean="0"/>
              <a:t> He</a:t>
            </a:r>
            <a:r>
              <a:rPr lang="en-US" sz="2800" dirty="0" smtClean="0"/>
              <a:t> </a:t>
            </a:r>
            <a:r>
              <a:rPr lang="en-US" sz="2800" dirty="0"/>
              <a:t>received the Nobel Prize </a:t>
            </a:r>
            <a:r>
              <a:rPr lang="en-US" sz="2800" dirty="0" smtClean="0"/>
              <a:t>for</a:t>
            </a:r>
            <a:r>
              <a:rPr lang="pl-PL" sz="2800" dirty="0" smtClean="0"/>
              <a:t> </a:t>
            </a:r>
            <a:r>
              <a:rPr lang="pl-PL" sz="2800" dirty="0" err="1" smtClean="0"/>
              <a:t>peace</a:t>
            </a:r>
            <a:r>
              <a:rPr lang="pl-PL" sz="2800" dirty="0" smtClean="0"/>
              <a:t> </a:t>
            </a:r>
            <a:r>
              <a:rPr lang="pl-PL" sz="2800" dirty="0" err="1" smtClean="0"/>
              <a:t>talks</a:t>
            </a:r>
            <a:r>
              <a:rPr lang="pl-PL" sz="2800" dirty="0" smtClean="0"/>
              <a:t>,</a:t>
            </a:r>
            <a:r>
              <a:rPr lang="en-US" sz="2800" dirty="0"/>
              <a:t> </a:t>
            </a:r>
            <a:r>
              <a:rPr lang="pl-PL" sz="2800" dirty="0" smtClean="0"/>
              <a:t>the </a:t>
            </a:r>
            <a:r>
              <a:rPr lang="en-US" sz="2800" dirty="0" smtClean="0"/>
              <a:t>result </a:t>
            </a:r>
            <a:r>
              <a:rPr lang="en-US" sz="2800" dirty="0"/>
              <a:t>was the so-called </a:t>
            </a:r>
            <a:r>
              <a:rPr lang="pl-PL" sz="2800" dirty="0" smtClean="0"/>
              <a:t>„</a:t>
            </a:r>
            <a:r>
              <a:rPr lang="en-US" sz="2800" dirty="0" smtClean="0"/>
              <a:t>Oslo agreement</a:t>
            </a:r>
            <a:r>
              <a:rPr lang="pl-PL" sz="2800" dirty="0" smtClean="0"/>
              <a:t>’’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837" y="2397022"/>
            <a:ext cx="4503524" cy="345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3435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err="1" smtClean="0"/>
              <a:t>Menachem</a:t>
            </a:r>
            <a:r>
              <a:rPr lang="pl-PL" sz="4000" dirty="0" smtClean="0"/>
              <a:t> </a:t>
            </a:r>
            <a:r>
              <a:rPr lang="pl-PL" sz="4000" dirty="0" err="1" smtClean="0"/>
              <a:t>begin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8203" y="2015732"/>
            <a:ext cx="6951945" cy="3450613"/>
          </a:xfrm>
        </p:spPr>
        <p:txBody>
          <a:bodyPr>
            <a:normAutofit/>
          </a:bodyPr>
          <a:lstStyle/>
          <a:p>
            <a:r>
              <a:rPr lang="pl-PL" sz="2800" dirty="0" err="1" smtClean="0"/>
              <a:t>Menachem</a:t>
            </a:r>
            <a:r>
              <a:rPr lang="pl-PL" sz="2800" dirty="0" smtClean="0"/>
              <a:t> Begin </a:t>
            </a:r>
            <a:r>
              <a:rPr lang="pl-PL" sz="2800" dirty="0" err="1" smtClean="0"/>
              <a:t>lived</a:t>
            </a:r>
            <a:r>
              <a:rPr lang="pl-PL" sz="2800" dirty="0" smtClean="0"/>
              <a:t> most of life in Izrael.</a:t>
            </a:r>
          </a:p>
          <a:p>
            <a:r>
              <a:rPr lang="en-US" sz="2800" dirty="0" smtClean="0"/>
              <a:t>He </a:t>
            </a:r>
            <a:r>
              <a:rPr lang="en-US" sz="2800" dirty="0"/>
              <a:t>founded the party </a:t>
            </a:r>
            <a:r>
              <a:rPr lang="en-US" sz="2800" dirty="0" err="1"/>
              <a:t>Herut</a:t>
            </a:r>
            <a:r>
              <a:rPr lang="en-US" sz="2800" dirty="0"/>
              <a:t> (Freedom) and became its first chairman</a:t>
            </a:r>
            <a:r>
              <a:rPr lang="en-US" sz="2800" dirty="0" smtClean="0"/>
              <a:t>.</a:t>
            </a:r>
            <a:endParaRPr lang="pl-PL" sz="2800" dirty="0" smtClean="0"/>
          </a:p>
          <a:p>
            <a:r>
              <a:rPr lang="en-US" sz="2800" dirty="0"/>
              <a:t>He was awarded the Nobel Peace Prize for his signing of the Israeli peace treaty</a:t>
            </a:r>
            <a:endParaRPr lang="pl-PL" sz="2800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867" y="2118369"/>
            <a:ext cx="3311568" cy="3245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5400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Józef </a:t>
            </a:r>
            <a:r>
              <a:rPr lang="pl-PL" dirty="0" err="1" smtClean="0"/>
              <a:t>rotblat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8203" y="2015732"/>
            <a:ext cx="6613743" cy="3450613"/>
          </a:xfrm>
        </p:spPr>
        <p:txBody>
          <a:bodyPr>
            <a:normAutofit fontScale="92500"/>
          </a:bodyPr>
          <a:lstStyle/>
          <a:p>
            <a:r>
              <a:rPr lang="pl-PL" sz="2800" dirty="0" smtClean="0"/>
              <a:t>Józef </a:t>
            </a:r>
            <a:r>
              <a:rPr lang="pl-PL" sz="2800" dirty="0" err="1" smtClean="0"/>
              <a:t>Rotblat</a:t>
            </a:r>
            <a:r>
              <a:rPr lang="en-US" sz="2800" dirty="0" smtClean="0"/>
              <a:t> </a:t>
            </a:r>
            <a:r>
              <a:rPr lang="en-US" sz="2800" dirty="0"/>
              <a:t>was a physicist of Jewish </a:t>
            </a:r>
            <a:r>
              <a:rPr lang="en-US" sz="2800" dirty="0" smtClean="0"/>
              <a:t>origin</a:t>
            </a:r>
            <a:endParaRPr lang="pl-PL" sz="2800" dirty="0" smtClean="0"/>
          </a:p>
          <a:p>
            <a:r>
              <a:rPr lang="pl-PL" sz="2800" dirty="0" smtClean="0"/>
              <a:t>He was a </a:t>
            </a:r>
            <a:r>
              <a:rPr lang="en-US" sz="2800" dirty="0" smtClean="0"/>
              <a:t>founder </a:t>
            </a:r>
            <a:r>
              <a:rPr lang="en-US" sz="2800" dirty="0"/>
              <a:t>and leader of the scientific </a:t>
            </a:r>
            <a:r>
              <a:rPr lang="en-US" sz="2800" dirty="0" smtClean="0"/>
              <a:t>movement</a:t>
            </a:r>
            <a:r>
              <a:rPr lang="pl-PL" sz="2800" dirty="0" smtClean="0"/>
              <a:t> and the </a:t>
            </a:r>
            <a:r>
              <a:rPr lang="en-US" sz="2800" dirty="0" smtClean="0"/>
              <a:t>founder </a:t>
            </a:r>
            <a:r>
              <a:rPr lang="en-US" sz="2800" dirty="0"/>
              <a:t>of the first atomic </a:t>
            </a:r>
            <a:r>
              <a:rPr lang="en-US" sz="2800" dirty="0" smtClean="0"/>
              <a:t>bomb</a:t>
            </a:r>
            <a:endParaRPr lang="pl-PL" sz="2800" dirty="0" smtClean="0"/>
          </a:p>
          <a:p>
            <a:r>
              <a:rPr lang="en-US" sz="2800" dirty="0"/>
              <a:t>He received the Nobel Peace Prize for eliminating nuclear weapons</a:t>
            </a:r>
            <a:endParaRPr lang="pl-PL" sz="2800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18" y="2129359"/>
            <a:ext cx="2537434" cy="3539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1851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Nobel </a:t>
            </a:r>
            <a:r>
              <a:rPr lang="pl-PL" dirty="0" err="1" smtClean="0"/>
              <a:t>laureateS</a:t>
            </a:r>
            <a:r>
              <a:rPr lang="pl-PL" dirty="0" smtClean="0"/>
              <a:t> in </a:t>
            </a:r>
            <a:r>
              <a:rPr lang="pl-PL" dirty="0" err="1" smtClean="0"/>
              <a:t>literature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/>
              <a:t>Henryk Sienkiewicz</a:t>
            </a:r>
          </a:p>
          <a:p>
            <a:pPr algn="ctr"/>
            <a:r>
              <a:rPr lang="pl-PL" sz="2800" dirty="0" smtClean="0"/>
              <a:t>Władysław Reymont</a:t>
            </a:r>
          </a:p>
          <a:p>
            <a:pPr algn="ctr"/>
            <a:r>
              <a:rPr lang="pl-PL" sz="2800" dirty="0" err="1" smtClean="0"/>
              <a:t>Issac</a:t>
            </a:r>
            <a:r>
              <a:rPr lang="pl-PL" sz="2800" dirty="0" smtClean="0"/>
              <a:t> Singer</a:t>
            </a:r>
          </a:p>
          <a:p>
            <a:pPr algn="ctr"/>
            <a:r>
              <a:rPr lang="pl-PL" sz="2800" dirty="0" smtClean="0"/>
              <a:t>Czesław Miłosz</a:t>
            </a:r>
          </a:p>
          <a:p>
            <a:pPr algn="ctr"/>
            <a:r>
              <a:rPr lang="pl-PL" sz="2800" dirty="0" smtClean="0"/>
              <a:t>Wisława Szymborska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219998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1580" y="804519"/>
            <a:ext cx="7563834" cy="1049235"/>
          </a:xfrm>
        </p:spPr>
        <p:txBody>
          <a:bodyPr/>
          <a:lstStyle/>
          <a:p>
            <a:r>
              <a:rPr lang="pl-PL" dirty="0" smtClean="0"/>
              <a:t>Henryk Sienkiewicz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1459" y="2015732"/>
            <a:ext cx="6701424" cy="345061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Henryk Sienkiewicz was a </a:t>
            </a:r>
            <a:r>
              <a:rPr lang="pl-PL" sz="2800" dirty="0" err="1"/>
              <a:t>P</a:t>
            </a:r>
            <a:r>
              <a:rPr lang="pl-PL" sz="2800" dirty="0" err="1" smtClean="0"/>
              <a:t>olish</a:t>
            </a:r>
            <a:r>
              <a:rPr lang="pl-PL" sz="2800" dirty="0" smtClean="0"/>
              <a:t> </a:t>
            </a:r>
            <a:r>
              <a:rPr lang="pl-PL" sz="2800" dirty="0" err="1" smtClean="0"/>
              <a:t>journalist</a:t>
            </a:r>
            <a:r>
              <a:rPr lang="pl-PL" sz="2800" dirty="0" smtClean="0"/>
              <a:t>, </a:t>
            </a:r>
            <a:r>
              <a:rPr lang="pl-PL" sz="2800" dirty="0" err="1" smtClean="0"/>
              <a:t>novelist</a:t>
            </a:r>
            <a:r>
              <a:rPr lang="pl-PL" sz="2800" dirty="0" smtClean="0"/>
              <a:t> and Nobel </a:t>
            </a:r>
            <a:r>
              <a:rPr lang="pl-PL" sz="2800" dirty="0" err="1" smtClean="0"/>
              <a:t>Prize</a:t>
            </a:r>
            <a:r>
              <a:rPr lang="pl-PL" sz="2800" dirty="0" smtClean="0"/>
              <a:t> </a:t>
            </a:r>
            <a:r>
              <a:rPr lang="pl-PL" sz="2800" dirty="0" err="1" smtClean="0"/>
              <a:t>laureate</a:t>
            </a:r>
            <a:endParaRPr lang="pl-PL" sz="2800" dirty="0" smtClean="0"/>
          </a:p>
          <a:p>
            <a:r>
              <a:rPr lang="pl-PL" sz="2800" dirty="0" smtClean="0"/>
              <a:t>He </a:t>
            </a:r>
            <a:r>
              <a:rPr lang="pl-PL" sz="2800" dirty="0" err="1" smtClean="0"/>
              <a:t>is</a:t>
            </a:r>
            <a:r>
              <a:rPr lang="pl-PL" sz="2800" dirty="0" smtClean="0"/>
              <a:t> </a:t>
            </a:r>
            <a:r>
              <a:rPr lang="pl-PL" sz="2800" dirty="0" err="1" smtClean="0"/>
              <a:t>best</a:t>
            </a:r>
            <a:r>
              <a:rPr lang="pl-PL" sz="2800" dirty="0" smtClean="0"/>
              <a:t> </a:t>
            </a:r>
            <a:r>
              <a:rPr lang="pl-PL" sz="2800" dirty="0" err="1" smtClean="0"/>
              <a:t>remembered</a:t>
            </a:r>
            <a:r>
              <a:rPr lang="pl-PL" sz="2800" dirty="0" smtClean="0"/>
              <a:t> for </a:t>
            </a:r>
            <a:r>
              <a:rPr lang="pl-PL" sz="2800" dirty="0" err="1" smtClean="0"/>
              <a:t>historical</a:t>
            </a:r>
            <a:r>
              <a:rPr lang="pl-PL" sz="2800" dirty="0" smtClean="0"/>
              <a:t> </a:t>
            </a:r>
            <a:r>
              <a:rPr lang="pl-PL" sz="2800" dirty="0" err="1" smtClean="0"/>
              <a:t>novels</a:t>
            </a:r>
            <a:r>
              <a:rPr lang="pl-PL" sz="2800" dirty="0" smtClean="0"/>
              <a:t>, </a:t>
            </a:r>
            <a:r>
              <a:rPr lang="pl-PL" sz="2800" dirty="0" err="1" smtClean="0"/>
              <a:t>especially</a:t>
            </a:r>
            <a:r>
              <a:rPr lang="pl-PL" sz="2800" dirty="0" smtClean="0"/>
              <a:t> for </a:t>
            </a:r>
            <a:r>
              <a:rPr lang="pl-PL" sz="2800" dirty="0" err="1" smtClean="0"/>
              <a:t>his</a:t>
            </a:r>
            <a:r>
              <a:rPr lang="pl-PL" sz="2800" dirty="0" smtClean="0"/>
              <a:t> </a:t>
            </a:r>
            <a:r>
              <a:rPr lang="pl-PL" sz="2800" dirty="0" err="1" smtClean="0"/>
              <a:t>internationally</a:t>
            </a:r>
            <a:r>
              <a:rPr lang="pl-PL" sz="2800" dirty="0" smtClean="0"/>
              <a:t> </a:t>
            </a:r>
            <a:r>
              <a:rPr lang="pl-PL" sz="2800" dirty="0" err="1" smtClean="0"/>
              <a:t>know</a:t>
            </a:r>
            <a:r>
              <a:rPr lang="pl-PL" sz="2800" dirty="0" smtClean="0"/>
              <a:t> </a:t>
            </a:r>
            <a:r>
              <a:rPr lang="pl-PL" sz="2800" dirty="0" err="1" smtClean="0"/>
              <a:t>best-seller</a:t>
            </a:r>
            <a:r>
              <a:rPr lang="pl-PL" sz="2800" dirty="0" smtClean="0"/>
              <a:t> Quo Vadis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7" y="267841"/>
            <a:ext cx="2915898" cy="34897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Obraz 4" descr="quo_vadis_IMAGE1_37287_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064" y="3086100"/>
            <a:ext cx="2331909" cy="3357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0666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TM10001114[[fn=Galeria]]</Template>
  <TotalTime>299</TotalTime>
  <Words>721</Words>
  <Application>Microsoft Office PowerPoint</Application>
  <PresentationFormat>Niestandardowy</PresentationFormat>
  <Paragraphs>82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Gallery</vt:lpstr>
      <vt:lpstr>Polish NOBLE prize LAUREATEs</vt:lpstr>
      <vt:lpstr>Nobel prize</vt:lpstr>
      <vt:lpstr>NOBEL LAUREATEs IN PEACE</vt:lpstr>
      <vt:lpstr>Lech Wałęsa</vt:lpstr>
      <vt:lpstr>Szimon peres</vt:lpstr>
      <vt:lpstr>Menachem begin</vt:lpstr>
      <vt:lpstr>Józef rotblat</vt:lpstr>
      <vt:lpstr>Nobel laureateS in literature</vt:lpstr>
      <vt:lpstr>Henryk Sienkiewicz</vt:lpstr>
      <vt:lpstr>Władysław reymont</vt:lpstr>
      <vt:lpstr>Isaac BASHEVIS singer</vt:lpstr>
      <vt:lpstr>Czesław miłosz</vt:lpstr>
      <vt:lpstr>Wisława szymborska</vt:lpstr>
      <vt:lpstr>Nobel LaureateS in Physics And chemistry</vt:lpstr>
      <vt:lpstr>Georges Charpark</vt:lpstr>
      <vt:lpstr>ROALD HOFFMAN</vt:lpstr>
      <vt:lpstr>Albert Abraham Michelson</vt:lpstr>
      <vt:lpstr>Maria skłodowska-Curie</vt:lpstr>
      <vt:lpstr>Isidor Isaac rabi</vt:lpstr>
      <vt:lpstr>Nobel prize  laureates in ekonomist, FiZJology ald medicine</vt:lpstr>
      <vt:lpstr>Andrzej schally</vt:lpstr>
      <vt:lpstr>Tadeusz reichstein</vt:lpstr>
      <vt:lpstr>Leonid Hurwicz</vt:lpstr>
      <vt:lpstr>That’s all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Polish noblemen</dc:title>
  <dc:creator>HP</dc:creator>
  <cp:lastModifiedBy>Kowalski Ryszard</cp:lastModifiedBy>
  <cp:revision>42</cp:revision>
  <dcterms:created xsi:type="dcterms:W3CDTF">2017-10-07T08:43:51Z</dcterms:created>
  <dcterms:modified xsi:type="dcterms:W3CDTF">2017-11-05T15:05:06Z</dcterms:modified>
</cp:coreProperties>
</file>