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4363CC-A875-4B75-A2DC-82F012382897}">
          <p14:sldIdLst>
            <p14:sldId id="256"/>
          </p14:sldIdLst>
        </p14:section>
        <p14:section name="Untitled Section" id="{9D83FCEC-33D9-46E7-B7F0-9F55B72CDE65}">
          <p14:sldIdLst>
            <p14:sldId id="257"/>
            <p14:sldId id="258"/>
            <p14:sldId id="259"/>
            <p14:sldId id="264"/>
            <p14:sldId id="260"/>
            <p14:sldId id="261"/>
            <p14:sldId id="262"/>
            <p14:sldId id="263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a_Ivan_PC" initials="L" lastIdx="1" clrIdx="0">
    <p:extLst>
      <p:ext uri="{19B8F6BF-5375-455C-9EA6-DF929625EA0E}">
        <p15:presenceInfo xmlns:p15="http://schemas.microsoft.com/office/powerpoint/2012/main" userId="Luka_Ivan_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8T10:05:59.481" idx="1">
    <p:pos x="7204" y="1293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C9FC-A021-41EA-9AAA-ABD3717CEF3C}" type="datetimeFigureOut">
              <a:rPr lang="hr-HR" smtClean="0"/>
              <a:t>18.2.2021.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DFD4-5E4D-48F6-AE9C-F28FDCB702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073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C9FC-A021-41EA-9AAA-ABD3717CEF3C}" type="datetimeFigureOut">
              <a:rPr lang="hr-HR" smtClean="0"/>
              <a:t>18.2.2021.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DFD4-5E4D-48F6-AE9C-F28FDCB702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308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C9FC-A021-41EA-9AAA-ABD3717CEF3C}" type="datetimeFigureOut">
              <a:rPr lang="hr-HR" smtClean="0"/>
              <a:t>18.2.2021.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DFD4-5E4D-48F6-AE9C-F28FDCB702DA}" type="slidenum">
              <a:rPr lang="hr-HR" smtClean="0"/>
              <a:t>‹#›</a:t>
            </a:fld>
            <a:endParaRPr lang="hr-H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126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C9FC-A021-41EA-9AAA-ABD3717CEF3C}" type="datetimeFigureOut">
              <a:rPr lang="hr-HR" smtClean="0"/>
              <a:t>18.2.2021.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DFD4-5E4D-48F6-AE9C-F28FDCB702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5549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C9FC-A021-41EA-9AAA-ABD3717CEF3C}" type="datetimeFigureOut">
              <a:rPr lang="hr-HR" smtClean="0"/>
              <a:t>18.2.2021.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DFD4-5E4D-48F6-AE9C-F28FDCB702DA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2451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C9FC-A021-41EA-9AAA-ABD3717CEF3C}" type="datetimeFigureOut">
              <a:rPr lang="hr-HR" smtClean="0"/>
              <a:t>18.2.2021.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DFD4-5E4D-48F6-AE9C-F28FDCB702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7081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C9FC-A021-41EA-9AAA-ABD3717CEF3C}" type="datetimeFigureOut">
              <a:rPr lang="hr-HR" smtClean="0"/>
              <a:t>18.2.2021.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DFD4-5E4D-48F6-AE9C-F28FDCB702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5144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C9FC-A021-41EA-9AAA-ABD3717CEF3C}" type="datetimeFigureOut">
              <a:rPr lang="hr-HR" smtClean="0"/>
              <a:t>18.2.2021.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DFD4-5E4D-48F6-AE9C-F28FDCB702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507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C9FC-A021-41EA-9AAA-ABD3717CEF3C}" type="datetimeFigureOut">
              <a:rPr lang="hr-HR" smtClean="0"/>
              <a:t>18.2.2021.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DFD4-5E4D-48F6-AE9C-F28FDCB702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7758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C9FC-A021-41EA-9AAA-ABD3717CEF3C}" type="datetimeFigureOut">
              <a:rPr lang="hr-HR" smtClean="0"/>
              <a:t>18.2.2021.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DFD4-5E4D-48F6-AE9C-F28FDCB702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6579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C9FC-A021-41EA-9AAA-ABD3717CEF3C}" type="datetimeFigureOut">
              <a:rPr lang="hr-HR" smtClean="0"/>
              <a:t>18.2.2021.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DFD4-5E4D-48F6-AE9C-F28FDCB702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1927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C9FC-A021-41EA-9AAA-ABD3717CEF3C}" type="datetimeFigureOut">
              <a:rPr lang="hr-HR" smtClean="0"/>
              <a:t>18.2.2021.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DFD4-5E4D-48F6-AE9C-F28FDCB702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238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C9FC-A021-41EA-9AAA-ABD3717CEF3C}" type="datetimeFigureOut">
              <a:rPr lang="hr-HR" smtClean="0"/>
              <a:t>18.2.2021.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DFD4-5E4D-48F6-AE9C-F28FDCB702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1284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C9FC-A021-41EA-9AAA-ABD3717CEF3C}" type="datetimeFigureOut">
              <a:rPr lang="hr-HR" smtClean="0"/>
              <a:t>18.2.2021.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DFD4-5E4D-48F6-AE9C-F28FDCB702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672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C9FC-A021-41EA-9AAA-ABD3717CEF3C}" type="datetimeFigureOut">
              <a:rPr lang="hr-HR" smtClean="0"/>
              <a:t>18.2.2021.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DFD4-5E4D-48F6-AE9C-F28FDCB702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6732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C9FC-A021-41EA-9AAA-ABD3717CEF3C}" type="datetimeFigureOut">
              <a:rPr lang="hr-HR" smtClean="0"/>
              <a:t>18.2.2021.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4DFD4-5E4D-48F6-AE9C-F28FDCB702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1058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1C9FC-A021-41EA-9AAA-ABD3717CEF3C}" type="datetimeFigureOut">
              <a:rPr lang="hr-HR" smtClean="0"/>
              <a:t>18.2.2021.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1B4DFD4-5E4D-48F6-AE9C-F28FDCB702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90553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Predstavljam </a:t>
            </a:r>
            <a:r>
              <a:rPr lang="hr-HR" dirty="0" smtClean="0"/>
              <a:t>vam Valpovo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61014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VALPOVO –Mali grad velikog srca,      </a:t>
            </a:r>
            <a:br>
              <a:rPr lang="hr-HR" dirty="0" smtClean="0"/>
            </a:br>
            <a:r>
              <a:rPr lang="hr-HR" dirty="0" smtClean="0"/>
              <a:t>                prijatelj djece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 fontScale="62500" lnSpcReduction="20000"/>
          </a:bodyPr>
          <a:lstStyle/>
          <a:p>
            <a:endParaRPr lang="hr-HR" dirty="0" smtClean="0"/>
          </a:p>
          <a:p>
            <a:endParaRPr lang="hr-HR" sz="1400" dirty="0" smtClean="0"/>
          </a:p>
          <a:p>
            <a:endParaRPr lang="hr-HR" sz="1400" dirty="0"/>
          </a:p>
          <a:p>
            <a:endParaRPr lang="hr-HR" sz="1400" dirty="0" smtClean="0"/>
          </a:p>
          <a:p>
            <a:endParaRPr lang="hr-HR" sz="1400" dirty="0"/>
          </a:p>
          <a:p>
            <a:endParaRPr lang="hr-HR" sz="1400" dirty="0"/>
          </a:p>
          <a:p>
            <a:pPr marL="0" indent="0">
              <a:buNone/>
            </a:pPr>
            <a:r>
              <a:rPr lang="hr-HR" sz="4400" dirty="0" smtClean="0"/>
              <a:t>          </a:t>
            </a:r>
            <a:r>
              <a:rPr lang="hr-HR" sz="6900" dirty="0" smtClean="0"/>
              <a:t>DOBRODOŠLI U VALPOVO</a:t>
            </a:r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pPr marL="0" indent="0">
              <a:buNone/>
            </a:pPr>
            <a:r>
              <a:rPr lang="hr-HR" dirty="0" smtClean="0"/>
              <a:t>                                                                                     Ivan Turk 4.i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15383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1704" y="665163"/>
            <a:ext cx="9083040" cy="2196529"/>
          </a:xfrm>
        </p:spPr>
        <p:txBody>
          <a:bodyPr>
            <a:noAutofit/>
          </a:bodyPr>
          <a:lstStyle/>
          <a:p>
            <a:r>
              <a:rPr lang="hr-HR" sz="4000" dirty="0" smtClean="0"/>
              <a:t>Valpovo je grad  u Slavoniji.Smješten je u </a:t>
            </a:r>
            <a:r>
              <a:rPr lang="hr-HR" sz="4000" dirty="0" smtClean="0"/>
              <a:t>Osječko-baranjskoj </a:t>
            </a:r>
            <a:r>
              <a:rPr lang="hr-HR" sz="4000" dirty="0" smtClean="0"/>
              <a:t>županiji</a:t>
            </a:r>
            <a:r>
              <a:rPr lang="hr-HR" sz="4000" dirty="0" smtClean="0"/>
              <a:t>, 20 km. udaljen od Osijeka.</a:t>
            </a:r>
            <a:br>
              <a:rPr lang="hr-HR" sz="4000" dirty="0" smtClean="0"/>
            </a:br>
            <a:r>
              <a:rPr lang="hr-HR" sz="4000" dirty="0" smtClean="0"/>
              <a:t> Grad ima </a:t>
            </a:r>
            <a:r>
              <a:rPr lang="hr-HR" sz="4000" dirty="0" smtClean="0"/>
              <a:t>više od 11000 stanovnika</a:t>
            </a:r>
            <a:endParaRPr lang="hr-HR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22192" y="5815584"/>
            <a:ext cx="4306824" cy="484632"/>
          </a:xfrm>
        </p:spPr>
        <p:txBody>
          <a:bodyPr>
            <a:normAutofit/>
          </a:bodyPr>
          <a:lstStyle/>
          <a:p>
            <a:r>
              <a:rPr lang="hr-HR" sz="800" dirty="0">
                <a:solidFill>
                  <a:schemeClr val="tx1"/>
                </a:solidFill>
              </a:rPr>
              <a:t>http://valpovo.hr/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704" y="3052763"/>
            <a:ext cx="3810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3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Povijest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Najstarija naselja na području </a:t>
            </a:r>
            <a:r>
              <a:rPr lang="hr-HR" dirty="0" smtClean="0"/>
              <a:t>Valpova su iz </a:t>
            </a:r>
            <a:r>
              <a:rPr lang="hr-HR" dirty="0" smtClean="0"/>
              <a:t>kamenog doba</a:t>
            </a:r>
          </a:p>
          <a:p>
            <a:r>
              <a:rPr lang="hr-HR" dirty="0" smtClean="0"/>
              <a:t> </a:t>
            </a:r>
            <a:r>
              <a:rPr lang="hr-HR" dirty="0"/>
              <a:t>Z</a:t>
            </a:r>
            <a:r>
              <a:rPr lang="hr-HR" dirty="0" smtClean="0"/>
              <a:t>astava Valpova zelene je boje sa žutim grbom koji čini most kojeg zovu Malta i kula dvorca Prandau Norman</a:t>
            </a:r>
            <a:endParaRPr lang="hr-HR" dirty="0" smtClean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912" y="3358896"/>
            <a:ext cx="5269992" cy="26349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8576" y="6204178"/>
            <a:ext cx="2457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800" dirty="0"/>
              <a:t>https://zeljko-heimer-fame.from.hr/hrvat/hr-os1.html</a:t>
            </a:r>
          </a:p>
        </p:txBody>
      </p:sp>
    </p:spTree>
    <p:extLst>
      <p:ext uri="{BB962C8B-B14F-4D97-AF65-F5344CB8AC3E}">
        <p14:creationId xmlns:p14="http://schemas.microsoft.com/office/powerpoint/2010/main" val="220450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73151"/>
            <a:ext cx="10515600" cy="1763840"/>
          </a:xfrm>
        </p:spPr>
        <p:txBody>
          <a:bodyPr/>
          <a:lstStyle/>
          <a:p>
            <a:r>
              <a:rPr lang="hr-HR" dirty="0" smtClean="0"/>
              <a:t>Crkva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1113"/>
            <a:ext cx="10515600" cy="4896803"/>
          </a:xfrm>
        </p:spPr>
        <p:txBody>
          <a:bodyPr/>
          <a:lstStyle/>
          <a:p>
            <a:r>
              <a:rPr lang="hr-HR" dirty="0" smtClean="0"/>
              <a:t>Valpovačka župna </a:t>
            </a:r>
            <a:r>
              <a:rPr lang="hr-HR" dirty="0"/>
              <a:t>crkva posvećena Bezgrešnom začeću Blažene Djevice Marije zaštićeni je spomenik </a:t>
            </a:r>
            <a:r>
              <a:rPr lang="hr-HR" dirty="0" smtClean="0"/>
              <a:t>kulture</a:t>
            </a:r>
          </a:p>
          <a:p>
            <a:r>
              <a:rPr lang="hr-HR" dirty="0"/>
              <a:t>Gradnja crkve započela </a:t>
            </a:r>
            <a:r>
              <a:rPr lang="hr-HR" dirty="0" smtClean="0"/>
              <a:t>je u 18. </a:t>
            </a:r>
            <a:r>
              <a:rPr lang="hr-HR" dirty="0" smtClean="0"/>
              <a:t>stoljeću</a:t>
            </a:r>
          </a:p>
          <a:p>
            <a:r>
              <a:rPr lang="hr-HR" dirty="0" smtClean="0"/>
              <a:t>Nalazi se na Trgu kralja Tomislava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342" y="2669096"/>
            <a:ext cx="1929914" cy="32350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0959" y="6025513"/>
            <a:ext cx="697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/>
              <a:t>https://www.valpovstina.info/index.php/vijesti/10182-zupa-bezgresnog-zaceca-bdm-valpovo-zupna-poruka-za-sveto-trodnjevlje-u-pandemiji-covid-19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624" y="2826973"/>
            <a:ext cx="3897440" cy="29193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8488" y="5882472"/>
            <a:ext cx="2579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800"/>
              <a:t>https://www.facebook.com/ZupaBDMValpovo/</a:t>
            </a:r>
            <a:endParaRPr lang="hr-HR" sz="800" dirty="0"/>
          </a:p>
        </p:txBody>
      </p:sp>
    </p:spTree>
    <p:extLst>
      <p:ext uri="{BB962C8B-B14F-4D97-AF65-F5344CB8AC3E}">
        <p14:creationId xmlns:p14="http://schemas.microsoft.com/office/powerpoint/2010/main" val="40711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Karašica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Kroz Valpovo protiče rijeka Karašica</a:t>
            </a:r>
          </a:p>
          <a:p>
            <a:r>
              <a:rPr lang="hr-HR" dirty="0" smtClean="0"/>
              <a:t>Opjevana je u mnogim šokačkim pjesmama</a:t>
            </a:r>
          </a:p>
          <a:p>
            <a:r>
              <a:rPr lang="hr-HR" dirty="0" smtClean="0"/>
              <a:t>Ulijeva se u rijeku Dravu</a:t>
            </a:r>
          </a:p>
          <a:p>
            <a:r>
              <a:rPr lang="hr-HR" dirty="0" smtClean="0"/>
              <a:t>Duga je oko 90 km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574" y="2996244"/>
            <a:ext cx="4449890" cy="33344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22592" y="6448069"/>
            <a:ext cx="29001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800"/>
              <a:t>https://en.wikipedia.org/wiki/Kara%C5%A1ica_(Drava)</a:t>
            </a:r>
            <a:endParaRPr lang="hr-HR" sz="800" dirty="0"/>
          </a:p>
        </p:txBody>
      </p:sp>
    </p:spTree>
    <p:extLst>
      <p:ext uri="{BB962C8B-B14F-4D97-AF65-F5344CB8AC3E}">
        <p14:creationId xmlns:p14="http://schemas.microsoft.com/office/powerpoint/2010/main" val="4278995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Dvorac Prandau-Normann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Današnji </a:t>
            </a:r>
            <a:r>
              <a:rPr lang="hr-HR" dirty="0"/>
              <a:t>je dvorac u Valpovu nastao tijekom prve polovice 18. </a:t>
            </a:r>
            <a:r>
              <a:rPr lang="hr-HR" dirty="0" smtClean="0"/>
              <a:t>stoljeća</a:t>
            </a:r>
          </a:p>
          <a:p>
            <a:r>
              <a:rPr lang="hr-HR" dirty="0"/>
              <a:t>U dvorcu je od 1956. godine smješten Muzej Valpovštine koji posjeduje oko 3000 </a:t>
            </a:r>
            <a:r>
              <a:rPr lang="hr-HR" dirty="0" smtClean="0"/>
              <a:t>starih svari </a:t>
            </a:r>
            <a:r>
              <a:rPr lang="hr-HR" dirty="0"/>
              <a:t>u nekoliko </a:t>
            </a:r>
            <a:r>
              <a:rPr lang="hr-HR" dirty="0" smtClean="0"/>
              <a:t>zbirki</a:t>
            </a:r>
          </a:p>
          <a:p>
            <a:r>
              <a:rPr lang="hr-HR" dirty="0" smtClean="0"/>
              <a:t>Dvorac je skoro u potpunosti očuvan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632" y="3205315"/>
            <a:ext cx="2548128" cy="25481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01584" y="5913354"/>
            <a:ext cx="45316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/>
              <a:t>https://www.facebook.com/tzgvalpovo/posts/3102335193167275:0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951" y="3898673"/>
            <a:ext cx="3306261" cy="2479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5104" y="6453070"/>
            <a:ext cx="42578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800"/>
              <a:t>https://commons.wikimedia.org/wiki/File:Dvorac_Prandau-Normann-Valpovo.JPG</a:t>
            </a:r>
            <a:endParaRPr lang="hr-HR" sz="800" dirty="0"/>
          </a:p>
        </p:txBody>
      </p:sp>
    </p:spTree>
    <p:extLst>
      <p:ext uri="{BB962C8B-B14F-4D97-AF65-F5344CB8AC3E}">
        <p14:creationId xmlns:p14="http://schemas.microsoft.com/office/powerpoint/2010/main" val="160900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Škole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Srednja škola Valpovo</a:t>
            </a:r>
          </a:p>
          <a:p>
            <a:r>
              <a:rPr lang="hr-HR" dirty="0" smtClean="0"/>
              <a:t>Osnovna škola Matije Petra Katančića Valpovo</a:t>
            </a:r>
          </a:p>
          <a:p>
            <a:r>
              <a:rPr lang="hr-HR" dirty="0" smtClean="0"/>
              <a:t>Osnovna glazbena škola Matije Petra Katančića Valpovo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493" y="3520440"/>
            <a:ext cx="3761232" cy="25460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0512" y="6311900"/>
            <a:ext cx="31162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/>
              <a:t>https://www.wikiwand.com/hr/Valpovo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002" y="3520440"/>
            <a:ext cx="3302190" cy="2200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1598" y="5855461"/>
            <a:ext cx="5702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800"/>
              <a:t>http://www.obz.hr/hr/index.php/k2-listing/item/729-zavrsava-energetska-obnova-19-skolskih-zgrada-u-osjecko-baranjskoj-zupaniji</a:t>
            </a:r>
            <a:endParaRPr lang="hr-HR" sz="800" dirty="0"/>
          </a:p>
        </p:txBody>
      </p:sp>
    </p:spTree>
    <p:extLst>
      <p:ext uri="{BB962C8B-B14F-4D97-AF65-F5344CB8AC3E}">
        <p14:creationId xmlns:p14="http://schemas.microsoft.com/office/powerpoint/2010/main" val="408020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Kulturni centar Valpovo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984" y="2052918"/>
            <a:ext cx="8946541" cy="4195481"/>
          </a:xfrm>
        </p:spPr>
        <p:txBody>
          <a:bodyPr/>
          <a:lstStyle/>
          <a:p>
            <a:r>
              <a:rPr lang="hr-HR" dirty="0" smtClean="0"/>
              <a:t>Moderna građevina , otvoren 2011. godine</a:t>
            </a:r>
            <a:endParaRPr lang="hr-HR" dirty="0" smtClean="0"/>
          </a:p>
          <a:p>
            <a:r>
              <a:rPr lang="hr-HR" dirty="0" smtClean="0"/>
              <a:t>U </a:t>
            </a:r>
            <a:r>
              <a:rPr lang="hr-HR" dirty="0" smtClean="0"/>
              <a:t>sklopu Kulturnog centa su:</a:t>
            </a:r>
          </a:p>
          <a:p>
            <a:r>
              <a:rPr lang="hr-HR" dirty="0" smtClean="0"/>
              <a:t>Glazbena škola Matije Petra Katančića</a:t>
            </a:r>
          </a:p>
          <a:p>
            <a:r>
              <a:rPr lang="hr-HR" dirty="0" smtClean="0"/>
              <a:t>Kino Korner </a:t>
            </a:r>
            <a:r>
              <a:rPr lang="hr-HR" dirty="0" smtClean="0"/>
              <a:t>Valpovo</a:t>
            </a:r>
            <a:endParaRPr lang="hr-HR" dirty="0" smtClean="0"/>
          </a:p>
          <a:p>
            <a:r>
              <a:rPr lang="hr-HR" dirty="0" smtClean="0"/>
              <a:t>Kavana </a:t>
            </a:r>
            <a:r>
              <a:rPr lang="hr-HR" dirty="0" smtClean="0"/>
              <a:t>Matje Petra </a:t>
            </a:r>
            <a:r>
              <a:rPr lang="hr-HR" dirty="0" smtClean="0"/>
              <a:t>Katančića</a:t>
            </a:r>
          </a:p>
          <a:p>
            <a:r>
              <a:rPr lang="hr-HR" dirty="0" smtClean="0"/>
              <a:t>Šahovski klub</a:t>
            </a:r>
          </a:p>
          <a:p>
            <a:r>
              <a:rPr lang="hr-HR" dirty="0" smtClean="0"/>
              <a:t>Brojne udruge npr. </a:t>
            </a:r>
            <a:r>
              <a:rPr lang="hr-HR" smtClean="0"/>
              <a:t>HKUD Valpovo 1905.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760" y="2052918"/>
            <a:ext cx="4590158" cy="34381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71963" y="5690776"/>
            <a:ext cx="35397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800"/>
              <a:t>https://hr.wikipedia.org/wiki/Datoteka:Kulturni_centar-Valpovo.JPG</a:t>
            </a:r>
            <a:endParaRPr lang="hr-HR" sz="800" dirty="0"/>
          </a:p>
        </p:txBody>
      </p:sp>
    </p:spTree>
    <p:extLst>
      <p:ext uri="{BB962C8B-B14F-4D97-AF65-F5344CB8AC3E}">
        <p14:creationId xmlns:p14="http://schemas.microsoft.com/office/powerpoint/2010/main" val="2835810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638" y="573024"/>
            <a:ext cx="8978730" cy="1320800"/>
          </a:xfrm>
        </p:spPr>
        <p:txBody>
          <a:bodyPr>
            <a:normAutofit/>
          </a:bodyPr>
          <a:lstStyle/>
          <a:p>
            <a:r>
              <a:rPr lang="hr-HR" dirty="0" smtClean="0"/>
              <a:t>Kulturna manifestacija ”Ljeto valpovačko”</a:t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638" y="1624787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Prvo Ljeto valpovačko se održalo 1969. godine</a:t>
            </a:r>
          </a:p>
          <a:p>
            <a:pPr marL="0" indent="0">
              <a:buNone/>
            </a:pPr>
            <a:r>
              <a:rPr lang="hr-HR" dirty="0" smtClean="0"/>
              <a:t>Do sad je održano 52. „Ljeta valpovačka”</a:t>
            </a:r>
          </a:p>
          <a:p>
            <a:pPr marL="0" indent="0">
              <a:buNone/>
            </a:pPr>
            <a:r>
              <a:rPr lang="hr-HR" dirty="0"/>
              <a:t>O</a:t>
            </a:r>
            <a:r>
              <a:rPr lang="hr-HR" dirty="0" smtClean="0"/>
              <a:t>država se svake godine u 6. mjesecu</a:t>
            </a:r>
            <a:endParaRPr lang="hr-HR" dirty="0"/>
          </a:p>
          <a:p>
            <a:pPr marL="0" indent="0">
              <a:buNone/>
            </a:pPr>
            <a:r>
              <a:rPr lang="hr-HR" dirty="0" smtClean="0"/>
              <a:t>Na manifestaciji se predstavljaju KUD-ovi iz hrvatske i okolnih zemalja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638" y="3730752"/>
            <a:ext cx="4566880" cy="2804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894" y="6590246"/>
            <a:ext cx="53463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800"/>
              <a:t>https://www.valpovstina.info/index.php/vijesti/10537-zapocele-pripreme-za-odrzavanje-52-ljeta-valpovackog</a:t>
            </a:r>
            <a:endParaRPr lang="hr-HR" sz="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993" y="3730752"/>
            <a:ext cx="4754141" cy="27965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1895" y="6590246"/>
            <a:ext cx="30957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800" dirty="0"/>
              <a:t>https://www.slavonskikobas-kudmg.com/51-valpovacko-ljeto/</a:t>
            </a:r>
          </a:p>
        </p:txBody>
      </p:sp>
    </p:spTree>
    <p:extLst>
      <p:ext uri="{BB962C8B-B14F-4D97-AF65-F5344CB8AC3E}">
        <p14:creationId xmlns:p14="http://schemas.microsoft.com/office/powerpoint/2010/main" val="225466584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163</TotalTime>
  <Words>293</Words>
  <Application>Microsoft Office PowerPoint</Application>
  <PresentationFormat>Widescreen</PresentationFormat>
  <Paragraphs>61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Predstavljam vam Valpovo</vt:lpstr>
      <vt:lpstr>Valpovo je grad  u Slavoniji.Smješten je u Osječko-baranjskoj županiji, 20 km. udaljen od Osijeka.  Grad ima više od 11000 stanovnika</vt:lpstr>
      <vt:lpstr>Povijest</vt:lpstr>
      <vt:lpstr>Crkva</vt:lpstr>
      <vt:lpstr>Karašica</vt:lpstr>
      <vt:lpstr>Dvorac Prandau-Normann</vt:lpstr>
      <vt:lpstr>Škole</vt:lpstr>
      <vt:lpstr>Kulturni centar Valpovo</vt:lpstr>
      <vt:lpstr>Kulturna manifestacija ”Ljeto valpovačko” </vt:lpstr>
      <vt:lpstr>VALPOVO –Mali grad velikog srca,                       prijatelj djece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Valpovo</dc:title>
  <dc:creator>Luka_Ivan_PC</dc:creator>
  <cp:lastModifiedBy>Luka_Ivan_PC</cp:lastModifiedBy>
  <cp:revision>21</cp:revision>
  <dcterms:created xsi:type="dcterms:W3CDTF">2021-02-13T16:31:10Z</dcterms:created>
  <dcterms:modified xsi:type="dcterms:W3CDTF">2021-02-18T18:58:31Z</dcterms:modified>
</cp:coreProperties>
</file>