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20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FA9B3-FD2D-4C58-A8CA-98368CACA4B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71A15-03AB-419B-8AAF-D996FF556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7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105-B948-48A1-9545-C02A6E32AC03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4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B937-F421-49B5-AD17-B29E7E5A731D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D4CF-5314-48FC-8C34-A94A645E3D4C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1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4851-FE01-4C3C-80D0-FAEBE3E0EC23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5053-C9E5-49ED-9653-5ED4BC419E2F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E279-2EEF-4C35-8753-18E7B6E8E700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2359-6512-434B-A370-6DA08724F860}" type="datetime1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798B0-A084-4107-96F5-33893B8F3EA6}" type="datetime1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0D2F-D4E0-4ABC-B532-D26AA1890B4C}" type="datetime1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5427-4595-499D-8913-330E3825062A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5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86B7-9AAC-4391-A9CB-F707731FC219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8494-EBAB-46B3-B9F8-4A4609724D60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CF33-966C-48D2-87A4-1C7A6F1A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9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5113" y="-671513"/>
            <a:ext cx="14754226" cy="82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404664"/>
            <a:ext cx="2000529" cy="6477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3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7" y="1600200"/>
            <a:ext cx="80560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000529" cy="6477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8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9" y="1600200"/>
            <a:ext cx="80899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777"/>
            <a:ext cx="200052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3" y="1600200"/>
            <a:ext cx="811297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00052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0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Mathematics for a Better World-eTwinning projekt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CF33-966C-48D2-87A4-1C7A6F1A4B62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70" y="1600200"/>
            <a:ext cx="71144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200052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0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</cp:revision>
  <dcterms:created xsi:type="dcterms:W3CDTF">2021-07-07T09:18:17Z</dcterms:created>
  <dcterms:modified xsi:type="dcterms:W3CDTF">2021-07-07T09:23:17Z</dcterms:modified>
</cp:coreProperties>
</file>