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24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mk-MK" sz="4400" b="0" strike="noStrike" spc="-1">
                <a:latin typeface="Arial"/>
              </a:rPr>
              <a:t>Click to move the slide</a:t>
            </a:r>
          </a:p>
        </p:txBody>
      </p:sp>
      <p:sp>
        <p:nvSpPr>
          <p:cNvPr id="77" name="PlaceHolder 2"/>
          <p:cNvSpPr>
            <a:spLocks noGrp="1"/>
          </p:cNvSpPr>
          <p:nvPr>
            <p:ph type="body"/>
          </p:nvPr>
        </p:nvSpPr>
        <p:spPr>
          <a:xfrm>
            <a:off x="756000" y="5078520"/>
            <a:ext cx="6047640" cy="4811040"/>
          </a:xfrm>
          <a:prstGeom prst="rect">
            <a:avLst/>
          </a:prstGeom>
        </p:spPr>
        <p:txBody>
          <a:bodyPr lIns="0" tIns="0" rIns="0" bIns="0">
            <a:noAutofit/>
          </a:bodyPr>
          <a:lstStyle/>
          <a:p>
            <a:r>
              <a:rPr lang="mk-MK" sz="2000" b="0" strike="noStrike" spc="-1">
                <a:latin typeface="Arial"/>
              </a:rPr>
              <a:t>Click to edit the notes format</a:t>
            </a:r>
          </a:p>
        </p:txBody>
      </p:sp>
      <p:sp>
        <p:nvSpPr>
          <p:cNvPr id="78" name="PlaceHolder 3"/>
          <p:cNvSpPr>
            <a:spLocks noGrp="1"/>
          </p:cNvSpPr>
          <p:nvPr>
            <p:ph type="hdr"/>
          </p:nvPr>
        </p:nvSpPr>
        <p:spPr>
          <a:xfrm>
            <a:off x="0" y="0"/>
            <a:ext cx="3280680" cy="534240"/>
          </a:xfrm>
          <a:prstGeom prst="rect">
            <a:avLst/>
          </a:prstGeom>
        </p:spPr>
        <p:txBody>
          <a:bodyPr lIns="0" tIns="0" rIns="0" bIns="0">
            <a:noAutofit/>
          </a:bodyPr>
          <a:lstStyle/>
          <a:p>
            <a:r>
              <a:rPr lang="mk-MK" sz="1400" b="0" strike="noStrike" spc="-1">
                <a:latin typeface="Times New Roman"/>
              </a:rPr>
              <a:t>&lt;header&gt;</a:t>
            </a:r>
          </a:p>
        </p:txBody>
      </p:sp>
      <p:sp>
        <p:nvSpPr>
          <p:cNvPr id="79"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mk-MK" sz="1400" b="0" strike="noStrike" spc="-1">
                <a:latin typeface="Times New Roman"/>
              </a:rPr>
              <a:t>&lt;date/time&gt;</a:t>
            </a:r>
          </a:p>
        </p:txBody>
      </p:sp>
      <p:sp>
        <p:nvSpPr>
          <p:cNvPr id="80" name="PlaceHolder 5"/>
          <p:cNvSpPr>
            <a:spLocks noGrp="1"/>
          </p:cNvSpPr>
          <p:nvPr>
            <p:ph type="ftr"/>
          </p:nvPr>
        </p:nvSpPr>
        <p:spPr>
          <a:xfrm>
            <a:off x="0" y="10157400"/>
            <a:ext cx="3280680" cy="534240"/>
          </a:xfrm>
          <a:prstGeom prst="rect">
            <a:avLst/>
          </a:prstGeom>
        </p:spPr>
        <p:txBody>
          <a:bodyPr lIns="0" tIns="0" rIns="0" bIns="0" anchor="b">
            <a:noAutofit/>
          </a:bodyPr>
          <a:lstStyle/>
          <a:p>
            <a:r>
              <a:rPr lang="mk-MK" sz="1400" b="0" strike="noStrike" spc="-1">
                <a:latin typeface="Times New Roman"/>
              </a:rPr>
              <a:t>&lt;footer&gt;</a:t>
            </a:r>
          </a:p>
        </p:txBody>
      </p:sp>
      <p:sp>
        <p:nvSpPr>
          <p:cNvPr id="81"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FF164FCA-DDE7-4C90-98CC-A1251394D6BF}" type="slidenum">
              <a:rPr lang="mk-MK" sz="1400" b="0" strike="noStrike" spc="-1">
                <a:latin typeface="Times New Roman"/>
              </a:rPr>
              <a:t>‹#›</a:t>
            </a:fld>
            <a:endParaRPr lang="mk-MK"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PlaceHolder 1"/>
          <p:cNvSpPr>
            <a:spLocks noGrp="1" noRot="1" noChangeAspect="1"/>
          </p:cNvSpPr>
          <p:nvPr>
            <p:ph type="sldImg"/>
          </p:nvPr>
        </p:nvSpPr>
        <p:spPr>
          <a:xfrm>
            <a:off x="685800" y="1143000"/>
            <a:ext cx="5486400" cy="3086100"/>
          </a:xfrm>
          <a:prstGeom prst="rect">
            <a:avLst/>
          </a:prstGeom>
        </p:spPr>
      </p:sp>
      <p:sp>
        <p:nvSpPr>
          <p:cNvPr id="107" name="PlaceHolder 2"/>
          <p:cNvSpPr>
            <a:spLocks noGrp="1"/>
          </p:cNvSpPr>
          <p:nvPr>
            <p:ph type="body"/>
          </p:nvPr>
        </p:nvSpPr>
        <p:spPr>
          <a:xfrm>
            <a:off x="685800" y="4400640"/>
            <a:ext cx="5485680" cy="3599640"/>
          </a:xfrm>
          <a:prstGeom prst="rect">
            <a:avLst/>
          </a:prstGeom>
        </p:spPr>
        <p:txBody>
          <a:bodyPr lIns="0" tIns="0" rIns="0" bIns="0">
            <a:noAutofit/>
          </a:bodyPr>
          <a:lstStyle/>
          <a:p>
            <a:endParaRPr lang="mk-MK" sz="2000" b="0" strike="noStrike" spc="-1">
              <a:latin typeface="Arial"/>
            </a:endParaRPr>
          </a:p>
        </p:txBody>
      </p:sp>
      <p:sp>
        <p:nvSpPr>
          <p:cNvPr id="108"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2AB471D-EEEB-4143-AE75-36CE897613CF}" type="slidenum">
              <a:rPr lang="en-US" sz="1200" b="0" strike="noStrike" spc="-1">
                <a:latin typeface="Times New Roman"/>
              </a:rPr>
              <a:t>1</a:t>
            </a:fld>
            <a:endParaRPr lang="mk-MK"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PlaceHolder 1"/>
          <p:cNvSpPr>
            <a:spLocks noGrp="1" noRot="1" noChangeAspect="1"/>
          </p:cNvSpPr>
          <p:nvPr>
            <p:ph type="sldImg"/>
          </p:nvPr>
        </p:nvSpPr>
        <p:spPr>
          <a:xfrm>
            <a:off x="685800" y="1143000"/>
            <a:ext cx="5486400" cy="3086100"/>
          </a:xfrm>
          <a:prstGeom prst="rect">
            <a:avLst/>
          </a:prstGeom>
        </p:spPr>
      </p:sp>
      <p:sp>
        <p:nvSpPr>
          <p:cNvPr id="110" name="PlaceHolder 2"/>
          <p:cNvSpPr>
            <a:spLocks noGrp="1"/>
          </p:cNvSpPr>
          <p:nvPr>
            <p:ph type="body"/>
          </p:nvPr>
        </p:nvSpPr>
        <p:spPr>
          <a:xfrm>
            <a:off x="685800" y="4400640"/>
            <a:ext cx="5485680" cy="3599640"/>
          </a:xfrm>
          <a:prstGeom prst="rect">
            <a:avLst/>
          </a:prstGeom>
        </p:spPr>
        <p:txBody>
          <a:bodyPr lIns="0" tIns="0" rIns="0" bIns="0">
            <a:noAutofit/>
          </a:bodyPr>
          <a:lstStyle/>
          <a:p>
            <a:endParaRPr lang="mk-MK" sz="2000" b="0" strike="noStrike" spc="-1">
              <a:latin typeface="Arial"/>
            </a:endParaRPr>
          </a:p>
        </p:txBody>
      </p:sp>
      <p:sp>
        <p:nvSpPr>
          <p:cNvPr id="11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5719A81-A387-4A2C-AA05-FFFACB4C5DF8}" type="slidenum">
              <a:rPr lang="en-US" sz="1200" b="0" strike="noStrike" spc="-1">
                <a:latin typeface="Times New Roman"/>
              </a:rPr>
              <a:t>9</a:t>
            </a:fld>
            <a:endParaRPr lang="mk-MK"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751040" y="609480"/>
            <a:ext cx="8675640" cy="3199680"/>
          </a:xfrm>
          <a:prstGeom prst="rect">
            <a:avLst/>
          </a:prstGeom>
        </p:spPr>
        <p:txBody>
          <a:bodyPr lIns="0" tIns="0" rIns="0" bIns="0" anchor="ctr">
            <a:noAutofit/>
          </a:bodyPr>
          <a:lstStyle/>
          <a:p>
            <a:pPr algn="ctr"/>
            <a:endParaRPr lang="mk-MK"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mk-MK"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mk-MK"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751040" y="609480"/>
            <a:ext cx="8675640" cy="3199680"/>
          </a:xfrm>
          <a:prstGeom prst="rect">
            <a:avLst/>
          </a:prstGeom>
        </p:spPr>
        <p:txBody>
          <a:bodyPr lIns="0" tIns="0" rIns="0" bIns="0" anchor="ctr">
            <a:noAutofit/>
          </a:bodyPr>
          <a:lstStyle/>
          <a:p>
            <a:pPr algn="ctr"/>
            <a:endParaRPr lang="mk-MK"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mk-MK"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mk-MK"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mk-MK"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mk-MK"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751040" y="609480"/>
            <a:ext cx="8675640" cy="3199680"/>
          </a:xfrm>
          <a:prstGeom prst="rect">
            <a:avLst/>
          </a:prstGeom>
        </p:spPr>
        <p:txBody>
          <a:bodyPr lIns="0" tIns="0" rIns="0" bIns="0" anchor="ctr">
            <a:noAutofit/>
          </a:bodyPr>
          <a:lstStyle/>
          <a:p>
            <a:pPr algn="ctr"/>
            <a:endParaRPr lang="mk-MK"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mk-MK"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mk-MK"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mk-MK"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mk-MK"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mk-MK"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mk-MK"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1751040" y="609480"/>
            <a:ext cx="8675640" cy="3199680"/>
          </a:xfrm>
          <a:prstGeom prst="rect">
            <a:avLst/>
          </a:prstGeom>
        </p:spPr>
        <p:txBody>
          <a:bodyPr lIns="0" tIns="0" rIns="0" bIns="0" anchor="ctr">
            <a:noAutofit/>
          </a:bodyPr>
          <a:lstStyle/>
          <a:p>
            <a:pPr algn="ctr"/>
            <a:endParaRPr lang="mk-MK" sz="4400" b="0" strike="noStrike" spc="-1">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mk-MK"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1751040" y="609480"/>
            <a:ext cx="8675640" cy="3199680"/>
          </a:xfrm>
          <a:prstGeom prst="rect">
            <a:avLst/>
          </a:prstGeom>
        </p:spPr>
        <p:txBody>
          <a:bodyPr lIns="0" tIns="0" rIns="0" bIns="0" anchor="ctr">
            <a:noAutofit/>
          </a:bodyPr>
          <a:lstStyle/>
          <a:p>
            <a:pPr algn="ctr"/>
            <a:endParaRPr lang="mk-MK" sz="4400" b="0" strike="noStrike" spc="-1">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mk-MK"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1751040" y="609480"/>
            <a:ext cx="8675640" cy="3199680"/>
          </a:xfrm>
          <a:prstGeom prst="rect">
            <a:avLst/>
          </a:prstGeom>
        </p:spPr>
        <p:txBody>
          <a:bodyPr lIns="0" tIns="0" rIns="0" bIns="0" anchor="ctr">
            <a:noAutofit/>
          </a:bodyPr>
          <a:lstStyle/>
          <a:p>
            <a:pPr algn="ctr"/>
            <a:endParaRPr lang="mk-MK" sz="4400" b="0" strike="noStrike" spc="-1">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mk-MK" sz="3200" b="0" strike="noStrike" spc="-1">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mk-MK"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1751040" y="609480"/>
            <a:ext cx="8675640" cy="3199680"/>
          </a:xfrm>
          <a:prstGeom prst="rect">
            <a:avLst/>
          </a:prstGeom>
        </p:spPr>
        <p:txBody>
          <a:bodyPr lIns="0" tIns="0" rIns="0" bIns="0" anchor="ctr">
            <a:noAutofit/>
          </a:bodyPr>
          <a:lstStyle/>
          <a:p>
            <a:pPr algn="ctr"/>
            <a:endParaRPr lang="mk-MK"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1751040" y="1167840"/>
            <a:ext cx="8675640" cy="13716000"/>
          </a:xfrm>
          <a:prstGeom prst="rect">
            <a:avLst/>
          </a:prstGeom>
        </p:spPr>
        <p:txBody>
          <a:bodyPr lIns="0" tIns="0" rIns="0" bIns="0" anchor="ctr">
            <a:noAutofit/>
          </a:bodyPr>
          <a:lstStyle/>
          <a:p>
            <a:pPr algn="ctr"/>
            <a:endParaRPr lang="mk-MK"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751040" y="609480"/>
            <a:ext cx="8675640" cy="3199680"/>
          </a:xfrm>
          <a:prstGeom prst="rect">
            <a:avLst/>
          </a:prstGeom>
        </p:spPr>
        <p:txBody>
          <a:bodyPr lIns="0" tIns="0" rIns="0" bIns="0" anchor="ctr">
            <a:noAutofit/>
          </a:bodyPr>
          <a:lstStyle/>
          <a:p>
            <a:pPr algn="ctr"/>
            <a:endParaRPr lang="mk-MK" sz="4400" b="0" strike="noStrike" spc="-1">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mk-MK" sz="3200" b="0" strike="noStrike" spc="-1">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mk-MK" sz="3200" b="0" strike="noStrike" spc="-1">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mk-MK"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751040" y="609480"/>
            <a:ext cx="8675640" cy="3199680"/>
          </a:xfrm>
          <a:prstGeom prst="rect">
            <a:avLst/>
          </a:prstGeom>
        </p:spPr>
        <p:txBody>
          <a:bodyPr lIns="0" tIns="0" rIns="0" bIns="0" anchor="ctr">
            <a:noAutofit/>
          </a:bodyPr>
          <a:lstStyle/>
          <a:p>
            <a:pPr algn="ctr"/>
            <a:endParaRPr lang="mk-MK"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mk-MK"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751040" y="609480"/>
            <a:ext cx="8675640" cy="3199680"/>
          </a:xfrm>
          <a:prstGeom prst="rect">
            <a:avLst/>
          </a:prstGeom>
        </p:spPr>
        <p:txBody>
          <a:bodyPr lIns="0" tIns="0" rIns="0" bIns="0" anchor="ctr">
            <a:noAutofit/>
          </a:bodyPr>
          <a:lstStyle/>
          <a:p>
            <a:pPr algn="ctr"/>
            <a:endParaRPr lang="mk-MK" sz="4400" b="0" strike="noStrike" spc="-1">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mk-MK" sz="3200" b="0" strike="noStrike" spc="-1">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mk-MK" sz="3200" b="0" strike="noStrike" spc="-1">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mk-MK"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751040" y="609480"/>
            <a:ext cx="8675640" cy="3199680"/>
          </a:xfrm>
          <a:prstGeom prst="rect">
            <a:avLst/>
          </a:prstGeom>
        </p:spPr>
        <p:txBody>
          <a:bodyPr lIns="0" tIns="0" rIns="0" bIns="0" anchor="ctr">
            <a:noAutofit/>
          </a:bodyPr>
          <a:lstStyle/>
          <a:p>
            <a:pPr algn="ctr"/>
            <a:endParaRPr lang="mk-MK" sz="4400" b="0" strike="noStrike" spc="-1">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mk-MK" sz="3200" b="0" strike="noStrike" spc="-1">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mk-MK" sz="3200" b="0" strike="noStrike" spc="-1">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mk-MK"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751040" y="609480"/>
            <a:ext cx="8675640" cy="3199680"/>
          </a:xfrm>
          <a:prstGeom prst="rect">
            <a:avLst/>
          </a:prstGeom>
        </p:spPr>
        <p:txBody>
          <a:bodyPr lIns="0" tIns="0" rIns="0" bIns="0" anchor="ctr">
            <a:noAutofit/>
          </a:bodyPr>
          <a:lstStyle/>
          <a:p>
            <a:pPr algn="ctr"/>
            <a:endParaRPr lang="mk-MK" sz="4400" b="0" strike="noStrike" spc="-1">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mk-MK" sz="3200" b="0" strike="noStrike" spc="-1">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mk-MK"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751040" y="609480"/>
            <a:ext cx="8675640" cy="3199680"/>
          </a:xfrm>
          <a:prstGeom prst="rect">
            <a:avLst/>
          </a:prstGeom>
        </p:spPr>
        <p:txBody>
          <a:bodyPr lIns="0" tIns="0" rIns="0" bIns="0" anchor="ctr">
            <a:noAutofit/>
          </a:bodyPr>
          <a:lstStyle/>
          <a:p>
            <a:pPr algn="ctr"/>
            <a:endParaRPr lang="mk-MK" sz="4400" b="0" strike="noStrike" spc="-1">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mk-MK" sz="3200" b="0" strike="noStrike" spc="-1">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mk-MK" sz="3200" b="0" strike="noStrike" spc="-1">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mk-MK" sz="3200" b="0" strike="noStrike" spc="-1">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mk-MK"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751040" y="609480"/>
            <a:ext cx="8675640" cy="3199680"/>
          </a:xfrm>
          <a:prstGeom prst="rect">
            <a:avLst/>
          </a:prstGeom>
        </p:spPr>
        <p:txBody>
          <a:bodyPr lIns="0" tIns="0" rIns="0" bIns="0" anchor="ctr">
            <a:noAutofit/>
          </a:bodyPr>
          <a:lstStyle/>
          <a:p>
            <a:pPr algn="ctr"/>
            <a:endParaRPr lang="mk-MK" sz="4400" b="0" strike="noStrike" spc="-1">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mk-MK" sz="3200" b="0" strike="noStrike" spc="-1">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mk-MK" sz="3200" b="0" strike="noStrike" spc="-1">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mk-MK" sz="3200" b="0" strike="noStrike" spc="-1">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mk-MK" sz="3200" b="0" strike="noStrike" spc="-1">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mk-MK" sz="3200" b="0" strike="noStrike" spc="-1">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mk-MK"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751040" y="609480"/>
            <a:ext cx="8675640" cy="3199680"/>
          </a:xfrm>
          <a:prstGeom prst="rect">
            <a:avLst/>
          </a:prstGeom>
        </p:spPr>
        <p:txBody>
          <a:bodyPr lIns="0" tIns="0" rIns="0" bIns="0" anchor="ctr">
            <a:noAutofit/>
          </a:bodyPr>
          <a:lstStyle/>
          <a:p>
            <a:pPr algn="ctr"/>
            <a:endParaRPr lang="mk-MK"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mk-MK"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751040" y="609480"/>
            <a:ext cx="8675640" cy="3199680"/>
          </a:xfrm>
          <a:prstGeom prst="rect">
            <a:avLst/>
          </a:prstGeom>
        </p:spPr>
        <p:txBody>
          <a:bodyPr lIns="0" tIns="0" rIns="0" bIns="0" anchor="ctr">
            <a:noAutofit/>
          </a:bodyPr>
          <a:lstStyle/>
          <a:p>
            <a:pPr algn="ctr"/>
            <a:endParaRPr lang="mk-MK"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mk-MK"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mk-MK"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751040" y="609480"/>
            <a:ext cx="8675640" cy="3199680"/>
          </a:xfrm>
          <a:prstGeom prst="rect">
            <a:avLst/>
          </a:prstGeom>
        </p:spPr>
        <p:txBody>
          <a:bodyPr lIns="0" tIns="0" rIns="0" bIns="0" anchor="ctr">
            <a:noAutofit/>
          </a:bodyPr>
          <a:lstStyle/>
          <a:p>
            <a:pPr algn="ctr"/>
            <a:endParaRPr lang="mk-MK"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751040" y="1167840"/>
            <a:ext cx="8675640" cy="13716000"/>
          </a:xfrm>
          <a:prstGeom prst="rect">
            <a:avLst/>
          </a:prstGeom>
        </p:spPr>
        <p:txBody>
          <a:bodyPr lIns="0" tIns="0" rIns="0" bIns="0" anchor="ctr">
            <a:noAutofit/>
          </a:bodyPr>
          <a:lstStyle/>
          <a:p>
            <a:pPr algn="ctr"/>
            <a:endParaRPr lang="mk-MK"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751040" y="609480"/>
            <a:ext cx="8675640" cy="3199680"/>
          </a:xfrm>
          <a:prstGeom prst="rect">
            <a:avLst/>
          </a:prstGeom>
        </p:spPr>
        <p:txBody>
          <a:bodyPr lIns="0" tIns="0" rIns="0" bIns="0" anchor="ctr">
            <a:noAutofit/>
          </a:bodyPr>
          <a:lstStyle/>
          <a:p>
            <a:pPr algn="ctr"/>
            <a:endParaRPr lang="mk-MK"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mk-MK"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mk-MK"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mk-MK"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751040" y="609480"/>
            <a:ext cx="8675640" cy="3199680"/>
          </a:xfrm>
          <a:prstGeom prst="rect">
            <a:avLst/>
          </a:prstGeom>
        </p:spPr>
        <p:txBody>
          <a:bodyPr lIns="0" tIns="0" rIns="0" bIns="0" anchor="ctr">
            <a:noAutofit/>
          </a:bodyPr>
          <a:lstStyle/>
          <a:p>
            <a:pPr algn="ctr"/>
            <a:endParaRPr lang="mk-MK"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mk-MK"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mk-MK"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mk-MK"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751040" y="609480"/>
            <a:ext cx="8675640" cy="3199680"/>
          </a:xfrm>
          <a:prstGeom prst="rect">
            <a:avLst/>
          </a:prstGeom>
        </p:spPr>
        <p:txBody>
          <a:bodyPr lIns="0" tIns="0" rIns="0" bIns="0" anchor="ctr">
            <a:noAutofit/>
          </a:bodyPr>
          <a:lstStyle/>
          <a:p>
            <a:pPr algn="ctr"/>
            <a:endParaRPr lang="mk-MK"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mk-MK"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mk-MK"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mk-MK"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751040" y="609480"/>
            <a:ext cx="8675640" cy="3199680"/>
          </a:xfrm>
          <a:prstGeom prst="rect">
            <a:avLst/>
          </a:prstGeom>
        </p:spPr>
        <p:txBody>
          <a:bodyPr lIns="0" tIns="0" rIns="0" bIns="0" anchor="ctr">
            <a:noAutofit/>
          </a:bodyPr>
          <a:lstStyle/>
          <a:p>
            <a:pPr algn="ctr"/>
            <a:r>
              <a:rPr lang="mk-MK" sz="18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mk-MK" sz="3200" b="0" strike="noStrike" spc="-1">
                <a:latin typeface="Arial"/>
              </a:rPr>
              <a:t>Click to edit the outline text format</a:t>
            </a:r>
          </a:p>
          <a:p>
            <a:pPr marL="864000" lvl="1" indent="-324000">
              <a:spcBef>
                <a:spcPts val="1134"/>
              </a:spcBef>
              <a:buClr>
                <a:srgbClr val="FFFFFF"/>
              </a:buClr>
              <a:buSzPct val="75000"/>
              <a:buFont typeface="Symbol" charset="2"/>
              <a:buChar char=""/>
            </a:pPr>
            <a:r>
              <a:rPr lang="mk-MK" sz="2800" b="0" strike="noStrike" spc="-1">
                <a:latin typeface="Arial"/>
              </a:rPr>
              <a:t>Second Outline Level</a:t>
            </a:r>
          </a:p>
          <a:p>
            <a:pPr marL="1296000" lvl="2" indent="-288000">
              <a:spcBef>
                <a:spcPts val="850"/>
              </a:spcBef>
              <a:buClr>
                <a:srgbClr val="FFFFFF"/>
              </a:buClr>
              <a:buSzPct val="45000"/>
              <a:buFont typeface="Wingdings" charset="2"/>
              <a:buChar char=""/>
            </a:pPr>
            <a:r>
              <a:rPr lang="mk-MK" sz="2400" b="0" strike="noStrike" spc="-1">
                <a:latin typeface="Arial"/>
              </a:rPr>
              <a:t>Third Outline Level</a:t>
            </a:r>
          </a:p>
          <a:p>
            <a:pPr marL="1728000" lvl="3" indent="-216000">
              <a:spcBef>
                <a:spcPts val="567"/>
              </a:spcBef>
              <a:buClr>
                <a:srgbClr val="FFFFFF"/>
              </a:buClr>
              <a:buSzPct val="75000"/>
              <a:buFont typeface="Symbol" charset="2"/>
              <a:buChar char=""/>
            </a:pPr>
            <a:r>
              <a:rPr lang="mk-MK" sz="2000" b="0" strike="noStrike" spc="-1">
                <a:latin typeface="Arial"/>
              </a:rPr>
              <a:t>Fourth Outline Level</a:t>
            </a:r>
          </a:p>
          <a:p>
            <a:pPr marL="2160000" lvl="4" indent="-216000">
              <a:spcBef>
                <a:spcPts val="283"/>
              </a:spcBef>
              <a:buClr>
                <a:srgbClr val="FFFFFF"/>
              </a:buClr>
              <a:buSzPct val="45000"/>
              <a:buFont typeface="Wingdings" charset="2"/>
              <a:buChar char=""/>
            </a:pPr>
            <a:r>
              <a:rPr lang="mk-MK" sz="2000" b="0" strike="noStrike" spc="-1">
                <a:latin typeface="Arial"/>
              </a:rPr>
              <a:t>Fifth Outline Level</a:t>
            </a:r>
          </a:p>
          <a:p>
            <a:pPr marL="2592000" lvl="5" indent="-216000">
              <a:spcBef>
                <a:spcPts val="283"/>
              </a:spcBef>
              <a:buClr>
                <a:srgbClr val="FFFFFF"/>
              </a:buClr>
              <a:buSzPct val="45000"/>
              <a:buFont typeface="Wingdings" charset="2"/>
              <a:buChar char=""/>
            </a:pPr>
            <a:r>
              <a:rPr lang="mk-MK" sz="2000" b="0" strike="noStrike" spc="-1">
                <a:latin typeface="Arial"/>
              </a:rPr>
              <a:t>Sixth Outline Level</a:t>
            </a:r>
          </a:p>
          <a:p>
            <a:pPr marL="3024000" lvl="6" indent="-216000">
              <a:spcBef>
                <a:spcPts val="283"/>
              </a:spcBef>
              <a:buClr>
                <a:srgbClr val="FFFFFF"/>
              </a:buClr>
              <a:buSzPct val="45000"/>
              <a:buFont typeface="Wingdings" charset="2"/>
              <a:buChar char=""/>
            </a:pPr>
            <a:r>
              <a:rPr lang="mk-MK"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mk-MK" sz="4400" b="0" strike="noStrike" spc="-1">
                <a:latin typeface="Arial"/>
              </a:rPr>
              <a:t>Click to edit the title text format</a:t>
            </a:r>
          </a:p>
        </p:txBody>
      </p:sp>
      <p:sp>
        <p:nvSpPr>
          <p:cNvPr id="3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mk-MK" sz="3200" b="0" strike="noStrike" spc="-1">
                <a:latin typeface="Arial"/>
              </a:rPr>
              <a:t>Click to edit the outline text format</a:t>
            </a:r>
          </a:p>
          <a:p>
            <a:pPr marL="864000" lvl="1" indent="-324000">
              <a:spcBef>
                <a:spcPts val="1134"/>
              </a:spcBef>
              <a:buClr>
                <a:srgbClr val="FFFFFF"/>
              </a:buClr>
              <a:buSzPct val="75000"/>
              <a:buFont typeface="Symbol" charset="2"/>
              <a:buChar char=""/>
            </a:pPr>
            <a:r>
              <a:rPr lang="mk-MK" sz="2800" b="0" strike="noStrike" spc="-1">
                <a:latin typeface="Arial"/>
              </a:rPr>
              <a:t>Second Outline Level</a:t>
            </a:r>
          </a:p>
          <a:p>
            <a:pPr marL="1296000" lvl="2" indent="-288000">
              <a:spcBef>
                <a:spcPts val="850"/>
              </a:spcBef>
              <a:buClr>
                <a:srgbClr val="FFFFFF"/>
              </a:buClr>
              <a:buSzPct val="45000"/>
              <a:buFont typeface="Wingdings" charset="2"/>
              <a:buChar char=""/>
            </a:pPr>
            <a:r>
              <a:rPr lang="mk-MK" sz="2400" b="0" strike="noStrike" spc="-1">
                <a:latin typeface="Arial"/>
              </a:rPr>
              <a:t>Third Outline Level</a:t>
            </a:r>
          </a:p>
          <a:p>
            <a:pPr marL="1728000" lvl="3" indent="-216000">
              <a:spcBef>
                <a:spcPts val="567"/>
              </a:spcBef>
              <a:buClr>
                <a:srgbClr val="FFFFFF"/>
              </a:buClr>
              <a:buSzPct val="75000"/>
              <a:buFont typeface="Symbol" charset="2"/>
              <a:buChar char=""/>
            </a:pPr>
            <a:r>
              <a:rPr lang="mk-MK" sz="2000" b="0" strike="noStrike" spc="-1">
                <a:latin typeface="Arial"/>
              </a:rPr>
              <a:t>Fourth Outline Level</a:t>
            </a:r>
          </a:p>
          <a:p>
            <a:pPr marL="2160000" lvl="4" indent="-216000">
              <a:spcBef>
                <a:spcPts val="283"/>
              </a:spcBef>
              <a:buClr>
                <a:srgbClr val="FFFFFF"/>
              </a:buClr>
              <a:buSzPct val="45000"/>
              <a:buFont typeface="Wingdings" charset="2"/>
              <a:buChar char=""/>
            </a:pPr>
            <a:r>
              <a:rPr lang="mk-MK" sz="2000" b="0" strike="noStrike" spc="-1">
                <a:latin typeface="Arial"/>
              </a:rPr>
              <a:t>Fifth Outline Level</a:t>
            </a:r>
          </a:p>
          <a:p>
            <a:pPr marL="2592000" lvl="5" indent="-216000">
              <a:spcBef>
                <a:spcPts val="283"/>
              </a:spcBef>
              <a:buClr>
                <a:srgbClr val="FFFFFF"/>
              </a:buClr>
              <a:buSzPct val="45000"/>
              <a:buFont typeface="Wingdings" charset="2"/>
              <a:buChar char=""/>
            </a:pPr>
            <a:r>
              <a:rPr lang="mk-MK" sz="2000" b="0" strike="noStrike" spc="-1">
                <a:latin typeface="Arial"/>
              </a:rPr>
              <a:t>Sixth Outline Level</a:t>
            </a:r>
          </a:p>
          <a:p>
            <a:pPr marL="3024000" lvl="6" indent="-216000">
              <a:spcBef>
                <a:spcPts val="283"/>
              </a:spcBef>
              <a:buClr>
                <a:srgbClr val="FFFFFF"/>
              </a:buClr>
              <a:buSzPct val="45000"/>
              <a:buFont typeface="Wingdings" charset="2"/>
              <a:buChar char=""/>
            </a:pPr>
            <a:r>
              <a:rPr lang="mk-MK"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82" name="Picture 7" descr="students looking into microscope"/>
          <p:cNvPicPr/>
          <p:nvPr/>
        </p:nvPicPr>
        <p:blipFill>
          <a:blip r:embed="rId4">
            <a:alphaModFix amt="25000"/>
          </a:blip>
          <a:stretch/>
        </p:blipFill>
        <p:spPr>
          <a:xfrm>
            <a:off x="0" y="0"/>
            <a:ext cx="12191400" cy="6857280"/>
          </a:xfrm>
          <a:prstGeom prst="rect">
            <a:avLst/>
          </a:prstGeom>
          <a:ln>
            <a:noFill/>
          </a:ln>
        </p:spPr>
      </p:pic>
      <p:sp>
        <p:nvSpPr>
          <p:cNvPr id="83" name="CustomShape 1"/>
          <p:cNvSpPr/>
          <p:nvPr/>
        </p:nvSpPr>
        <p:spPr>
          <a:xfrm>
            <a:off x="361080" y="0"/>
            <a:ext cx="11251080" cy="685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mk-MK" sz="8000" b="1" strike="noStrike" cap="all" spc="-1">
                <a:solidFill>
                  <a:srgbClr val="FFFFFF"/>
                </a:solidFill>
                <a:latin typeface="Century Gothic"/>
              </a:rPr>
              <a:t>Варијации кај</a:t>
            </a:r>
            <a:r>
              <a:t/>
            </a:r>
            <a:br/>
            <a:r>
              <a:rPr lang="mk-MK" sz="9000" b="0" strike="noStrike" cap="all" spc="-1">
                <a:solidFill>
                  <a:srgbClr val="0FD96A"/>
                </a:solidFill>
                <a:latin typeface="Century Gothic"/>
              </a:rPr>
              <a:t>должината на стапалата</a:t>
            </a:r>
            <a:endParaRPr lang="mk-MK" sz="9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1098360" y="422640"/>
            <a:ext cx="9905400" cy="190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6000" b="1" strike="noStrike" cap="all" spc="-1">
                <a:solidFill>
                  <a:srgbClr val="DB23CC"/>
                </a:solidFill>
                <a:latin typeface="Century Gothic"/>
              </a:rPr>
              <a:t>Хипотезa</a:t>
            </a:r>
            <a:endParaRPr lang="mk-MK" sz="6000" b="0" strike="noStrike" spc="-1">
              <a:latin typeface="Arial"/>
            </a:endParaRPr>
          </a:p>
        </p:txBody>
      </p:sp>
      <p:sp>
        <p:nvSpPr>
          <p:cNvPr id="85" name="CustomShape 2"/>
          <p:cNvSpPr/>
          <p:nvPr/>
        </p:nvSpPr>
        <p:spPr>
          <a:xfrm>
            <a:off x="1141560" y="697320"/>
            <a:ext cx="9905400" cy="477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spcBef>
                <a:spcPts val="720"/>
              </a:spcBef>
              <a:spcAft>
                <a:spcPts val="601"/>
              </a:spcAft>
              <a:tabLst>
                <a:tab pos="0" algn="l"/>
              </a:tabLst>
            </a:pPr>
            <a:r>
              <a:rPr lang="mk-MK" sz="3600" b="0" strike="noStrike" cap="small" spc="-1">
                <a:solidFill>
                  <a:srgbClr val="0FD96A"/>
                </a:solidFill>
                <a:latin typeface="Century Gothic"/>
              </a:rPr>
              <a:t>Кај повисоки  луѓе стапалата се подолги, а кај пониски луѓе стапалата се помали</a:t>
            </a:r>
            <a:endParaRPr lang="mk-MK" sz="3600" b="0" strike="noStrike" spc="-1">
              <a:latin typeface="Arial"/>
            </a:endParaRPr>
          </a:p>
        </p:txBody>
      </p:sp>
      <p:pic>
        <p:nvPicPr>
          <p:cNvPr id="86" name="Picture 4"/>
          <p:cNvPicPr/>
          <p:nvPr/>
        </p:nvPicPr>
        <p:blipFill>
          <a:blip r:embed="rId2"/>
          <a:srcRect t="2238" r="4"/>
          <a:stretch/>
        </p:blipFill>
        <p:spPr>
          <a:xfrm flipH="1">
            <a:off x="1881360" y="4185720"/>
            <a:ext cx="3816360" cy="2120040"/>
          </a:xfrm>
          <a:prstGeom prst="rect">
            <a:avLst/>
          </a:prstGeom>
          <a:ln>
            <a:noFill/>
          </a:ln>
        </p:spPr>
      </p:pic>
      <p:pic>
        <p:nvPicPr>
          <p:cNvPr id="87" name="Picture 12"/>
          <p:cNvPicPr/>
          <p:nvPr/>
        </p:nvPicPr>
        <p:blipFill>
          <a:blip r:embed="rId3"/>
          <a:srcRect l="-4989" t="9751" r="-16794" b="-5003"/>
          <a:stretch/>
        </p:blipFill>
        <p:spPr>
          <a:xfrm>
            <a:off x="6747120" y="4060800"/>
            <a:ext cx="3605400" cy="2383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1141560" y="609480"/>
            <a:ext cx="9905400" cy="190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6000" b="1" strike="noStrike" cap="all" spc="-1">
                <a:solidFill>
                  <a:srgbClr val="DB23CC"/>
                </a:solidFill>
                <a:latin typeface="Century Gothic"/>
              </a:rPr>
              <a:t>Материјали </a:t>
            </a:r>
            <a:endParaRPr lang="mk-MK" sz="6000" b="0" strike="noStrike" spc="-1">
              <a:latin typeface="Arial"/>
            </a:endParaRPr>
          </a:p>
        </p:txBody>
      </p:sp>
      <p:sp>
        <p:nvSpPr>
          <p:cNvPr id="89" name="CustomShape 2"/>
          <p:cNvSpPr/>
          <p:nvPr/>
        </p:nvSpPr>
        <p:spPr>
          <a:xfrm>
            <a:off x="1141560" y="-7200"/>
            <a:ext cx="9905400" cy="565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spcBef>
                <a:spcPts val="720"/>
              </a:spcBef>
              <a:spcAft>
                <a:spcPts val="601"/>
              </a:spcAft>
              <a:tabLst>
                <a:tab pos="0" algn="l"/>
              </a:tabLst>
            </a:pPr>
            <a:r>
              <a:rPr lang="mk-MK" sz="3600" b="0" strike="noStrike" cap="small" spc="-1">
                <a:solidFill>
                  <a:srgbClr val="0FD96A"/>
                </a:solidFill>
                <a:latin typeface="Century Gothic"/>
              </a:rPr>
              <a:t>За ова истражување потребни ми беа: молив, лист, линијар, компјутер, картон и книга.</a:t>
            </a:r>
            <a:endParaRPr lang="mk-MK" sz="3600" b="0" strike="noStrike" spc="-1">
              <a:latin typeface="Arial"/>
            </a:endParaRPr>
          </a:p>
        </p:txBody>
      </p:sp>
      <p:pic>
        <p:nvPicPr>
          <p:cNvPr id="90" name="Picture 7"/>
          <p:cNvPicPr/>
          <p:nvPr/>
        </p:nvPicPr>
        <p:blipFill>
          <a:blip r:embed="rId2"/>
          <a:stretch/>
        </p:blipFill>
        <p:spPr>
          <a:xfrm>
            <a:off x="1417680" y="3897720"/>
            <a:ext cx="2684880" cy="2081160"/>
          </a:xfrm>
          <a:prstGeom prst="rect">
            <a:avLst/>
          </a:prstGeom>
          <a:ln>
            <a:noFill/>
          </a:ln>
        </p:spPr>
      </p:pic>
      <p:pic>
        <p:nvPicPr>
          <p:cNvPr id="91" name="Picture 6"/>
          <p:cNvPicPr/>
          <p:nvPr/>
        </p:nvPicPr>
        <p:blipFill>
          <a:blip r:embed="rId3"/>
          <a:stretch/>
        </p:blipFill>
        <p:spPr>
          <a:xfrm>
            <a:off x="4968720" y="3854520"/>
            <a:ext cx="2268000" cy="2268000"/>
          </a:xfrm>
          <a:prstGeom prst="rect">
            <a:avLst/>
          </a:prstGeom>
          <a:ln>
            <a:noFill/>
          </a:ln>
        </p:spPr>
      </p:pic>
      <p:pic>
        <p:nvPicPr>
          <p:cNvPr id="92" name="Picture 8"/>
          <p:cNvPicPr/>
          <p:nvPr/>
        </p:nvPicPr>
        <p:blipFill>
          <a:blip r:embed="rId4"/>
          <a:stretch/>
        </p:blipFill>
        <p:spPr>
          <a:xfrm>
            <a:off x="8275680" y="3648240"/>
            <a:ext cx="2742480" cy="25797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1141560" y="609480"/>
            <a:ext cx="9905400" cy="190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6000" b="1" strike="noStrike" cap="all" spc="-1">
                <a:solidFill>
                  <a:srgbClr val="DB23CC"/>
                </a:solidFill>
                <a:latin typeface="Century Gothic"/>
              </a:rPr>
              <a:t>Променливи</a:t>
            </a:r>
            <a:endParaRPr lang="mk-MK" sz="6000" b="0" strike="noStrike" spc="-1">
              <a:latin typeface="Arial"/>
            </a:endParaRPr>
          </a:p>
        </p:txBody>
      </p:sp>
      <p:sp>
        <p:nvSpPr>
          <p:cNvPr id="94" name="CustomShape 2"/>
          <p:cNvSpPr/>
          <p:nvPr/>
        </p:nvSpPr>
        <p:spPr>
          <a:xfrm>
            <a:off x="1141560" y="2666880"/>
            <a:ext cx="9905400" cy="312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5500"/>
          </a:bodyPr>
          <a:lstStyle/>
          <a:p>
            <a:pPr marL="285840" indent="-285120">
              <a:lnSpc>
                <a:spcPct val="100000"/>
              </a:lnSpc>
              <a:spcBef>
                <a:spcPts val="720"/>
              </a:spcBef>
              <a:spcAft>
                <a:spcPts val="601"/>
              </a:spcAft>
              <a:buClr>
                <a:srgbClr val="FFFFFF"/>
              </a:buClr>
              <a:buFont typeface="Arial"/>
              <a:buChar char="•"/>
            </a:pPr>
            <a:r>
              <a:rPr lang="en-US" sz="3600" b="0" strike="noStrike" cap="small" spc="-1">
                <a:solidFill>
                  <a:srgbClr val="0FD96A"/>
                </a:solidFill>
                <a:latin typeface="Century Gothic"/>
              </a:rPr>
              <a:t>Независна: го менуваме човекот </a:t>
            </a:r>
            <a:endParaRPr lang="mk-MK" sz="3600" b="0" strike="noStrike" spc="-1">
              <a:latin typeface="Arial"/>
            </a:endParaRPr>
          </a:p>
          <a:p>
            <a:pPr marL="285840" indent="-285120">
              <a:lnSpc>
                <a:spcPct val="100000"/>
              </a:lnSpc>
              <a:spcBef>
                <a:spcPts val="720"/>
              </a:spcBef>
              <a:spcAft>
                <a:spcPts val="601"/>
              </a:spcAft>
              <a:buClr>
                <a:srgbClr val="FFFFFF"/>
              </a:buClr>
              <a:buFont typeface="Arial"/>
              <a:buChar char="•"/>
            </a:pPr>
            <a:r>
              <a:rPr lang="en-US" sz="3600" b="0" strike="noStrike" cap="small" spc="-1">
                <a:solidFill>
                  <a:srgbClr val="0FD96A"/>
                </a:solidFill>
                <a:latin typeface="Century Gothic"/>
              </a:rPr>
              <a:t>Зависна: ја мериме должината на стапалата</a:t>
            </a:r>
            <a:endParaRPr lang="mk-MK" sz="3600" b="0" strike="noStrike" spc="-1">
              <a:latin typeface="Arial"/>
            </a:endParaRPr>
          </a:p>
          <a:p>
            <a:pPr marL="285840" indent="-285120">
              <a:lnSpc>
                <a:spcPct val="100000"/>
              </a:lnSpc>
              <a:spcBef>
                <a:spcPts val="720"/>
              </a:spcBef>
              <a:spcAft>
                <a:spcPts val="601"/>
              </a:spcAft>
              <a:buClr>
                <a:srgbClr val="FFFFFF"/>
              </a:buClr>
              <a:buFont typeface="Arial"/>
              <a:buChar char="•"/>
            </a:pPr>
            <a:r>
              <a:rPr lang="en-US" sz="3600" b="0" strike="noStrike" cap="small" spc="-1">
                <a:solidFill>
                  <a:srgbClr val="0FD96A"/>
                </a:solidFill>
                <a:latin typeface="Century Gothic"/>
              </a:rPr>
              <a:t>Контролирани: мериме со исти инструменти и мериме исто стапало(лево)</a:t>
            </a:r>
            <a:endParaRPr lang="mk-MK" sz="3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1141560" y="609480"/>
            <a:ext cx="9905400" cy="190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4400" b="1" strike="noStrike" cap="all" spc="-1">
                <a:solidFill>
                  <a:srgbClr val="DB23CC"/>
                </a:solidFill>
                <a:latin typeface="Century Gothic"/>
              </a:rPr>
              <a:t>Краток опис </a:t>
            </a:r>
            <a:endParaRPr lang="mk-MK" sz="4400" b="0" strike="noStrike" spc="-1">
              <a:latin typeface="Arial"/>
            </a:endParaRPr>
          </a:p>
        </p:txBody>
      </p:sp>
      <p:sp>
        <p:nvSpPr>
          <p:cNvPr id="96" name="CustomShape 2"/>
          <p:cNvSpPr/>
          <p:nvPr/>
        </p:nvSpPr>
        <p:spPr>
          <a:xfrm>
            <a:off x="1141560" y="2365200"/>
            <a:ext cx="9905400" cy="3597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spcBef>
                <a:spcPts val="561"/>
              </a:spcBef>
              <a:spcAft>
                <a:spcPts val="601"/>
              </a:spcAft>
              <a:tabLst>
                <a:tab pos="0" algn="l"/>
              </a:tabLst>
            </a:pPr>
            <a:r>
              <a:rPr lang="en-US" sz="2400" b="0" strike="noStrike" cap="small" spc="-1">
                <a:solidFill>
                  <a:srgbClr val="0FD96A"/>
                </a:solidFill>
                <a:latin typeface="Century Gothic"/>
              </a:rPr>
              <a:t>За да ја измериме висината на испитаниците треба да се застане  до некој ѕид исправено, а над главата му се става книга со цврсти корици. Со метро мериме до каде е  книгата. Овој податок го запишуваме во табела.</a:t>
            </a:r>
            <a:endParaRPr lang="mk-MK" sz="2400" b="0" strike="noStrike" spc="-1">
              <a:latin typeface="Arial"/>
            </a:endParaRPr>
          </a:p>
          <a:p>
            <a:pPr>
              <a:lnSpc>
                <a:spcPct val="100000"/>
              </a:lnSpc>
              <a:spcBef>
                <a:spcPts val="561"/>
              </a:spcBef>
              <a:spcAft>
                <a:spcPts val="601"/>
              </a:spcAft>
              <a:tabLst>
                <a:tab pos="0" algn="l"/>
              </a:tabLst>
            </a:pPr>
            <a:r>
              <a:rPr lang="en-US" sz="2400" b="0" strike="noStrike" cap="small" spc="-1">
                <a:solidFill>
                  <a:srgbClr val="0FD96A"/>
                </a:solidFill>
                <a:latin typeface="Century Gothic"/>
              </a:rPr>
              <a:t>Потоа за да ја измериме должината на стапалото потребен ни е картон на кој обележуваме со линијар линии на секој сантиметар. Потоа го ставаме стапалото на почетокот од картонот и гледаме на која линија ни завршува стапалото. Овој податок го запишуваме во табелата </a:t>
            </a:r>
            <a:endParaRPr lang="mk-MK"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1141560" y="609480"/>
            <a:ext cx="9905400" cy="190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4000"/>
          </a:bodyPr>
          <a:lstStyle/>
          <a:p>
            <a:pPr>
              <a:lnSpc>
                <a:spcPct val="100000"/>
              </a:lnSpc>
            </a:pPr>
            <a:r>
              <a:rPr lang="en-US" sz="6000" b="1" strike="noStrike" cap="all" spc="-1">
                <a:solidFill>
                  <a:srgbClr val="DB23CC"/>
                </a:solidFill>
                <a:latin typeface="Century Gothic"/>
              </a:rPr>
              <a:t>Табела со резултати од мерењата </a:t>
            </a:r>
            <a:endParaRPr lang="mk-MK" sz="6000" b="0" strike="noStrike" spc="-1">
              <a:latin typeface="Arial"/>
            </a:endParaRPr>
          </a:p>
        </p:txBody>
      </p:sp>
      <p:graphicFrame>
        <p:nvGraphicFramePr>
          <p:cNvPr id="98" name="Table 2"/>
          <p:cNvGraphicFramePr/>
          <p:nvPr/>
        </p:nvGraphicFramePr>
        <p:xfrm>
          <a:off x="1135800" y="3048120"/>
          <a:ext cx="9905760" cy="2975760"/>
        </p:xfrm>
        <a:graphic>
          <a:graphicData uri="http://schemas.openxmlformats.org/drawingml/2006/table">
            <a:tbl>
              <a:tblPr/>
              <a:tblGrid>
                <a:gridCol w="3301920">
                  <a:extLst>
                    <a:ext uri="{9D8B030D-6E8A-4147-A177-3AD203B41FA5}">
                      <a16:colId xmlns:a16="http://schemas.microsoft.com/office/drawing/2014/main" val="20000"/>
                    </a:ext>
                  </a:extLst>
                </a:gridCol>
                <a:gridCol w="3301920">
                  <a:extLst>
                    <a:ext uri="{9D8B030D-6E8A-4147-A177-3AD203B41FA5}">
                      <a16:colId xmlns:a16="http://schemas.microsoft.com/office/drawing/2014/main" val="20001"/>
                    </a:ext>
                  </a:extLst>
                </a:gridCol>
                <a:gridCol w="3301920">
                  <a:extLst>
                    <a:ext uri="{9D8B030D-6E8A-4147-A177-3AD203B41FA5}">
                      <a16:colId xmlns:a16="http://schemas.microsoft.com/office/drawing/2014/main" val="20002"/>
                    </a:ext>
                  </a:extLst>
                </a:gridCol>
              </a:tblGrid>
              <a:tr h="905760">
                <a:tc>
                  <a:txBody>
                    <a:bodyPr/>
                    <a:lstStyle/>
                    <a:p>
                      <a:pPr>
                        <a:lnSpc>
                          <a:spcPct val="100000"/>
                        </a:lnSpc>
                      </a:pPr>
                      <a:r>
                        <a:rPr lang="en-US" sz="1800" b="1" strike="noStrike" spc="-1">
                          <a:solidFill>
                            <a:srgbClr val="FFFFFF"/>
                          </a:solidFill>
                          <a:latin typeface="Century Gothic"/>
                        </a:rPr>
                        <a:t>Лице</a:t>
                      </a:r>
                      <a:endParaRPr lang="mk-MK"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6F6F6F"/>
                    </a:solidFill>
                  </a:tcPr>
                </a:tc>
                <a:tc>
                  <a:txBody>
                    <a:bodyPr/>
                    <a:lstStyle/>
                    <a:p>
                      <a:pPr>
                        <a:lnSpc>
                          <a:spcPct val="100000"/>
                        </a:lnSpc>
                      </a:pPr>
                      <a:r>
                        <a:rPr lang="en-US" sz="1800" b="1" strike="noStrike" spc="-1">
                          <a:solidFill>
                            <a:srgbClr val="FFFFFF"/>
                          </a:solidFill>
                          <a:latin typeface="Century Gothic"/>
                        </a:rPr>
                        <a:t>Височина (cm)</a:t>
                      </a:r>
                      <a:endParaRPr lang="mk-MK"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6F6F6F"/>
                    </a:solidFill>
                  </a:tcPr>
                </a:tc>
                <a:tc>
                  <a:txBody>
                    <a:bodyPr/>
                    <a:lstStyle/>
                    <a:p>
                      <a:pPr>
                        <a:lnSpc>
                          <a:spcPct val="100000"/>
                        </a:lnSpc>
                      </a:pPr>
                      <a:r>
                        <a:rPr lang="en-US" sz="1800" b="1" strike="noStrike" spc="-1">
                          <a:solidFill>
                            <a:srgbClr val="FFFFFF"/>
                          </a:solidFill>
                          <a:latin typeface="Century Gothic"/>
                        </a:rPr>
                        <a:t>Должина на левото стапало (cm)</a:t>
                      </a:r>
                      <a:endParaRPr lang="mk-MK"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6F6F6F"/>
                    </a:solidFill>
                  </a:tcPr>
                </a:tc>
                <a:extLst>
                  <a:ext uri="{0D108BD9-81ED-4DB2-BD59-A6C34878D82A}">
                    <a16:rowId xmlns:a16="http://schemas.microsoft.com/office/drawing/2014/main" val="10000"/>
                  </a:ext>
                </a:extLst>
              </a:tr>
              <a:tr h="517320">
                <a:tc>
                  <a:txBody>
                    <a:bodyPr/>
                    <a:lstStyle/>
                    <a:p>
                      <a:pPr>
                        <a:lnSpc>
                          <a:spcPct val="100000"/>
                        </a:lnSpc>
                      </a:pPr>
                      <a:r>
                        <a:rPr lang="en-US" sz="1800" b="0" strike="noStrike" spc="-1">
                          <a:solidFill>
                            <a:srgbClr val="000000"/>
                          </a:solidFill>
                          <a:latin typeface="Century Gothic"/>
                        </a:rPr>
                        <a:t>Тато</a:t>
                      </a:r>
                      <a:endParaRPr lang="mk-MK" sz="18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D4D4"/>
                    </a:solidFill>
                  </a:tcPr>
                </a:tc>
                <a:tc>
                  <a:txBody>
                    <a:bodyPr/>
                    <a:lstStyle/>
                    <a:p>
                      <a:pPr>
                        <a:lnSpc>
                          <a:spcPct val="100000"/>
                        </a:lnSpc>
                      </a:pPr>
                      <a:r>
                        <a:rPr lang="en-US" sz="1800" b="0" strike="noStrike" spc="-1">
                          <a:solidFill>
                            <a:srgbClr val="000000"/>
                          </a:solidFill>
                          <a:latin typeface="Century Gothic"/>
                        </a:rPr>
                        <a:t>180</a:t>
                      </a:r>
                      <a:endParaRPr lang="mk-MK" sz="18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D4D4"/>
                    </a:solidFill>
                  </a:tcPr>
                </a:tc>
                <a:tc>
                  <a:txBody>
                    <a:bodyPr/>
                    <a:lstStyle/>
                    <a:p>
                      <a:pPr>
                        <a:lnSpc>
                          <a:spcPct val="100000"/>
                        </a:lnSpc>
                      </a:pPr>
                      <a:r>
                        <a:rPr lang="en-US" sz="1800" b="0" strike="noStrike" spc="-1">
                          <a:solidFill>
                            <a:srgbClr val="000000"/>
                          </a:solidFill>
                          <a:latin typeface="Century Gothic"/>
                        </a:rPr>
                        <a:t>26.5</a:t>
                      </a:r>
                      <a:endParaRPr lang="mk-MK" sz="18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D4D4"/>
                    </a:solidFill>
                  </a:tcPr>
                </a:tc>
                <a:extLst>
                  <a:ext uri="{0D108BD9-81ED-4DB2-BD59-A6C34878D82A}">
                    <a16:rowId xmlns:a16="http://schemas.microsoft.com/office/drawing/2014/main" val="10001"/>
                  </a:ext>
                </a:extLst>
              </a:tr>
              <a:tr h="517320">
                <a:tc>
                  <a:txBody>
                    <a:bodyPr/>
                    <a:lstStyle/>
                    <a:p>
                      <a:pPr>
                        <a:lnSpc>
                          <a:spcPct val="100000"/>
                        </a:lnSpc>
                      </a:pPr>
                      <a:r>
                        <a:rPr lang="en-US" sz="1800" b="0" strike="noStrike" spc="-1">
                          <a:solidFill>
                            <a:srgbClr val="000000"/>
                          </a:solidFill>
                          <a:latin typeface="Century Gothic"/>
                        </a:rPr>
                        <a:t>Мама</a:t>
                      </a:r>
                      <a:endParaRPr lang="mk-MK"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EBEB"/>
                    </a:solidFill>
                  </a:tcPr>
                </a:tc>
                <a:tc>
                  <a:txBody>
                    <a:bodyPr/>
                    <a:lstStyle/>
                    <a:p>
                      <a:pPr>
                        <a:lnSpc>
                          <a:spcPct val="100000"/>
                        </a:lnSpc>
                      </a:pPr>
                      <a:r>
                        <a:rPr lang="en-US" sz="1800" b="0" strike="noStrike" spc="-1">
                          <a:solidFill>
                            <a:srgbClr val="000000"/>
                          </a:solidFill>
                          <a:latin typeface="Century Gothic"/>
                        </a:rPr>
                        <a:t>175</a:t>
                      </a:r>
                      <a:endParaRPr lang="mk-MK"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EBEB"/>
                    </a:solidFill>
                  </a:tcPr>
                </a:tc>
                <a:tc>
                  <a:txBody>
                    <a:bodyPr/>
                    <a:lstStyle/>
                    <a:p>
                      <a:pPr>
                        <a:lnSpc>
                          <a:spcPct val="100000"/>
                        </a:lnSpc>
                      </a:pPr>
                      <a:r>
                        <a:rPr lang="en-US" sz="1800" b="0" strike="noStrike" spc="-1">
                          <a:solidFill>
                            <a:srgbClr val="000000"/>
                          </a:solidFill>
                          <a:latin typeface="Century Gothic"/>
                        </a:rPr>
                        <a:t>24.5</a:t>
                      </a:r>
                      <a:endParaRPr lang="mk-MK"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EBEB"/>
                    </a:solidFill>
                  </a:tcPr>
                </a:tc>
                <a:extLst>
                  <a:ext uri="{0D108BD9-81ED-4DB2-BD59-A6C34878D82A}">
                    <a16:rowId xmlns:a16="http://schemas.microsoft.com/office/drawing/2014/main" val="10002"/>
                  </a:ext>
                </a:extLst>
              </a:tr>
              <a:tr h="517320">
                <a:tc>
                  <a:txBody>
                    <a:bodyPr/>
                    <a:lstStyle/>
                    <a:p>
                      <a:pPr>
                        <a:lnSpc>
                          <a:spcPct val="100000"/>
                        </a:lnSpc>
                      </a:pPr>
                      <a:r>
                        <a:rPr lang="en-US" sz="1800" b="0" strike="noStrike" spc="-1">
                          <a:solidFill>
                            <a:srgbClr val="000000"/>
                          </a:solidFill>
                          <a:latin typeface="Century Gothic"/>
                        </a:rPr>
                        <a:t>Јас</a:t>
                      </a:r>
                      <a:endParaRPr lang="mk-MK"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D4D4"/>
                    </a:solidFill>
                  </a:tcPr>
                </a:tc>
                <a:tc>
                  <a:txBody>
                    <a:bodyPr/>
                    <a:lstStyle/>
                    <a:p>
                      <a:pPr>
                        <a:lnSpc>
                          <a:spcPct val="100000"/>
                        </a:lnSpc>
                      </a:pPr>
                      <a:r>
                        <a:rPr lang="en-US" sz="1800" b="0" strike="noStrike" spc="-1">
                          <a:solidFill>
                            <a:srgbClr val="000000"/>
                          </a:solidFill>
                          <a:latin typeface="Century Gothic"/>
                        </a:rPr>
                        <a:t>173</a:t>
                      </a:r>
                      <a:endParaRPr lang="mk-MK"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D4D4"/>
                    </a:solidFill>
                  </a:tcPr>
                </a:tc>
                <a:tc>
                  <a:txBody>
                    <a:bodyPr/>
                    <a:lstStyle/>
                    <a:p>
                      <a:pPr>
                        <a:lnSpc>
                          <a:spcPct val="100000"/>
                        </a:lnSpc>
                      </a:pPr>
                      <a:r>
                        <a:rPr lang="en-US" sz="1800" b="0" strike="noStrike" spc="-1">
                          <a:solidFill>
                            <a:srgbClr val="000000"/>
                          </a:solidFill>
                          <a:latin typeface="Century Gothic"/>
                        </a:rPr>
                        <a:t>24</a:t>
                      </a:r>
                      <a:endParaRPr lang="mk-MK"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D4D4"/>
                    </a:solidFill>
                  </a:tcPr>
                </a:tc>
                <a:extLst>
                  <a:ext uri="{0D108BD9-81ED-4DB2-BD59-A6C34878D82A}">
                    <a16:rowId xmlns:a16="http://schemas.microsoft.com/office/drawing/2014/main" val="10003"/>
                  </a:ext>
                </a:extLst>
              </a:tr>
              <a:tr h="518040">
                <a:tc>
                  <a:txBody>
                    <a:bodyPr/>
                    <a:lstStyle/>
                    <a:p>
                      <a:pPr>
                        <a:lnSpc>
                          <a:spcPct val="100000"/>
                        </a:lnSpc>
                      </a:pPr>
                      <a:r>
                        <a:rPr lang="en-US" sz="1800" b="0" strike="noStrike" spc="-1">
                          <a:solidFill>
                            <a:srgbClr val="000000"/>
                          </a:solidFill>
                          <a:latin typeface="Century Gothic"/>
                        </a:rPr>
                        <a:t>Бато</a:t>
                      </a:r>
                      <a:endParaRPr lang="mk-MK"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EBEB"/>
                    </a:solidFill>
                  </a:tcPr>
                </a:tc>
                <a:tc>
                  <a:txBody>
                    <a:bodyPr/>
                    <a:lstStyle/>
                    <a:p>
                      <a:pPr>
                        <a:lnSpc>
                          <a:spcPct val="100000"/>
                        </a:lnSpc>
                      </a:pPr>
                      <a:r>
                        <a:rPr lang="en-US" sz="1800" b="0" strike="noStrike" spc="-1">
                          <a:solidFill>
                            <a:srgbClr val="000000"/>
                          </a:solidFill>
                          <a:latin typeface="Century Gothic"/>
                        </a:rPr>
                        <a:t>155.5</a:t>
                      </a:r>
                      <a:endParaRPr lang="mk-MK"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EBEB"/>
                    </a:solidFill>
                  </a:tcPr>
                </a:tc>
                <a:tc>
                  <a:txBody>
                    <a:bodyPr/>
                    <a:lstStyle/>
                    <a:p>
                      <a:pPr>
                        <a:lnSpc>
                          <a:spcPct val="100000"/>
                        </a:lnSpc>
                      </a:pPr>
                      <a:r>
                        <a:rPr lang="en-US" sz="1800" b="0" strike="noStrike" spc="-1">
                          <a:solidFill>
                            <a:srgbClr val="000000"/>
                          </a:solidFill>
                          <a:latin typeface="Century Gothic"/>
                        </a:rPr>
                        <a:t>23</a:t>
                      </a:r>
                      <a:endParaRPr lang="mk-MK"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EBEB"/>
                    </a:solid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4"/>
          <p:cNvPicPr/>
          <p:nvPr/>
        </p:nvPicPr>
        <p:blipFill>
          <a:blip r:embed="rId2"/>
          <a:stretch/>
        </p:blipFill>
        <p:spPr>
          <a:xfrm>
            <a:off x="2413800" y="2526840"/>
            <a:ext cx="7374960" cy="3878280"/>
          </a:xfrm>
          <a:prstGeom prst="rect">
            <a:avLst/>
          </a:prstGeom>
          <a:ln>
            <a:noFill/>
          </a:ln>
        </p:spPr>
      </p:pic>
      <p:sp>
        <p:nvSpPr>
          <p:cNvPr id="100" name="CustomShape 1"/>
          <p:cNvSpPr/>
          <p:nvPr/>
        </p:nvSpPr>
        <p:spPr>
          <a:xfrm>
            <a:off x="1141560" y="609480"/>
            <a:ext cx="9905400" cy="190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5400" b="1" strike="noStrike" cap="all" spc="-1">
                <a:solidFill>
                  <a:srgbClr val="DB23CC"/>
                </a:solidFill>
                <a:latin typeface="Century Gothic"/>
              </a:rPr>
              <a:t>Графикон </a:t>
            </a:r>
            <a:endParaRPr lang="mk-MK" sz="5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ustomShape 1"/>
          <p:cNvSpPr/>
          <p:nvPr/>
        </p:nvSpPr>
        <p:spPr>
          <a:xfrm>
            <a:off x="1141560" y="609480"/>
            <a:ext cx="9905400" cy="190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5400" b="1" strike="noStrike" cap="all" spc="-1">
                <a:solidFill>
                  <a:srgbClr val="DB23CC"/>
                </a:solidFill>
                <a:latin typeface="Century Gothic"/>
              </a:rPr>
              <a:t>заклучок и процена</a:t>
            </a:r>
            <a:endParaRPr lang="mk-MK" sz="5400" b="0" strike="noStrike" spc="-1">
              <a:latin typeface="Arial"/>
            </a:endParaRPr>
          </a:p>
        </p:txBody>
      </p:sp>
      <p:sp>
        <p:nvSpPr>
          <p:cNvPr id="102" name="CustomShape 2"/>
          <p:cNvSpPr/>
          <p:nvPr/>
        </p:nvSpPr>
        <p:spPr>
          <a:xfrm>
            <a:off x="1141560" y="2666880"/>
            <a:ext cx="9905400" cy="312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55000" lnSpcReduction="10000"/>
          </a:bodyPr>
          <a:lstStyle/>
          <a:p>
            <a:pPr marL="285840" indent="-285120">
              <a:lnSpc>
                <a:spcPct val="100000"/>
              </a:lnSpc>
              <a:spcBef>
                <a:spcPts val="799"/>
              </a:spcBef>
              <a:spcAft>
                <a:spcPts val="601"/>
              </a:spcAft>
              <a:buClr>
                <a:srgbClr val="FFFFFF"/>
              </a:buClr>
              <a:buFont typeface="Arial"/>
              <a:buChar char="•"/>
            </a:pPr>
            <a:r>
              <a:rPr lang="en-US" sz="4000" b="0" strike="noStrike" cap="small" spc="-1">
                <a:solidFill>
                  <a:srgbClr val="0FD96A"/>
                </a:solidFill>
                <a:latin typeface="Century Gothic"/>
              </a:rPr>
              <a:t>Повисоките луѓе имаат поголеми стапала, што значи дека претпоставката беше точна.</a:t>
            </a:r>
            <a:endParaRPr lang="mk-MK" sz="4000" b="0" strike="noStrike" spc="-1">
              <a:latin typeface="Arial"/>
            </a:endParaRPr>
          </a:p>
          <a:p>
            <a:pPr marL="285840" indent="-285120">
              <a:lnSpc>
                <a:spcPct val="100000"/>
              </a:lnSpc>
              <a:spcBef>
                <a:spcPts val="799"/>
              </a:spcBef>
              <a:spcAft>
                <a:spcPts val="601"/>
              </a:spcAft>
              <a:buClr>
                <a:srgbClr val="FFFFFF"/>
              </a:buClr>
              <a:buFont typeface="Arial"/>
              <a:buChar char="•"/>
            </a:pPr>
            <a:r>
              <a:rPr lang="en-US" sz="4000" b="0" strike="noStrike" cap="small" spc="-1">
                <a:solidFill>
                  <a:srgbClr val="0FD96A"/>
                </a:solidFill>
                <a:latin typeface="Century Gothic"/>
              </a:rPr>
              <a:t>Мислам дека ова истражување беше добро изведено, но  за да  биде поточно требаше да избереме луѓе кои вршеле во текот на својот живот еднаков напор на стапалата, носеле ист тип на кондури, живееле на исто место, и јаделе иста храна.</a:t>
            </a:r>
            <a:endParaRPr lang="mk-MK" sz="4000" b="0" strike="noStrike" spc="-1">
              <a:latin typeface="Arial"/>
            </a:endParaRPr>
          </a:p>
          <a:p>
            <a:pPr marL="285840" indent="-285120">
              <a:lnSpc>
                <a:spcPct val="100000"/>
              </a:lnSpc>
              <a:spcBef>
                <a:spcPts val="799"/>
              </a:spcBef>
              <a:spcAft>
                <a:spcPts val="601"/>
              </a:spcAft>
              <a:buClr>
                <a:srgbClr val="FFFFFF"/>
              </a:buClr>
              <a:buFont typeface="Arial"/>
              <a:buChar char="•"/>
            </a:pPr>
            <a:r>
              <a:rPr lang="en-US" sz="4000" b="0" strike="noStrike" cap="small" spc="-1">
                <a:solidFill>
                  <a:srgbClr val="0FD96A"/>
                </a:solidFill>
                <a:latin typeface="Century Gothic"/>
              </a:rPr>
              <a:t>Исто така за да ова истражување биде по веродостојно требаше бројот на испитаници да биде поголем.</a:t>
            </a:r>
            <a:endParaRPr lang="mk-MK" sz="4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103" name="Picture 7" descr="students looking into microscope"/>
          <p:cNvPicPr/>
          <p:nvPr/>
        </p:nvPicPr>
        <p:blipFill>
          <a:blip r:embed="rId4">
            <a:alphaModFix amt="25000"/>
          </a:blip>
          <a:stretch/>
        </p:blipFill>
        <p:spPr>
          <a:xfrm>
            <a:off x="0" y="0"/>
            <a:ext cx="12191400" cy="6857280"/>
          </a:xfrm>
          <a:prstGeom prst="rect">
            <a:avLst/>
          </a:prstGeom>
          <a:ln>
            <a:noFill/>
          </a:ln>
        </p:spPr>
      </p:pic>
      <p:sp>
        <p:nvSpPr>
          <p:cNvPr id="104" name="CustomShape 1"/>
          <p:cNvSpPr/>
          <p:nvPr/>
        </p:nvSpPr>
        <p:spPr>
          <a:xfrm>
            <a:off x="1751040" y="609480"/>
            <a:ext cx="8675640" cy="3199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100000"/>
              </a:lnSpc>
            </a:pPr>
            <a:r>
              <a:rPr lang="en-US" sz="4400" b="1" strike="noStrike" cap="all" spc="-1">
                <a:solidFill>
                  <a:srgbClr val="0FD96A"/>
                </a:solidFill>
                <a:latin typeface="Century Gothic"/>
              </a:rPr>
              <a:t>Ви благодарам за вниманието</a:t>
            </a:r>
            <a:endParaRPr lang="mk-MK" sz="4400" b="0" strike="noStrike" spc="-1">
              <a:latin typeface="Arial"/>
            </a:endParaRPr>
          </a:p>
        </p:txBody>
      </p:sp>
      <p:sp>
        <p:nvSpPr>
          <p:cNvPr id="105" name="CustomShape 2"/>
          <p:cNvSpPr/>
          <p:nvPr/>
        </p:nvSpPr>
        <p:spPr>
          <a:xfrm>
            <a:off x="1751040" y="3886200"/>
            <a:ext cx="8675640" cy="190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r">
              <a:lnSpc>
                <a:spcPct val="100000"/>
              </a:lnSpc>
              <a:spcBef>
                <a:spcPts val="420"/>
              </a:spcBef>
              <a:spcAft>
                <a:spcPts val="601"/>
              </a:spcAft>
              <a:tabLst>
                <a:tab pos="0" algn="l"/>
              </a:tabLst>
            </a:pPr>
            <a:r>
              <a:rPr lang="en-US" sz="2100" b="0" strike="noStrike" cap="small" spc="-1">
                <a:solidFill>
                  <a:srgbClr val="FFFFFF"/>
                </a:solidFill>
                <a:latin typeface="Century Gothic"/>
              </a:rPr>
              <a:t>Изработила: Искра Дамјаноска XI б </a:t>
            </a:r>
            <a:endParaRPr lang="mk-MK" sz="21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TotalTime>
  <Words>106</Words>
  <Application>Microsoft Office PowerPoint</Application>
  <PresentationFormat>Widescreen</PresentationFormat>
  <Paragraphs>37</Paragraphs>
  <Slides>9</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Century Gothic</vt:lpstr>
      <vt:lpstr>DejaVu Sans</vt:lpstr>
      <vt:lpst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Design</dc:title>
  <dc:subject/>
  <dc:creator>Aida</dc:creator>
  <dc:description/>
  <cp:lastModifiedBy>AidaFizika</cp:lastModifiedBy>
  <cp:revision>10</cp:revision>
  <dcterms:created xsi:type="dcterms:W3CDTF">2020-03-20T14:29:56Z</dcterms:created>
  <dcterms:modified xsi:type="dcterms:W3CDTF">2021-06-13T19:12:49Z</dcterms:modified>
  <dc:language>mk-MK</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0x01010079F111ED35F8CC479449609E8A0923A6</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Notes">
    <vt:i4>2</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9</vt:i4>
  </property>
</Properties>
</file>