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1"/>
  </p:notesMasterIdLst>
  <p:sldIdLst>
    <p:sldId id="256" r:id="rId2"/>
    <p:sldId id="261" r:id="rId3"/>
    <p:sldId id="262" r:id="rId4"/>
    <p:sldId id="283" r:id="rId5"/>
    <p:sldId id="285" r:id="rId6"/>
    <p:sldId id="284" r:id="rId7"/>
    <p:sldId id="286" r:id="rId8"/>
    <p:sldId id="287" r:id="rId9"/>
    <p:sldId id="288" r:id="rId10"/>
  </p:sldIdLst>
  <p:sldSz cx="9144000" cy="5143500" type="screen16x9"/>
  <p:notesSz cx="6858000" cy="9144000"/>
  <p:embeddedFontLst>
    <p:embeddedFont>
      <p:font typeface="Calibri Light" panose="020F0302020204030204" pitchFamily="34" charset="0"/>
      <p:regular r:id="rId12"/>
      <p:italic r:id="rId13"/>
    </p:embeddedFont>
    <p:embeddedFont>
      <p:font typeface="Fredoka One" panose="020B0604020202020204" charset="0"/>
      <p:regular r:id="rId14"/>
    </p:embeddedFont>
    <p:embeddedFont>
      <p:font typeface="Comfortaa"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42CC07-24C2-4F92-AEE2-D65634A3ADB4}">
  <a:tblStyle styleId="{0942CC07-24C2-4F92-AEE2-D65634A3AD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c30849765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c3084976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c30849765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8c30849765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8c30849765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8c30849765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34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181550" y="9474"/>
            <a:ext cx="7047994" cy="514347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009475" y="934350"/>
            <a:ext cx="5125200" cy="19227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200"/>
              <a:buFont typeface="Black Han Sans"/>
              <a:buNone/>
              <a:defRPr sz="6000">
                <a:solidFill>
                  <a:srgbClr val="FFFFFF"/>
                </a:solidFill>
                <a:latin typeface="Fredoka One"/>
                <a:ea typeface="Fredoka One"/>
                <a:cs typeface="Fredoka One"/>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52688" y="3498075"/>
            <a:ext cx="5838600" cy="49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Font typeface="Comfortaa Regular"/>
              <a:buNone/>
              <a:defRPr sz="1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rot="-822785">
            <a:off x="501646" y="1235392"/>
            <a:ext cx="986748" cy="979526"/>
            <a:chOff x="1193082" y="841697"/>
            <a:chExt cx="1170763" cy="1162329"/>
          </a:xfrm>
        </p:grpSpPr>
        <p:sp>
          <p:nvSpPr>
            <p:cNvPr id="13" name="Google Shape;13;p2"/>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41061" y="2221029"/>
            <a:ext cx="732039" cy="701437"/>
            <a:chOff x="7039475" y="481968"/>
            <a:chExt cx="476805" cy="456783"/>
          </a:xfrm>
        </p:grpSpPr>
        <p:sp>
          <p:nvSpPr>
            <p:cNvPr id="17" name="Google Shape;17;p2"/>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822915">
            <a:off x="1187007" y="550235"/>
            <a:ext cx="438181" cy="454907"/>
            <a:chOff x="614950" y="1682850"/>
            <a:chExt cx="438175" cy="454900"/>
          </a:xfrm>
        </p:grpSpPr>
        <p:sp>
          <p:nvSpPr>
            <p:cNvPr id="23" name="Google Shape;23;p2"/>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rot="546724">
            <a:off x="219112" y="196368"/>
            <a:ext cx="656845" cy="687258"/>
            <a:chOff x="1761950" y="1669000"/>
            <a:chExt cx="482700" cy="529100"/>
          </a:xfrm>
        </p:grpSpPr>
        <p:sp>
          <p:nvSpPr>
            <p:cNvPr id="27" name="Google Shape;27;p2"/>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48546">
            <a:off x="1619898" y="3992037"/>
            <a:ext cx="669524" cy="727617"/>
            <a:chOff x="1761950" y="1669000"/>
            <a:chExt cx="482700" cy="529100"/>
          </a:xfrm>
        </p:grpSpPr>
        <p:sp>
          <p:nvSpPr>
            <p:cNvPr id="31" name="Google Shape;31;p2"/>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rot="-822750">
            <a:off x="515907" y="4403414"/>
            <a:ext cx="408183" cy="349991"/>
            <a:chOff x="2321700" y="1787550"/>
            <a:chExt cx="450675" cy="386425"/>
          </a:xfrm>
        </p:grpSpPr>
        <p:sp>
          <p:nvSpPr>
            <p:cNvPr id="35" name="Google Shape;35;p2"/>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822915">
            <a:off x="486898" y="3016329"/>
            <a:ext cx="1016239" cy="1014109"/>
            <a:chOff x="345025" y="221948"/>
            <a:chExt cx="1016224" cy="1014094"/>
          </a:xfrm>
        </p:grpSpPr>
        <p:sp>
          <p:nvSpPr>
            <p:cNvPr id="39" name="Google Shape;39;p2"/>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a:off x="1139325" y="25077"/>
            <a:ext cx="280152" cy="258246"/>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938657">
            <a:off x="8146029" y="265411"/>
            <a:ext cx="259678" cy="245732"/>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938657">
            <a:off x="8364240" y="503658"/>
            <a:ext cx="244370" cy="156769"/>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rot="-1313014">
            <a:off x="2548815" y="4481240"/>
            <a:ext cx="417958" cy="427891"/>
            <a:chOff x="2797650" y="3803725"/>
            <a:chExt cx="787175" cy="819250"/>
          </a:xfrm>
        </p:grpSpPr>
        <p:sp>
          <p:nvSpPr>
            <p:cNvPr id="46" name="Google Shape;46;p2"/>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7925529">
            <a:off x="253009" y="3613320"/>
            <a:ext cx="259678" cy="24573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7925529">
            <a:off x="1351496" y="4748684"/>
            <a:ext cx="244370" cy="156769"/>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2390256">
            <a:off x="3252091" y="4128624"/>
            <a:ext cx="341244" cy="354176"/>
            <a:chOff x="614950" y="1682850"/>
            <a:chExt cx="438175" cy="454900"/>
          </a:xfrm>
        </p:grpSpPr>
        <p:sp>
          <p:nvSpPr>
            <p:cNvPr id="53" name="Google Shape;53;p2"/>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rot="7925529">
            <a:off x="6478559" y="4606845"/>
            <a:ext cx="259678" cy="24573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5"/>
          <p:cNvSpPr/>
          <p:nvPr/>
        </p:nvSpPr>
        <p:spPr>
          <a:xfrm flipH="1">
            <a:off x="7" y="0"/>
            <a:ext cx="14219160" cy="514351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a:spLocks noGrp="1"/>
          </p:cNvSpPr>
          <p:nvPr>
            <p:ph type="title"/>
          </p:nvPr>
        </p:nvSpPr>
        <p:spPr>
          <a:xfrm>
            <a:off x="2198575" y="2571750"/>
            <a:ext cx="4752900" cy="716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3800">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195550" y="3288450"/>
            <a:ext cx="4752900" cy="1314900"/>
          </a:xfrm>
          <a:prstGeom prst="rect">
            <a:avLst/>
          </a:prstGeom>
        </p:spPr>
        <p:txBody>
          <a:bodyPr spcFirstLastPara="1" wrap="square" lIns="91425" tIns="91425" rIns="91425" bIns="91425" anchor="t" anchorCtr="0">
            <a:noAutofit/>
          </a:bodyPr>
          <a:lstStyle>
            <a:lvl1pPr marL="457200" lvl="0" indent="-323850" algn="ctr">
              <a:lnSpc>
                <a:spcPct val="100000"/>
              </a:lnSpc>
              <a:spcBef>
                <a:spcPts val="0"/>
              </a:spcBef>
              <a:spcAft>
                <a:spcPts val="0"/>
              </a:spcAft>
              <a:buSzPts val="1500"/>
              <a:buChar char="●"/>
              <a:defRPr sz="1400">
                <a:solidFill>
                  <a:srgbClr val="FFFFFF"/>
                </a:solidFill>
              </a:defRPr>
            </a:lvl1pPr>
            <a:lvl2pPr marL="914400" lvl="1" indent="-323850">
              <a:spcBef>
                <a:spcPts val="1600"/>
              </a:spcBef>
              <a:spcAft>
                <a:spcPts val="0"/>
              </a:spcAft>
              <a:buSzPts val="1500"/>
              <a:buChar char="○"/>
              <a:defRPr/>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50" name="Google Shape;150;p5"/>
          <p:cNvGrpSpPr/>
          <p:nvPr/>
        </p:nvGrpSpPr>
        <p:grpSpPr>
          <a:xfrm>
            <a:off x="4001667" y="690058"/>
            <a:ext cx="1218047" cy="1503157"/>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61"/>
        <p:cNvGrpSpPr/>
        <p:nvPr/>
      </p:nvGrpSpPr>
      <p:grpSpPr>
        <a:xfrm>
          <a:off x="0" y="0"/>
          <a:ext cx="0" cy="0"/>
          <a:chOff x="0" y="0"/>
          <a:chExt cx="0" cy="0"/>
        </a:xfrm>
      </p:grpSpPr>
      <p:sp>
        <p:nvSpPr>
          <p:cNvPr id="262" name="Google Shape;262;p15"/>
          <p:cNvSpPr/>
          <p:nvPr/>
        </p:nvSpPr>
        <p:spPr>
          <a:xfrm>
            <a:off x="-5075168" y="-12"/>
            <a:ext cx="14219160" cy="514351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rot="-1931421">
            <a:off x="4526218" y="613413"/>
            <a:ext cx="284370" cy="21609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rot="-9295350">
            <a:off x="576899" y="4271472"/>
            <a:ext cx="284300" cy="24709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rot="-9295189">
            <a:off x="902985" y="4460081"/>
            <a:ext cx="196285" cy="170604"/>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5"/>
          <p:cNvGrpSpPr/>
          <p:nvPr/>
        </p:nvGrpSpPr>
        <p:grpSpPr>
          <a:xfrm>
            <a:off x="-140169" y="-56014"/>
            <a:ext cx="775256" cy="630414"/>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5"/>
          <p:cNvGrpSpPr/>
          <p:nvPr/>
        </p:nvGrpSpPr>
        <p:grpSpPr>
          <a:xfrm rot="-1182744">
            <a:off x="7736378" y="-359939"/>
            <a:ext cx="1769033" cy="1690522"/>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5"/>
          <p:cNvGrpSpPr/>
          <p:nvPr/>
        </p:nvGrpSpPr>
        <p:grpSpPr>
          <a:xfrm rot="1070396">
            <a:off x="238125" y="628198"/>
            <a:ext cx="396340" cy="346078"/>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5"/>
          <p:cNvGrpSpPr/>
          <p:nvPr/>
        </p:nvGrpSpPr>
        <p:grpSpPr>
          <a:xfrm rot="-822690">
            <a:off x="715069" y="288596"/>
            <a:ext cx="341248" cy="354185"/>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5"/>
          <p:cNvSpPr txBox="1">
            <a:spLocks noGrp="1"/>
          </p:cNvSpPr>
          <p:nvPr>
            <p:ph type="subTitle" idx="1"/>
          </p:nvPr>
        </p:nvSpPr>
        <p:spPr>
          <a:xfrm>
            <a:off x="1279200" y="1423950"/>
            <a:ext cx="6585600" cy="229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2600">
                <a:solidFill>
                  <a:srgbClr val="FFFFFF"/>
                </a:solidFill>
              </a:defRPr>
            </a:lvl1pPr>
            <a:lvl2pPr lvl="1">
              <a:spcBef>
                <a:spcPts val="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93" name="Google Shape;293;p15"/>
          <p:cNvSpPr txBox="1">
            <a:spLocks noGrp="1"/>
          </p:cNvSpPr>
          <p:nvPr>
            <p:ph type="title"/>
          </p:nvPr>
        </p:nvSpPr>
        <p:spPr>
          <a:xfrm>
            <a:off x="3168900" y="3848300"/>
            <a:ext cx="4695900" cy="3345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200"/>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404"/>
        <p:cNvGrpSpPr/>
        <p:nvPr/>
      </p:nvGrpSpPr>
      <p:grpSpPr>
        <a:xfrm>
          <a:off x="0" y="0"/>
          <a:ext cx="0" cy="0"/>
          <a:chOff x="0" y="0"/>
          <a:chExt cx="0" cy="0"/>
        </a:xfrm>
      </p:grpSpPr>
      <p:sp>
        <p:nvSpPr>
          <p:cNvPr id="405" name="Google Shape;405;p29"/>
          <p:cNvSpPr/>
          <p:nvPr/>
        </p:nvSpPr>
        <p:spPr>
          <a:xfrm flipH="1">
            <a:off x="-109" y="3543300"/>
            <a:ext cx="4314932" cy="1600189"/>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rot="10800000" flipH="1">
            <a:off x="3267076" y="11"/>
            <a:ext cx="5876845" cy="1600189"/>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rot="2700000" flipH="1">
            <a:off x="5842582" y="133728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rot="2700000" flipH="1">
            <a:off x="1937332" y="360423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9">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833075"/>
            <a:ext cx="9143948" cy="597655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rot="2700000" flipH="1">
            <a:off x="1089607" y="2099283"/>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rot="2700000" flipH="1">
            <a:off x="8079107" y="1003908"/>
            <a:ext cx="288216" cy="279699"/>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500"/>
              <a:buFont typeface="Fredoka One"/>
              <a:buNone/>
              <a:defRPr sz="3500">
                <a:solidFill>
                  <a:schemeClr val="dk2"/>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1pPr>
            <a:lvl2pPr marL="914400" lvl="1"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2pPr>
            <a:lvl3pPr marL="1371600" lvl="2"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3pPr>
            <a:lvl4pPr marL="1828800" lvl="3"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4pPr>
            <a:lvl5pPr marL="2286000" lvl="4"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5pPr>
            <a:lvl6pPr marL="2743200" lvl="5" indent="-323850">
              <a:lnSpc>
                <a:spcPct val="115000"/>
              </a:lnSpc>
              <a:spcBef>
                <a:spcPts val="1600"/>
              </a:spcBef>
              <a:spcAft>
                <a:spcPts val="0"/>
              </a:spcAft>
              <a:buClr>
                <a:srgbClr val="FBFBFB"/>
              </a:buClr>
              <a:buSzPts val="1500"/>
              <a:buFont typeface="Comfortaa"/>
              <a:buChar char="■"/>
              <a:defRPr sz="1500">
                <a:solidFill>
                  <a:srgbClr val="FBFBFB"/>
                </a:solidFill>
                <a:latin typeface="Comfortaa"/>
                <a:ea typeface="Comfortaa"/>
                <a:cs typeface="Comfortaa"/>
                <a:sym typeface="Comfortaa"/>
              </a:defRPr>
            </a:lvl6pPr>
            <a:lvl7pPr marL="3200400" lvl="6" indent="-317500">
              <a:lnSpc>
                <a:spcPct val="115000"/>
              </a:lnSpc>
              <a:spcBef>
                <a:spcPts val="1600"/>
              </a:spcBef>
              <a:spcAft>
                <a:spcPts val="0"/>
              </a:spcAft>
              <a:buClr>
                <a:srgbClr val="FBFBFB"/>
              </a:buClr>
              <a:buSzPts val="1400"/>
              <a:buChar char="●"/>
              <a:defRPr>
                <a:solidFill>
                  <a:srgbClr val="FBFBFB"/>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1" r:id="rId4"/>
    <p:sldLayoutId id="2147483675"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33"/>
          <p:cNvGrpSpPr/>
          <p:nvPr/>
        </p:nvGrpSpPr>
        <p:grpSpPr>
          <a:xfrm>
            <a:off x="1883204" y="430725"/>
            <a:ext cx="5377580" cy="2929928"/>
            <a:chOff x="2180925" y="540000"/>
            <a:chExt cx="4796700" cy="2370300"/>
          </a:xfrm>
        </p:grpSpPr>
        <p:sp>
          <p:nvSpPr>
            <p:cNvPr id="422" name="Google Shape;422;p33"/>
            <p:cNvSpPr/>
            <p:nvPr/>
          </p:nvSpPr>
          <p:spPr>
            <a:xfrm>
              <a:off x="2180925" y="540000"/>
              <a:ext cx="4796700" cy="2370300"/>
            </a:xfrm>
            <a:prstGeom prst="roundRect">
              <a:avLst>
                <a:gd name="adj" fmla="val 11171"/>
              </a:avLst>
            </a:prstGeom>
            <a:solidFill>
              <a:srgbClr val="784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2479450" y="819175"/>
              <a:ext cx="4198200" cy="1829700"/>
            </a:xfrm>
            <a:prstGeom prst="roundRect">
              <a:avLst>
                <a:gd name="adj" fmla="val 6628"/>
              </a:avLst>
            </a:prstGeom>
            <a:solidFill>
              <a:schemeClr val="accent5"/>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rot="-2509601">
              <a:off x="2306914" y="612850"/>
              <a:ext cx="103467" cy="211973"/>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rot="2282138">
              <a:off x="6703648" y="602412"/>
              <a:ext cx="103221" cy="211468"/>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2249000" y="80010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2344250" y="2626350"/>
              <a:ext cx="85800" cy="104700"/>
            </a:xfrm>
            <a:prstGeom prst="ellipse">
              <a:avLst/>
            </a:prstGeom>
            <a:solidFill>
              <a:srgbClr val="95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3"/>
          <p:cNvSpPr txBox="1">
            <a:spLocks noGrp="1"/>
          </p:cNvSpPr>
          <p:nvPr>
            <p:ph type="ctrTitle"/>
          </p:nvPr>
        </p:nvSpPr>
        <p:spPr>
          <a:xfrm>
            <a:off x="2009475" y="934350"/>
            <a:ext cx="5125200" cy="19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mk-MK" sz="3600" dirty="0" smtClean="0">
                <a:solidFill>
                  <a:schemeClr val="accent4"/>
                </a:solidFill>
              </a:rPr>
              <a:t>ЉУБОВТА ПОМЕЃУ МАТЕМАТИКАТА И ДРУГИТЕ ПРЕДМЕТИ</a:t>
            </a:r>
            <a:endParaRPr sz="3600" dirty="0">
              <a:solidFill>
                <a:schemeClr val="accent4"/>
              </a:solidFill>
            </a:endParaRPr>
          </a:p>
        </p:txBody>
      </p:sp>
      <p:sp>
        <p:nvSpPr>
          <p:cNvPr id="429" name="Google Shape;429;p33"/>
          <p:cNvSpPr txBox="1">
            <a:spLocks noGrp="1"/>
          </p:cNvSpPr>
          <p:nvPr>
            <p:ph type="subTitle" idx="1"/>
          </p:nvPr>
        </p:nvSpPr>
        <p:spPr>
          <a:xfrm>
            <a:off x="2218411" y="3313341"/>
            <a:ext cx="4706071" cy="49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dirty="0" smtClean="0"/>
              <a:t>Презентација изработена од Касија Сентиќ Габер </a:t>
            </a:r>
            <a:r>
              <a:rPr lang="en-US" dirty="0" smtClean="0"/>
              <a:t>VIII</a:t>
            </a:r>
            <a:r>
              <a:rPr lang="mk-MK" dirty="0" smtClean="0"/>
              <a:t>б</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8"/>
          <p:cNvSpPr txBox="1">
            <a:spLocks noGrp="1"/>
          </p:cNvSpPr>
          <p:nvPr>
            <p:ph type="title"/>
          </p:nvPr>
        </p:nvSpPr>
        <p:spPr>
          <a:xfrm>
            <a:off x="1698171" y="2571750"/>
            <a:ext cx="6400800" cy="716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mk-MK" dirty="0" smtClean="0"/>
              <a:t>ШТО Е МАТЕМАТИКА?</a:t>
            </a:r>
            <a:endParaRPr dirty="0"/>
          </a:p>
        </p:txBody>
      </p:sp>
      <p:sp>
        <p:nvSpPr>
          <p:cNvPr id="547" name="Google Shape;547;p38"/>
          <p:cNvSpPr txBox="1">
            <a:spLocks noGrp="1"/>
          </p:cNvSpPr>
          <p:nvPr>
            <p:ph type="body" idx="1"/>
          </p:nvPr>
        </p:nvSpPr>
        <p:spPr>
          <a:xfrm>
            <a:off x="2583311" y="3214634"/>
            <a:ext cx="4752900" cy="109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mk-MK" sz="1600" dirty="0" smtClean="0">
                <a:latin typeface="Times New Roman" panose="02020603050405020304" pitchFamily="18" charset="0"/>
                <a:cs typeface="Times New Roman" panose="02020603050405020304" pitchFamily="18" charset="0"/>
              </a:rPr>
              <a:t>Математика е наука, која логички проучува различни теми. Таа е многу повеќе од бројки или нешто кое се изучува низ училишните клупи, математиката е секаде околу нас</a:t>
            </a:r>
            <a:endParaRPr sz="1600" dirty="0">
              <a:latin typeface="Times New Roman" panose="02020603050405020304" pitchFamily="18" charset="0"/>
              <a:cs typeface="Times New Roman" panose="02020603050405020304" pitchFamily="18" charset="0"/>
            </a:endParaRPr>
          </a:p>
        </p:txBody>
      </p:sp>
      <p:grpSp>
        <p:nvGrpSpPr>
          <p:cNvPr id="548" name="Google Shape;548;p38"/>
          <p:cNvGrpSpPr/>
          <p:nvPr/>
        </p:nvGrpSpPr>
        <p:grpSpPr>
          <a:xfrm>
            <a:off x="2922720" y="766739"/>
            <a:ext cx="3304606" cy="1747862"/>
            <a:chOff x="3097975" y="807826"/>
            <a:chExt cx="2943183" cy="1556699"/>
          </a:xfrm>
        </p:grpSpPr>
        <p:grpSp>
          <p:nvGrpSpPr>
            <p:cNvPr id="549" name="Google Shape;549;p38"/>
            <p:cNvGrpSpPr/>
            <p:nvPr/>
          </p:nvGrpSpPr>
          <p:grpSpPr>
            <a:xfrm rot="3899974">
              <a:off x="4955299" y="1705505"/>
              <a:ext cx="567545" cy="564922"/>
              <a:chOff x="5337287" y="1473735"/>
              <a:chExt cx="729497" cy="726126"/>
            </a:xfrm>
          </p:grpSpPr>
          <p:sp>
            <p:nvSpPr>
              <p:cNvPr id="550" name="Google Shape;550;p38"/>
              <p:cNvSpPr/>
              <p:nvPr/>
            </p:nvSpPr>
            <p:spPr>
              <a:xfrm rot="1111093">
                <a:off x="5413336" y="1550628"/>
                <a:ext cx="577510" cy="57234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rot="1111093">
                <a:off x="5377250" y="1771623"/>
                <a:ext cx="570257" cy="344617"/>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38"/>
            <p:cNvSpPr/>
            <p:nvPr/>
          </p:nvSpPr>
          <p:spPr>
            <a:xfrm rot="-1686541">
              <a:off x="4207313" y="924067"/>
              <a:ext cx="729406" cy="942610"/>
            </a:xfrm>
            <a:custGeom>
              <a:avLst/>
              <a:gdLst/>
              <a:ahLst/>
              <a:cxnLst/>
              <a:rect l="l" t="t" r="r" b="b"/>
              <a:pathLst>
                <a:path w="22111" h="28574" extrusionOk="0">
                  <a:moveTo>
                    <a:pt x="7240" y="1"/>
                  </a:moveTo>
                  <a:cubicBezTo>
                    <a:pt x="6935" y="1"/>
                    <a:pt x="6631" y="43"/>
                    <a:pt x="6335" y="133"/>
                  </a:cubicBezTo>
                  <a:cubicBezTo>
                    <a:pt x="4870" y="669"/>
                    <a:pt x="4775" y="2443"/>
                    <a:pt x="4466" y="3717"/>
                  </a:cubicBezTo>
                  <a:cubicBezTo>
                    <a:pt x="4013" y="5669"/>
                    <a:pt x="3334" y="7610"/>
                    <a:pt x="2775" y="9551"/>
                  </a:cubicBezTo>
                  <a:cubicBezTo>
                    <a:pt x="1608" y="13551"/>
                    <a:pt x="429" y="17587"/>
                    <a:pt x="96" y="21743"/>
                  </a:cubicBezTo>
                  <a:cubicBezTo>
                    <a:pt x="1" y="22898"/>
                    <a:pt x="1" y="24160"/>
                    <a:pt x="667" y="25100"/>
                  </a:cubicBezTo>
                  <a:cubicBezTo>
                    <a:pt x="1406" y="26160"/>
                    <a:pt x="2775" y="26553"/>
                    <a:pt x="4037" y="26851"/>
                  </a:cubicBezTo>
                  <a:cubicBezTo>
                    <a:pt x="6132" y="27339"/>
                    <a:pt x="8240" y="27791"/>
                    <a:pt x="10347" y="28184"/>
                  </a:cubicBezTo>
                  <a:cubicBezTo>
                    <a:pt x="11180" y="28342"/>
                    <a:pt x="12362" y="28573"/>
                    <a:pt x="13431" y="28573"/>
                  </a:cubicBezTo>
                  <a:cubicBezTo>
                    <a:pt x="14136" y="28573"/>
                    <a:pt x="14791" y="28473"/>
                    <a:pt x="15265" y="28184"/>
                  </a:cubicBezTo>
                  <a:cubicBezTo>
                    <a:pt x="16157" y="27636"/>
                    <a:pt x="16693" y="26648"/>
                    <a:pt x="17134" y="25696"/>
                  </a:cubicBezTo>
                  <a:cubicBezTo>
                    <a:pt x="19586" y="20504"/>
                    <a:pt x="20146" y="14623"/>
                    <a:pt x="21515" y="9039"/>
                  </a:cubicBezTo>
                  <a:cubicBezTo>
                    <a:pt x="21813" y="7789"/>
                    <a:pt x="22111" y="6431"/>
                    <a:pt x="21587" y="5253"/>
                  </a:cubicBezTo>
                  <a:cubicBezTo>
                    <a:pt x="21099" y="4193"/>
                    <a:pt x="20039" y="3526"/>
                    <a:pt x="19003" y="2990"/>
                  </a:cubicBezTo>
                  <a:cubicBezTo>
                    <a:pt x="15443" y="1169"/>
                    <a:pt x="11526" y="145"/>
                    <a:pt x="7537" y="14"/>
                  </a:cubicBezTo>
                  <a:cubicBezTo>
                    <a:pt x="7438" y="5"/>
                    <a:pt x="7339" y="1"/>
                    <a:pt x="7240"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rot="-1686541">
              <a:off x="4221072" y="979031"/>
              <a:ext cx="599795" cy="916648"/>
            </a:xfrm>
            <a:custGeom>
              <a:avLst/>
              <a:gdLst/>
              <a:ahLst/>
              <a:cxnLst/>
              <a:rect l="l" t="t" r="r" b="b"/>
              <a:pathLst>
                <a:path w="18182" h="27787" extrusionOk="0">
                  <a:moveTo>
                    <a:pt x="5442" y="1"/>
                  </a:moveTo>
                  <a:lnTo>
                    <a:pt x="5442" y="1"/>
                  </a:lnTo>
                  <a:cubicBezTo>
                    <a:pt x="4811" y="787"/>
                    <a:pt x="4704" y="1977"/>
                    <a:pt x="4477" y="2918"/>
                  </a:cubicBezTo>
                  <a:cubicBezTo>
                    <a:pt x="4001" y="4882"/>
                    <a:pt x="3334" y="6823"/>
                    <a:pt x="2775" y="8764"/>
                  </a:cubicBezTo>
                  <a:cubicBezTo>
                    <a:pt x="1608" y="12764"/>
                    <a:pt x="429" y="16800"/>
                    <a:pt x="96" y="20956"/>
                  </a:cubicBezTo>
                  <a:cubicBezTo>
                    <a:pt x="1" y="22111"/>
                    <a:pt x="1" y="23373"/>
                    <a:pt x="667" y="24313"/>
                  </a:cubicBezTo>
                  <a:cubicBezTo>
                    <a:pt x="1406" y="25373"/>
                    <a:pt x="2775" y="25766"/>
                    <a:pt x="4037" y="26064"/>
                  </a:cubicBezTo>
                  <a:cubicBezTo>
                    <a:pt x="6132" y="26552"/>
                    <a:pt x="8240" y="27004"/>
                    <a:pt x="10347" y="27397"/>
                  </a:cubicBezTo>
                  <a:cubicBezTo>
                    <a:pt x="11180" y="27555"/>
                    <a:pt x="12362" y="27786"/>
                    <a:pt x="13431" y="27786"/>
                  </a:cubicBezTo>
                  <a:cubicBezTo>
                    <a:pt x="14136" y="27786"/>
                    <a:pt x="14791" y="27686"/>
                    <a:pt x="15265" y="27397"/>
                  </a:cubicBezTo>
                  <a:cubicBezTo>
                    <a:pt x="16157" y="26849"/>
                    <a:pt x="16681" y="25861"/>
                    <a:pt x="17134" y="24909"/>
                  </a:cubicBezTo>
                  <a:cubicBezTo>
                    <a:pt x="17527" y="24075"/>
                    <a:pt x="17872" y="23218"/>
                    <a:pt x="18182" y="22349"/>
                  </a:cubicBezTo>
                  <a:cubicBezTo>
                    <a:pt x="16253" y="21884"/>
                    <a:pt x="14443" y="21027"/>
                    <a:pt x="12871" y="19825"/>
                  </a:cubicBezTo>
                  <a:cubicBezTo>
                    <a:pt x="10002" y="17634"/>
                    <a:pt x="7942" y="14503"/>
                    <a:pt x="6502" y="11181"/>
                  </a:cubicBezTo>
                  <a:cubicBezTo>
                    <a:pt x="5466" y="8764"/>
                    <a:pt x="4704" y="6156"/>
                    <a:pt x="4847" y="3525"/>
                  </a:cubicBezTo>
                  <a:cubicBezTo>
                    <a:pt x="4930" y="2334"/>
                    <a:pt x="5120" y="1156"/>
                    <a:pt x="5442"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rot="-1686541">
              <a:off x="4283656" y="1004791"/>
              <a:ext cx="451314" cy="271264"/>
            </a:xfrm>
            <a:custGeom>
              <a:avLst/>
              <a:gdLst/>
              <a:ahLst/>
              <a:cxnLst/>
              <a:rect l="l" t="t" r="r" b="b"/>
              <a:pathLst>
                <a:path w="13681" h="8223" extrusionOk="0">
                  <a:moveTo>
                    <a:pt x="2180" y="1"/>
                  </a:moveTo>
                  <a:cubicBezTo>
                    <a:pt x="1626" y="1"/>
                    <a:pt x="1125" y="184"/>
                    <a:pt x="738" y="789"/>
                  </a:cubicBezTo>
                  <a:cubicBezTo>
                    <a:pt x="191" y="1635"/>
                    <a:pt x="191" y="2837"/>
                    <a:pt x="71" y="3802"/>
                  </a:cubicBezTo>
                  <a:cubicBezTo>
                    <a:pt x="24" y="4159"/>
                    <a:pt x="0" y="4552"/>
                    <a:pt x="167" y="4861"/>
                  </a:cubicBezTo>
                  <a:cubicBezTo>
                    <a:pt x="417" y="5290"/>
                    <a:pt x="953" y="5457"/>
                    <a:pt x="1441" y="5576"/>
                  </a:cubicBezTo>
                  <a:lnTo>
                    <a:pt x="11835" y="8159"/>
                  </a:lnTo>
                  <a:cubicBezTo>
                    <a:pt x="11967" y="8191"/>
                    <a:pt x="12112" y="8222"/>
                    <a:pt x="12249" y="8222"/>
                  </a:cubicBezTo>
                  <a:cubicBezTo>
                    <a:pt x="12372" y="8222"/>
                    <a:pt x="12489" y="8197"/>
                    <a:pt x="12585" y="8124"/>
                  </a:cubicBezTo>
                  <a:cubicBezTo>
                    <a:pt x="12716" y="7981"/>
                    <a:pt x="12811" y="7802"/>
                    <a:pt x="12835" y="7600"/>
                  </a:cubicBezTo>
                  <a:cubicBezTo>
                    <a:pt x="13085" y="6540"/>
                    <a:pt x="13323" y="5480"/>
                    <a:pt x="13549" y="4421"/>
                  </a:cubicBezTo>
                  <a:cubicBezTo>
                    <a:pt x="13680" y="4123"/>
                    <a:pt x="13502" y="3790"/>
                    <a:pt x="13180" y="3730"/>
                  </a:cubicBezTo>
                  <a:cubicBezTo>
                    <a:pt x="10204" y="2373"/>
                    <a:pt x="7025" y="1027"/>
                    <a:pt x="3774" y="277"/>
                  </a:cubicBezTo>
                  <a:cubicBezTo>
                    <a:pt x="3230" y="153"/>
                    <a:pt x="2683" y="1"/>
                    <a:pt x="2180"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rot="-1686541">
              <a:off x="4323771" y="1326672"/>
              <a:ext cx="104507" cy="96293"/>
            </a:xfrm>
            <a:custGeom>
              <a:avLst/>
              <a:gdLst/>
              <a:ahLst/>
              <a:cxnLst/>
              <a:rect l="l" t="t" r="r" b="b"/>
              <a:pathLst>
                <a:path w="3168" h="2919" extrusionOk="0">
                  <a:moveTo>
                    <a:pt x="1439" y="1"/>
                  </a:moveTo>
                  <a:cubicBezTo>
                    <a:pt x="1294" y="1"/>
                    <a:pt x="1159" y="20"/>
                    <a:pt x="1048" y="60"/>
                  </a:cubicBezTo>
                  <a:cubicBezTo>
                    <a:pt x="476" y="274"/>
                    <a:pt x="0" y="1310"/>
                    <a:pt x="95" y="2036"/>
                  </a:cubicBezTo>
                  <a:cubicBezTo>
                    <a:pt x="181" y="2633"/>
                    <a:pt x="1018" y="2919"/>
                    <a:pt x="1739" y="2919"/>
                  </a:cubicBezTo>
                  <a:cubicBezTo>
                    <a:pt x="2025" y="2919"/>
                    <a:pt x="2293" y="2874"/>
                    <a:pt x="2488" y="2786"/>
                  </a:cubicBezTo>
                  <a:cubicBezTo>
                    <a:pt x="3084" y="2513"/>
                    <a:pt x="3167" y="1393"/>
                    <a:pt x="3036" y="858"/>
                  </a:cubicBezTo>
                  <a:cubicBezTo>
                    <a:pt x="2910" y="355"/>
                    <a:pt x="2069" y="1"/>
                    <a:pt x="1439"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rot="-1686541">
              <a:off x="4442547" y="1298195"/>
              <a:ext cx="104507" cy="96260"/>
            </a:xfrm>
            <a:custGeom>
              <a:avLst/>
              <a:gdLst/>
              <a:ahLst/>
              <a:cxnLst/>
              <a:rect l="l" t="t" r="r" b="b"/>
              <a:pathLst>
                <a:path w="3168" h="2918" extrusionOk="0">
                  <a:moveTo>
                    <a:pt x="1462" y="1"/>
                  </a:moveTo>
                  <a:cubicBezTo>
                    <a:pt x="1309" y="1"/>
                    <a:pt x="1167" y="21"/>
                    <a:pt x="1049" y="65"/>
                  </a:cubicBezTo>
                  <a:cubicBezTo>
                    <a:pt x="477" y="268"/>
                    <a:pt x="1" y="1304"/>
                    <a:pt x="108" y="2030"/>
                  </a:cubicBezTo>
                  <a:cubicBezTo>
                    <a:pt x="185" y="2626"/>
                    <a:pt x="1017" y="2918"/>
                    <a:pt x="1737" y="2918"/>
                  </a:cubicBezTo>
                  <a:cubicBezTo>
                    <a:pt x="2024" y="2918"/>
                    <a:pt x="2293" y="2872"/>
                    <a:pt x="2489" y="2780"/>
                  </a:cubicBezTo>
                  <a:cubicBezTo>
                    <a:pt x="3085" y="2518"/>
                    <a:pt x="3168" y="1399"/>
                    <a:pt x="3037" y="851"/>
                  </a:cubicBezTo>
                  <a:cubicBezTo>
                    <a:pt x="2922" y="353"/>
                    <a:pt x="2097"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rot="-1686541">
              <a:off x="4561531" y="1269163"/>
              <a:ext cx="104507" cy="96293"/>
            </a:xfrm>
            <a:custGeom>
              <a:avLst/>
              <a:gdLst/>
              <a:ahLst/>
              <a:cxnLst/>
              <a:rect l="l" t="t" r="r" b="b"/>
              <a:pathLst>
                <a:path w="3168" h="2919" extrusionOk="0">
                  <a:moveTo>
                    <a:pt x="1440" y="0"/>
                  </a:moveTo>
                  <a:cubicBezTo>
                    <a:pt x="1294" y="0"/>
                    <a:pt x="1160" y="19"/>
                    <a:pt x="1048" y="59"/>
                  </a:cubicBezTo>
                  <a:cubicBezTo>
                    <a:pt x="477" y="274"/>
                    <a:pt x="1" y="1309"/>
                    <a:pt x="96" y="2036"/>
                  </a:cubicBezTo>
                  <a:cubicBezTo>
                    <a:pt x="181" y="2633"/>
                    <a:pt x="1018" y="2918"/>
                    <a:pt x="1740" y="2918"/>
                  </a:cubicBezTo>
                  <a:cubicBezTo>
                    <a:pt x="2026" y="2918"/>
                    <a:pt x="2293" y="2874"/>
                    <a:pt x="2489" y="2786"/>
                  </a:cubicBezTo>
                  <a:cubicBezTo>
                    <a:pt x="3084" y="2524"/>
                    <a:pt x="3168" y="1393"/>
                    <a:pt x="3037" y="857"/>
                  </a:cubicBezTo>
                  <a:cubicBezTo>
                    <a:pt x="2911" y="354"/>
                    <a:pt x="2070" y="0"/>
                    <a:pt x="1440"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rot="-1686541">
              <a:off x="4683156" y="1241028"/>
              <a:ext cx="104111" cy="96260"/>
            </a:xfrm>
            <a:custGeom>
              <a:avLst/>
              <a:gdLst/>
              <a:ahLst/>
              <a:cxnLst/>
              <a:rect l="l" t="t" r="r" b="b"/>
              <a:pathLst>
                <a:path w="3156" h="2918" extrusionOk="0">
                  <a:moveTo>
                    <a:pt x="1450" y="1"/>
                  </a:moveTo>
                  <a:cubicBezTo>
                    <a:pt x="1297" y="1"/>
                    <a:pt x="1155" y="21"/>
                    <a:pt x="1037" y="65"/>
                  </a:cubicBezTo>
                  <a:cubicBezTo>
                    <a:pt x="477" y="268"/>
                    <a:pt x="1" y="1304"/>
                    <a:pt x="96" y="2030"/>
                  </a:cubicBezTo>
                  <a:cubicBezTo>
                    <a:pt x="181" y="2626"/>
                    <a:pt x="1016" y="2918"/>
                    <a:pt x="1732" y="2918"/>
                  </a:cubicBezTo>
                  <a:cubicBezTo>
                    <a:pt x="2018" y="2918"/>
                    <a:pt x="2284" y="2872"/>
                    <a:pt x="2477" y="2780"/>
                  </a:cubicBezTo>
                  <a:cubicBezTo>
                    <a:pt x="3073" y="2518"/>
                    <a:pt x="3156" y="1399"/>
                    <a:pt x="3025" y="851"/>
                  </a:cubicBezTo>
                  <a:cubicBezTo>
                    <a:pt x="2910" y="353"/>
                    <a:pt x="2085" y="1"/>
                    <a:pt x="1450"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rot="-1686541">
              <a:off x="4350331" y="1456527"/>
              <a:ext cx="104507" cy="96095"/>
            </a:xfrm>
            <a:custGeom>
              <a:avLst/>
              <a:gdLst/>
              <a:ahLst/>
              <a:cxnLst/>
              <a:rect l="l" t="t" r="r" b="b"/>
              <a:pathLst>
                <a:path w="3168" h="2913" extrusionOk="0">
                  <a:moveTo>
                    <a:pt x="1462" y="1"/>
                  </a:moveTo>
                  <a:cubicBezTo>
                    <a:pt x="1308" y="1"/>
                    <a:pt x="1166" y="21"/>
                    <a:pt x="1048" y="65"/>
                  </a:cubicBezTo>
                  <a:cubicBezTo>
                    <a:pt x="476" y="268"/>
                    <a:pt x="0" y="1304"/>
                    <a:pt x="107" y="2030"/>
                  </a:cubicBezTo>
                  <a:cubicBezTo>
                    <a:pt x="184" y="2627"/>
                    <a:pt x="1019" y="2913"/>
                    <a:pt x="1740" y="2913"/>
                  </a:cubicBezTo>
                  <a:cubicBezTo>
                    <a:pt x="2025" y="2913"/>
                    <a:pt x="2293" y="2868"/>
                    <a:pt x="2488" y="2780"/>
                  </a:cubicBezTo>
                  <a:cubicBezTo>
                    <a:pt x="3084" y="2518"/>
                    <a:pt x="3167" y="1387"/>
                    <a:pt x="3036" y="851"/>
                  </a:cubicBezTo>
                  <a:cubicBezTo>
                    <a:pt x="2921" y="353"/>
                    <a:pt x="2096"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rot="-1686541">
              <a:off x="4469410" y="1427678"/>
              <a:ext cx="104507" cy="96260"/>
            </a:xfrm>
            <a:custGeom>
              <a:avLst/>
              <a:gdLst/>
              <a:ahLst/>
              <a:cxnLst/>
              <a:rect l="l" t="t" r="r" b="b"/>
              <a:pathLst>
                <a:path w="3168" h="2918" extrusionOk="0">
                  <a:moveTo>
                    <a:pt x="1457" y="1"/>
                  </a:moveTo>
                  <a:cubicBezTo>
                    <a:pt x="1305" y="1"/>
                    <a:pt x="1164" y="21"/>
                    <a:pt x="1049" y="65"/>
                  </a:cubicBezTo>
                  <a:cubicBezTo>
                    <a:pt x="477" y="268"/>
                    <a:pt x="1" y="1303"/>
                    <a:pt x="96" y="2030"/>
                  </a:cubicBezTo>
                  <a:cubicBezTo>
                    <a:pt x="181" y="2626"/>
                    <a:pt x="1016" y="2917"/>
                    <a:pt x="1737" y="2917"/>
                  </a:cubicBezTo>
                  <a:cubicBezTo>
                    <a:pt x="2024" y="2917"/>
                    <a:pt x="2293" y="2871"/>
                    <a:pt x="2489" y="2780"/>
                  </a:cubicBezTo>
                  <a:cubicBezTo>
                    <a:pt x="3084" y="2518"/>
                    <a:pt x="3168" y="1399"/>
                    <a:pt x="3037" y="851"/>
                  </a:cubicBezTo>
                  <a:cubicBezTo>
                    <a:pt x="2912" y="352"/>
                    <a:pt x="2085" y="1"/>
                    <a:pt x="145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1686541">
              <a:off x="4588084" y="1398757"/>
              <a:ext cx="104507" cy="96590"/>
            </a:xfrm>
            <a:custGeom>
              <a:avLst/>
              <a:gdLst/>
              <a:ahLst/>
              <a:cxnLst/>
              <a:rect l="l" t="t" r="r" b="b"/>
              <a:pathLst>
                <a:path w="3168" h="2928" extrusionOk="0">
                  <a:moveTo>
                    <a:pt x="1453" y="1"/>
                  </a:moveTo>
                  <a:cubicBezTo>
                    <a:pt x="1303" y="1"/>
                    <a:pt x="1164" y="20"/>
                    <a:pt x="1048" y="61"/>
                  </a:cubicBezTo>
                  <a:cubicBezTo>
                    <a:pt x="477" y="275"/>
                    <a:pt x="1" y="1323"/>
                    <a:pt x="108" y="2037"/>
                  </a:cubicBezTo>
                  <a:cubicBezTo>
                    <a:pt x="184" y="2639"/>
                    <a:pt x="1009" y="2927"/>
                    <a:pt x="1726" y="2927"/>
                  </a:cubicBezTo>
                  <a:cubicBezTo>
                    <a:pt x="2017" y="2927"/>
                    <a:pt x="2290" y="2880"/>
                    <a:pt x="2489" y="2787"/>
                  </a:cubicBezTo>
                  <a:cubicBezTo>
                    <a:pt x="3084" y="2514"/>
                    <a:pt x="3168" y="1394"/>
                    <a:pt x="3037" y="847"/>
                  </a:cubicBezTo>
                  <a:cubicBezTo>
                    <a:pt x="2921" y="346"/>
                    <a:pt x="2088" y="1"/>
                    <a:pt x="1453"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rot="-1686541">
              <a:off x="4709639" y="1370507"/>
              <a:ext cx="104903" cy="96326"/>
            </a:xfrm>
            <a:custGeom>
              <a:avLst/>
              <a:gdLst/>
              <a:ahLst/>
              <a:cxnLst/>
              <a:rect l="l" t="t" r="r" b="b"/>
              <a:pathLst>
                <a:path w="3180" h="2920" extrusionOk="0">
                  <a:moveTo>
                    <a:pt x="1462" y="1"/>
                  </a:moveTo>
                  <a:cubicBezTo>
                    <a:pt x="1309" y="1"/>
                    <a:pt x="1167" y="21"/>
                    <a:pt x="1049" y="65"/>
                  </a:cubicBezTo>
                  <a:cubicBezTo>
                    <a:pt x="477" y="268"/>
                    <a:pt x="1" y="1303"/>
                    <a:pt x="108" y="2030"/>
                  </a:cubicBezTo>
                  <a:cubicBezTo>
                    <a:pt x="184" y="2632"/>
                    <a:pt x="1009" y="2920"/>
                    <a:pt x="1727" y="2920"/>
                  </a:cubicBezTo>
                  <a:cubicBezTo>
                    <a:pt x="2017" y="2920"/>
                    <a:pt x="2290" y="2872"/>
                    <a:pt x="2489" y="2780"/>
                  </a:cubicBezTo>
                  <a:cubicBezTo>
                    <a:pt x="3084" y="2518"/>
                    <a:pt x="3180" y="1399"/>
                    <a:pt x="3037" y="851"/>
                  </a:cubicBezTo>
                  <a:cubicBezTo>
                    <a:pt x="2922" y="352"/>
                    <a:pt x="2096"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rot="-1686541">
              <a:off x="4377148" y="1585790"/>
              <a:ext cx="104540" cy="96491"/>
            </a:xfrm>
            <a:custGeom>
              <a:avLst/>
              <a:gdLst/>
              <a:ahLst/>
              <a:cxnLst/>
              <a:rect l="l" t="t" r="r" b="b"/>
              <a:pathLst>
                <a:path w="3169" h="2925" extrusionOk="0">
                  <a:moveTo>
                    <a:pt x="1448" y="0"/>
                  </a:moveTo>
                  <a:cubicBezTo>
                    <a:pt x="1300" y="0"/>
                    <a:pt x="1162" y="19"/>
                    <a:pt x="1049" y="60"/>
                  </a:cubicBezTo>
                  <a:cubicBezTo>
                    <a:pt x="477" y="275"/>
                    <a:pt x="1" y="1310"/>
                    <a:pt x="96" y="2037"/>
                  </a:cubicBezTo>
                  <a:cubicBezTo>
                    <a:pt x="181" y="2633"/>
                    <a:pt x="1016" y="2924"/>
                    <a:pt x="1737" y="2924"/>
                  </a:cubicBezTo>
                  <a:cubicBezTo>
                    <a:pt x="2024" y="2924"/>
                    <a:pt x="2293" y="2878"/>
                    <a:pt x="2489" y="2787"/>
                  </a:cubicBezTo>
                  <a:cubicBezTo>
                    <a:pt x="3085" y="2513"/>
                    <a:pt x="3168" y="1394"/>
                    <a:pt x="3037" y="846"/>
                  </a:cubicBezTo>
                  <a:cubicBezTo>
                    <a:pt x="2912" y="345"/>
                    <a:pt x="2077" y="0"/>
                    <a:pt x="1448"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rot="-1686541">
              <a:off x="4495839" y="1557005"/>
              <a:ext cx="104903" cy="96524"/>
            </a:xfrm>
            <a:custGeom>
              <a:avLst/>
              <a:gdLst/>
              <a:ahLst/>
              <a:cxnLst/>
              <a:rect l="l" t="t" r="r" b="b"/>
              <a:pathLst>
                <a:path w="3180" h="2926" extrusionOk="0">
                  <a:moveTo>
                    <a:pt x="1460" y="1"/>
                  </a:moveTo>
                  <a:cubicBezTo>
                    <a:pt x="1311" y="1"/>
                    <a:pt x="1174" y="20"/>
                    <a:pt x="1060" y="61"/>
                  </a:cubicBezTo>
                  <a:cubicBezTo>
                    <a:pt x="477" y="275"/>
                    <a:pt x="1" y="1311"/>
                    <a:pt x="108" y="2037"/>
                  </a:cubicBezTo>
                  <a:cubicBezTo>
                    <a:pt x="193" y="2634"/>
                    <a:pt x="1028" y="2925"/>
                    <a:pt x="1749" y="2925"/>
                  </a:cubicBezTo>
                  <a:cubicBezTo>
                    <a:pt x="2036" y="2925"/>
                    <a:pt x="2305" y="2879"/>
                    <a:pt x="2501" y="2787"/>
                  </a:cubicBezTo>
                  <a:cubicBezTo>
                    <a:pt x="3096" y="2514"/>
                    <a:pt x="3180" y="1394"/>
                    <a:pt x="3049" y="847"/>
                  </a:cubicBezTo>
                  <a:cubicBezTo>
                    <a:pt x="2924" y="346"/>
                    <a:pt x="2089" y="1"/>
                    <a:pt x="1460"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1686541">
              <a:off x="4614939" y="1528241"/>
              <a:ext cx="104507" cy="96557"/>
            </a:xfrm>
            <a:custGeom>
              <a:avLst/>
              <a:gdLst/>
              <a:ahLst/>
              <a:cxnLst/>
              <a:rect l="l" t="t" r="r" b="b"/>
              <a:pathLst>
                <a:path w="3168" h="2927" extrusionOk="0">
                  <a:moveTo>
                    <a:pt x="1447" y="1"/>
                  </a:moveTo>
                  <a:cubicBezTo>
                    <a:pt x="1299" y="1"/>
                    <a:pt x="1162" y="20"/>
                    <a:pt x="1048" y="61"/>
                  </a:cubicBezTo>
                  <a:cubicBezTo>
                    <a:pt x="477" y="275"/>
                    <a:pt x="0" y="1311"/>
                    <a:pt x="96" y="2037"/>
                  </a:cubicBezTo>
                  <a:cubicBezTo>
                    <a:pt x="180" y="2639"/>
                    <a:pt x="1007" y="2927"/>
                    <a:pt x="1726" y="2927"/>
                  </a:cubicBezTo>
                  <a:cubicBezTo>
                    <a:pt x="2017" y="2927"/>
                    <a:pt x="2290" y="2880"/>
                    <a:pt x="2489" y="2787"/>
                  </a:cubicBezTo>
                  <a:cubicBezTo>
                    <a:pt x="3084" y="2513"/>
                    <a:pt x="3168" y="1394"/>
                    <a:pt x="3037" y="846"/>
                  </a:cubicBezTo>
                  <a:cubicBezTo>
                    <a:pt x="2911" y="346"/>
                    <a:pt x="2077" y="1"/>
                    <a:pt x="144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rot="-1686541">
              <a:off x="4729866" y="1501749"/>
              <a:ext cx="140630" cy="212346"/>
            </a:xfrm>
            <a:custGeom>
              <a:avLst/>
              <a:gdLst/>
              <a:ahLst/>
              <a:cxnLst/>
              <a:rect l="l" t="t" r="r" b="b"/>
              <a:pathLst>
                <a:path w="4263" h="6437" extrusionOk="0">
                  <a:moveTo>
                    <a:pt x="2556" y="0"/>
                  </a:moveTo>
                  <a:cubicBezTo>
                    <a:pt x="2403" y="0"/>
                    <a:pt x="2262" y="21"/>
                    <a:pt x="2143" y="65"/>
                  </a:cubicBezTo>
                  <a:cubicBezTo>
                    <a:pt x="1572" y="267"/>
                    <a:pt x="0" y="4827"/>
                    <a:pt x="107" y="5554"/>
                  </a:cubicBezTo>
                  <a:cubicBezTo>
                    <a:pt x="184" y="6151"/>
                    <a:pt x="1025" y="6436"/>
                    <a:pt x="1745" y="6436"/>
                  </a:cubicBezTo>
                  <a:cubicBezTo>
                    <a:pt x="2030" y="6436"/>
                    <a:pt x="2296" y="6391"/>
                    <a:pt x="2489" y="6304"/>
                  </a:cubicBezTo>
                  <a:cubicBezTo>
                    <a:pt x="3084" y="6030"/>
                    <a:pt x="4263" y="1386"/>
                    <a:pt x="4132" y="851"/>
                  </a:cubicBezTo>
                  <a:cubicBezTo>
                    <a:pt x="4007" y="352"/>
                    <a:pt x="3188" y="0"/>
                    <a:pt x="2556"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rot="-1686541">
              <a:off x="4403662" y="1715460"/>
              <a:ext cx="104540" cy="96491"/>
            </a:xfrm>
            <a:custGeom>
              <a:avLst/>
              <a:gdLst/>
              <a:ahLst/>
              <a:cxnLst/>
              <a:rect l="l" t="t" r="r" b="b"/>
              <a:pathLst>
                <a:path w="3169" h="2925" extrusionOk="0">
                  <a:moveTo>
                    <a:pt x="1445" y="1"/>
                  </a:moveTo>
                  <a:cubicBezTo>
                    <a:pt x="1299" y="1"/>
                    <a:pt x="1163" y="20"/>
                    <a:pt x="1049" y="60"/>
                  </a:cubicBezTo>
                  <a:cubicBezTo>
                    <a:pt x="489" y="274"/>
                    <a:pt x="1" y="1310"/>
                    <a:pt x="108" y="2036"/>
                  </a:cubicBezTo>
                  <a:cubicBezTo>
                    <a:pt x="185" y="2633"/>
                    <a:pt x="1017" y="2924"/>
                    <a:pt x="1737" y="2924"/>
                  </a:cubicBezTo>
                  <a:cubicBezTo>
                    <a:pt x="2024" y="2924"/>
                    <a:pt x="2293" y="2878"/>
                    <a:pt x="2489" y="2787"/>
                  </a:cubicBezTo>
                  <a:cubicBezTo>
                    <a:pt x="3085" y="2525"/>
                    <a:pt x="3168" y="1405"/>
                    <a:pt x="3037" y="858"/>
                  </a:cubicBezTo>
                  <a:cubicBezTo>
                    <a:pt x="2921" y="355"/>
                    <a:pt x="2082" y="1"/>
                    <a:pt x="144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1686541">
              <a:off x="4522772" y="1686800"/>
              <a:ext cx="104507" cy="96260"/>
            </a:xfrm>
            <a:custGeom>
              <a:avLst/>
              <a:gdLst/>
              <a:ahLst/>
              <a:cxnLst/>
              <a:rect l="l" t="t" r="r" b="b"/>
              <a:pathLst>
                <a:path w="3168" h="2918" extrusionOk="0">
                  <a:moveTo>
                    <a:pt x="1457" y="1"/>
                  </a:moveTo>
                  <a:cubicBezTo>
                    <a:pt x="1305" y="1"/>
                    <a:pt x="1164" y="22"/>
                    <a:pt x="1048" y="66"/>
                  </a:cubicBezTo>
                  <a:cubicBezTo>
                    <a:pt x="477" y="268"/>
                    <a:pt x="1" y="1304"/>
                    <a:pt x="96" y="2030"/>
                  </a:cubicBezTo>
                  <a:cubicBezTo>
                    <a:pt x="181" y="2626"/>
                    <a:pt x="1016" y="2918"/>
                    <a:pt x="1737" y="2918"/>
                  </a:cubicBezTo>
                  <a:cubicBezTo>
                    <a:pt x="2024" y="2918"/>
                    <a:pt x="2293" y="2872"/>
                    <a:pt x="2489" y="2780"/>
                  </a:cubicBezTo>
                  <a:cubicBezTo>
                    <a:pt x="3084" y="2518"/>
                    <a:pt x="3168" y="1399"/>
                    <a:pt x="3037" y="851"/>
                  </a:cubicBezTo>
                  <a:cubicBezTo>
                    <a:pt x="2912" y="353"/>
                    <a:pt x="2085" y="1"/>
                    <a:pt x="1457"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1686541">
              <a:off x="4641515" y="1658027"/>
              <a:ext cx="104903" cy="96458"/>
            </a:xfrm>
            <a:custGeom>
              <a:avLst/>
              <a:gdLst/>
              <a:ahLst/>
              <a:cxnLst/>
              <a:rect l="l" t="t" r="r" b="b"/>
              <a:pathLst>
                <a:path w="3180" h="2924" extrusionOk="0">
                  <a:moveTo>
                    <a:pt x="1462" y="1"/>
                  </a:moveTo>
                  <a:cubicBezTo>
                    <a:pt x="1309" y="1"/>
                    <a:pt x="1166" y="21"/>
                    <a:pt x="1048" y="65"/>
                  </a:cubicBezTo>
                  <a:cubicBezTo>
                    <a:pt x="489" y="268"/>
                    <a:pt x="0" y="1304"/>
                    <a:pt x="108" y="2030"/>
                  </a:cubicBezTo>
                  <a:cubicBezTo>
                    <a:pt x="184" y="2636"/>
                    <a:pt x="1021" y="2924"/>
                    <a:pt x="1743" y="2924"/>
                  </a:cubicBezTo>
                  <a:cubicBezTo>
                    <a:pt x="2027" y="2924"/>
                    <a:pt x="2294" y="2879"/>
                    <a:pt x="2489" y="2792"/>
                  </a:cubicBezTo>
                  <a:cubicBezTo>
                    <a:pt x="3084" y="2518"/>
                    <a:pt x="3179" y="1399"/>
                    <a:pt x="3037" y="851"/>
                  </a:cubicBezTo>
                  <a:cubicBezTo>
                    <a:pt x="2921" y="353"/>
                    <a:pt x="2096" y="1"/>
                    <a:pt x="146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1686541">
              <a:off x="4288791" y="1025309"/>
              <a:ext cx="430498" cy="254670"/>
            </a:xfrm>
            <a:custGeom>
              <a:avLst/>
              <a:gdLst/>
              <a:ahLst/>
              <a:cxnLst/>
              <a:rect l="l" t="t" r="r" b="b"/>
              <a:pathLst>
                <a:path w="13050" h="7720" extrusionOk="0">
                  <a:moveTo>
                    <a:pt x="953" y="1"/>
                  </a:moveTo>
                  <a:cubicBezTo>
                    <a:pt x="869" y="96"/>
                    <a:pt x="798" y="179"/>
                    <a:pt x="726" y="286"/>
                  </a:cubicBezTo>
                  <a:cubicBezTo>
                    <a:pt x="191" y="1132"/>
                    <a:pt x="191" y="2334"/>
                    <a:pt x="71" y="3299"/>
                  </a:cubicBezTo>
                  <a:cubicBezTo>
                    <a:pt x="24" y="3656"/>
                    <a:pt x="0" y="4049"/>
                    <a:pt x="167" y="4358"/>
                  </a:cubicBezTo>
                  <a:cubicBezTo>
                    <a:pt x="417" y="4787"/>
                    <a:pt x="953" y="4954"/>
                    <a:pt x="1441" y="5073"/>
                  </a:cubicBezTo>
                  <a:lnTo>
                    <a:pt x="11835" y="7656"/>
                  </a:lnTo>
                  <a:cubicBezTo>
                    <a:pt x="11967" y="7688"/>
                    <a:pt x="12108" y="7719"/>
                    <a:pt x="12244" y="7719"/>
                  </a:cubicBezTo>
                  <a:cubicBezTo>
                    <a:pt x="12366" y="7719"/>
                    <a:pt x="12484" y="7694"/>
                    <a:pt x="12585" y="7621"/>
                  </a:cubicBezTo>
                  <a:cubicBezTo>
                    <a:pt x="12716" y="7478"/>
                    <a:pt x="12811" y="7299"/>
                    <a:pt x="12835" y="7097"/>
                  </a:cubicBezTo>
                  <a:cubicBezTo>
                    <a:pt x="12906" y="6799"/>
                    <a:pt x="12978" y="6490"/>
                    <a:pt x="13049" y="6180"/>
                  </a:cubicBezTo>
                  <a:cubicBezTo>
                    <a:pt x="10299" y="5978"/>
                    <a:pt x="7596" y="5347"/>
                    <a:pt x="5060" y="4287"/>
                  </a:cubicBezTo>
                  <a:cubicBezTo>
                    <a:pt x="3893" y="3811"/>
                    <a:pt x="2727" y="3215"/>
                    <a:pt x="1905" y="2263"/>
                  </a:cubicBezTo>
                  <a:cubicBezTo>
                    <a:pt x="1357" y="1632"/>
                    <a:pt x="1024" y="846"/>
                    <a:pt x="9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8"/>
            <p:cNvGrpSpPr/>
            <p:nvPr/>
          </p:nvGrpSpPr>
          <p:grpSpPr>
            <a:xfrm rot="1758233">
              <a:off x="5087284" y="1191978"/>
              <a:ext cx="510162" cy="250650"/>
              <a:chOff x="5546225" y="738275"/>
              <a:chExt cx="672125" cy="330225"/>
            </a:xfrm>
          </p:grpSpPr>
          <p:sp>
            <p:nvSpPr>
              <p:cNvPr id="572" name="Google Shape;572;p38"/>
              <p:cNvSpPr/>
              <p:nvPr/>
            </p:nvSpPr>
            <p:spPr>
              <a:xfrm>
                <a:off x="5546225" y="738275"/>
                <a:ext cx="672125" cy="329925"/>
              </a:xfrm>
              <a:custGeom>
                <a:avLst/>
                <a:gdLst/>
                <a:ahLst/>
                <a:cxnLst/>
                <a:rect l="l" t="t" r="r" b="b"/>
                <a:pathLst>
                  <a:path w="26885" h="13197" extrusionOk="0">
                    <a:moveTo>
                      <a:pt x="13990" y="3690"/>
                    </a:moveTo>
                    <a:cubicBezTo>
                      <a:pt x="15832" y="3690"/>
                      <a:pt x="17603" y="4285"/>
                      <a:pt x="18681" y="5610"/>
                    </a:cubicBezTo>
                    <a:cubicBezTo>
                      <a:pt x="19515" y="6646"/>
                      <a:pt x="19860" y="8004"/>
                      <a:pt x="19610" y="9325"/>
                    </a:cubicBezTo>
                    <a:lnTo>
                      <a:pt x="10049" y="9456"/>
                    </a:lnTo>
                    <a:cubicBezTo>
                      <a:pt x="9474" y="9465"/>
                      <a:pt x="8878" y="9508"/>
                      <a:pt x="8298" y="9508"/>
                    </a:cubicBezTo>
                    <a:cubicBezTo>
                      <a:pt x="8110" y="9508"/>
                      <a:pt x="7923" y="9503"/>
                      <a:pt x="7739" y="9492"/>
                    </a:cubicBezTo>
                    <a:cubicBezTo>
                      <a:pt x="6953" y="9444"/>
                      <a:pt x="6930" y="9278"/>
                      <a:pt x="6965" y="8646"/>
                    </a:cubicBezTo>
                    <a:cubicBezTo>
                      <a:pt x="7149" y="5604"/>
                      <a:pt x="10685" y="3690"/>
                      <a:pt x="13990" y="3690"/>
                    </a:cubicBezTo>
                    <a:close/>
                    <a:moveTo>
                      <a:pt x="14723" y="1"/>
                    </a:moveTo>
                    <a:cubicBezTo>
                      <a:pt x="7831" y="1"/>
                      <a:pt x="454" y="4347"/>
                      <a:pt x="72" y="11266"/>
                    </a:cubicBezTo>
                    <a:cubicBezTo>
                      <a:pt x="0" y="12671"/>
                      <a:pt x="48" y="13052"/>
                      <a:pt x="1691" y="13159"/>
                    </a:cubicBezTo>
                    <a:cubicBezTo>
                      <a:pt x="2087" y="13186"/>
                      <a:pt x="2489" y="13196"/>
                      <a:pt x="2894" y="13196"/>
                    </a:cubicBezTo>
                    <a:cubicBezTo>
                      <a:pt x="4093" y="13196"/>
                      <a:pt x="5317" y="13105"/>
                      <a:pt x="6501" y="13088"/>
                    </a:cubicBezTo>
                    <a:lnTo>
                      <a:pt x="26432" y="12790"/>
                    </a:lnTo>
                    <a:cubicBezTo>
                      <a:pt x="26884" y="9885"/>
                      <a:pt x="26337" y="6837"/>
                      <a:pt x="24503" y="4360"/>
                    </a:cubicBezTo>
                    <a:cubicBezTo>
                      <a:pt x="22257" y="1352"/>
                      <a:pt x="18566" y="1"/>
                      <a:pt x="14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5546225" y="738625"/>
                <a:ext cx="665275" cy="329875"/>
              </a:xfrm>
              <a:custGeom>
                <a:avLst/>
                <a:gdLst/>
                <a:ahLst/>
                <a:cxnLst/>
                <a:rect l="l" t="t" r="r" b="b"/>
                <a:pathLst>
                  <a:path w="26611" h="13195" extrusionOk="0">
                    <a:moveTo>
                      <a:pt x="14038" y="0"/>
                    </a:moveTo>
                    <a:lnTo>
                      <a:pt x="14038" y="0"/>
                    </a:lnTo>
                    <a:cubicBezTo>
                      <a:pt x="7346" y="286"/>
                      <a:pt x="441" y="4561"/>
                      <a:pt x="72" y="11252"/>
                    </a:cubicBezTo>
                    <a:cubicBezTo>
                      <a:pt x="0" y="12669"/>
                      <a:pt x="60" y="13038"/>
                      <a:pt x="1691" y="13157"/>
                    </a:cubicBezTo>
                    <a:cubicBezTo>
                      <a:pt x="2087" y="13184"/>
                      <a:pt x="2489" y="13194"/>
                      <a:pt x="2894" y="13194"/>
                    </a:cubicBezTo>
                    <a:cubicBezTo>
                      <a:pt x="4093" y="13194"/>
                      <a:pt x="5317" y="13103"/>
                      <a:pt x="6501" y="13085"/>
                    </a:cubicBezTo>
                    <a:lnTo>
                      <a:pt x="26432" y="12776"/>
                    </a:lnTo>
                    <a:cubicBezTo>
                      <a:pt x="26563" y="11883"/>
                      <a:pt x="26611" y="10990"/>
                      <a:pt x="26551" y="10097"/>
                    </a:cubicBezTo>
                    <a:lnTo>
                      <a:pt x="26551" y="10097"/>
                    </a:lnTo>
                    <a:cubicBezTo>
                      <a:pt x="25825" y="10549"/>
                      <a:pt x="25087" y="11002"/>
                      <a:pt x="24277" y="11264"/>
                    </a:cubicBezTo>
                    <a:cubicBezTo>
                      <a:pt x="23408" y="11550"/>
                      <a:pt x="22491" y="11621"/>
                      <a:pt x="21574" y="11657"/>
                    </a:cubicBezTo>
                    <a:cubicBezTo>
                      <a:pt x="20303" y="11720"/>
                      <a:pt x="19031" y="11746"/>
                      <a:pt x="17758" y="11746"/>
                    </a:cubicBezTo>
                    <a:cubicBezTo>
                      <a:pt x="14965" y="11746"/>
                      <a:pt x="12171" y="11621"/>
                      <a:pt x="9382" y="11490"/>
                    </a:cubicBezTo>
                    <a:cubicBezTo>
                      <a:pt x="7739" y="11419"/>
                      <a:pt x="6072" y="11347"/>
                      <a:pt x="4501" y="10847"/>
                    </a:cubicBezTo>
                    <a:cubicBezTo>
                      <a:pt x="4215" y="10776"/>
                      <a:pt x="3965" y="10645"/>
                      <a:pt x="3751" y="10442"/>
                    </a:cubicBezTo>
                    <a:cubicBezTo>
                      <a:pt x="3477" y="10133"/>
                      <a:pt x="3465" y="9668"/>
                      <a:pt x="3501" y="9264"/>
                    </a:cubicBezTo>
                    <a:cubicBezTo>
                      <a:pt x="3751" y="6192"/>
                      <a:pt x="5953" y="3537"/>
                      <a:pt x="8632" y="2001"/>
                    </a:cubicBezTo>
                    <a:cubicBezTo>
                      <a:pt x="10299" y="1024"/>
                      <a:pt x="12145" y="429"/>
                      <a:pt x="14038"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38"/>
            <p:cNvSpPr/>
            <p:nvPr/>
          </p:nvSpPr>
          <p:spPr>
            <a:xfrm>
              <a:off x="3097983" y="1398030"/>
              <a:ext cx="960940" cy="731344"/>
            </a:xfrm>
            <a:custGeom>
              <a:avLst/>
              <a:gdLst/>
              <a:ahLst/>
              <a:cxnLst/>
              <a:rect l="l" t="t" r="r" b="b"/>
              <a:pathLst>
                <a:path w="23551" h="17924" extrusionOk="0">
                  <a:moveTo>
                    <a:pt x="16310" y="4500"/>
                  </a:moveTo>
                  <a:cubicBezTo>
                    <a:pt x="16417" y="4500"/>
                    <a:pt x="16510" y="4517"/>
                    <a:pt x="16574" y="4563"/>
                  </a:cubicBezTo>
                  <a:cubicBezTo>
                    <a:pt x="17014" y="4873"/>
                    <a:pt x="15954" y="5837"/>
                    <a:pt x="15752" y="6075"/>
                  </a:cubicBezTo>
                  <a:cubicBezTo>
                    <a:pt x="14145" y="7992"/>
                    <a:pt x="12228" y="9730"/>
                    <a:pt x="10537" y="11552"/>
                  </a:cubicBezTo>
                  <a:cubicBezTo>
                    <a:pt x="10182" y="11946"/>
                    <a:pt x="9478" y="12773"/>
                    <a:pt x="8795" y="12773"/>
                  </a:cubicBezTo>
                  <a:cubicBezTo>
                    <a:pt x="8631" y="12773"/>
                    <a:pt x="8467" y="12725"/>
                    <a:pt x="8311" y="12612"/>
                  </a:cubicBezTo>
                  <a:cubicBezTo>
                    <a:pt x="8156" y="12493"/>
                    <a:pt x="8025" y="12338"/>
                    <a:pt x="7918" y="12171"/>
                  </a:cubicBezTo>
                  <a:cubicBezTo>
                    <a:pt x="7108" y="10981"/>
                    <a:pt x="6287" y="9790"/>
                    <a:pt x="5489" y="8576"/>
                  </a:cubicBezTo>
                  <a:cubicBezTo>
                    <a:pt x="5215" y="8159"/>
                    <a:pt x="4965" y="7623"/>
                    <a:pt x="5429" y="7218"/>
                  </a:cubicBezTo>
                  <a:cubicBezTo>
                    <a:pt x="5655" y="7052"/>
                    <a:pt x="5917" y="6932"/>
                    <a:pt x="6191" y="6885"/>
                  </a:cubicBezTo>
                  <a:cubicBezTo>
                    <a:pt x="8549" y="6266"/>
                    <a:pt x="10894" y="5670"/>
                    <a:pt x="13264" y="5135"/>
                  </a:cubicBezTo>
                  <a:cubicBezTo>
                    <a:pt x="13966" y="4980"/>
                    <a:pt x="14669" y="4825"/>
                    <a:pt x="15371" y="4694"/>
                  </a:cubicBezTo>
                  <a:cubicBezTo>
                    <a:pt x="15566" y="4650"/>
                    <a:pt x="15999" y="4500"/>
                    <a:pt x="16310" y="4500"/>
                  </a:cubicBezTo>
                  <a:close/>
                  <a:moveTo>
                    <a:pt x="22190" y="1"/>
                  </a:moveTo>
                  <a:cubicBezTo>
                    <a:pt x="21584" y="1"/>
                    <a:pt x="20737" y="328"/>
                    <a:pt x="20336" y="408"/>
                  </a:cubicBezTo>
                  <a:cubicBezTo>
                    <a:pt x="18967" y="705"/>
                    <a:pt x="17597" y="1027"/>
                    <a:pt x="16228" y="1372"/>
                  </a:cubicBezTo>
                  <a:cubicBezTo>
                    <a:pt x="11597" y="2539"/>
                    <a:pt x="7001" y="3837"/>
                    <a:pt x="2405" y="5170"/>
                  </a:cubicBezTo>
                  <a:cubicBezTo>
                    <a:pt x="1869" y="5325"/>
                    <a:pt x="1310" y="5504"/>
                    <a:pt x="905" y="5885"/>
                  </a:cubicBezTo>
                  <a:cubicBezTo>
                    <a:pt x="0" y="6766"/>
                    <a:pt x="488" y="7933"/>
                    <a:pt x="1024" y="8837"/>
                  </a:cubicBezTo>
                  <a:cubicBezTo>
                    <a:pt x="2572" y="11457"/>
                    <a:pt x="4191" y="14029"/>
                    <a:pt x="5786" y="16612"/>
                  </a:cubicBezTo>
                  <a:cubicBezTo>
                    <a:pt x="5977" y="16981"/>
                    <a:pt x="6239" y="17303"/>
                    <a:pt x="6548" y="17577"/>
                  </a:cubicBezTo>
                  <a:cubicBezTo>
                    <a:pt x="6854" y="17820"/>
                    <a:pt x="7171" y="17923"/>
                    <a:pt x="7491" y="17923"/>
                  </a:cubicBezTo>
                  <a:cubicBezTo>
                    <a:pt x="8825" y="17923"/>
                    <a:pt x="10193" y="16124"/>
                    <a:pt x="10894" y="15279"/>
                  </a:cubicBezTo>
                  <a:cubicBezTo>
                    <a:pt x="14216" y="11326"/>
                    <a:pt x="17955" y="7540"/>
                    <a:pt x="21098" y="3396"/>
                  </a:cubicBezTo>
                  <a:cubicBezTo>
                    <a:pt x="21479" y="2884"/>
                    <a:pt x="23551" y="813"/>
                    <a:pt x="22693" y="134"/>
                  </a:cubicBezTo>
                  <a:cubicBezTo>
                    <a:pt x="22570" y="38"/>
                    <a:pt x="22394" y="1"/>
                    <a:pt x="22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3097975" y="1615900"/>
              <a:ext cx="784696" cy="507911"/>
            </a:xfrm>
            <a:custGeom>
              <a:avLst/>
              <a:gdLst/>
              <a:ahLst/>
              <a:cxnLst/>
              <a:rect l="l" t="t" r="r" b="b"/>
              <a:pathLst>
                <a:path w="19241" h="12659" extrusionOk="0">
                  <a:moveTo>
                    <a:pt x="2096" y="1"/>
                  </a:moveTo>
                  <a:cubicBezTo>
                    <a:pt x="1655" y="120"/>
                    <a:pt x="1250" y="322"/>
                    <a:pt x="905" y="620"/>
                  </a:cubicBezTo>
                  <a:cubicBezTo>
                    <a:pt x="0" y="1501"/>
                    <a:pt x="488" y="2668"/>
                    <a:pt x="1024" y="3572"/>
                  </a:cubicBezTo>
                  <a:cubicBezTo>
                    <a:pt x="2572" y="6192"/>
                    <a:pt x="4179" y="8764"/>
                    <a:pt x="5787" y="11347"/>
                  </a:cubicBezTo>
                  <a:cubicBezTo>
                    <a:pt x="5977" y="11716"/>
                    <a:pt x="6239" y="12038"/>
                    <a:pt x="6549" y="12312"/>
                  </a:cubicBezTo>
                  <a:cubicBezTo>
                    <a:pt x="6852" y="12555"/>
                    <a:pt x="7167" y="12658"/>
                    <a:pt x="7485" y="12658"/>
                  </a:cubicBezTo>
                  <a:cubicBezTo>
                    <a:pt x="8813" y="12658"/>
                    <a:pt x="10183" y="10859"/>
                    <a:pt x="10894" y="10014"/>
                  </a:cubicBezTo>
                  <a:cubicBezTo>
                    <a:pt x="13585" y="6823"/>
                    <a:pt x="16538" y="3739"/>
                    <a:pt x="19241" y="477"/>
                  </a:cubicBezTo>
                  <a:lnTo>
                    <a:pt x="19241" y="477"/>
                  </a:lnTo>
                  <a:cubicBezTo>
                    <a:pt x="17812" y="1013"/>
                    <a:pt x="16359" y="1453"/>
                    <a:pt x="14883" y="1798"/>
                  </a:cubicBezTo>
                  <a:cubicBezTo>
                    <a:pt x="13478" y="3334"/>
                    <a:pt x="11942" y="4775"/>
                    <a:pt x="10549" y="6287"/>
                  </a:cubicBezTo>
                  <a:cubicBezTo>
                    <a:pt x="10184" y="6672"/>
                    <a:pt x="9485" y="7506"/>
                    <a:pt x="8796" y="7506"/>
                  </a:cubicBezTo>
                  <a:cubicBezTo>
                    <a:pt x="8632" y="7506"/>
                    <a:pt x="8469" y="7459"/>
                    <a:pt x="8311" y="7347"/>
                  </a:cubicBezTo>
                  <a:cubicBezTo>
                    <a:pt x="8156" y="7228"/>
                    <a:pt x="8025" y="7073"/>
                    <a:pt x="7930" y="6894"/>
                  </a:cubicBezTo>
                  <a:cubicBezTo>
                    <a:pt x="7108" y="5704"/>
                    <a:pt x="6287" y="4513"/>
                    <a:pt x="5489" y="3311"/>
                  </a:cubicBezTo>
                  <a:cubicBezTo>
                    <a:pt x="5286" y="3001"/>
                    <a:pt x="5108" y="2632"/>
                    <a:pt x="5203" y="2287"/>
                  </a:cubicBezTo>
                  <a:cubicBezTo>
                    <a:pt x="5060" y="2251"/>
                    <a:pt x="4905" y="2191"/>
                    <a:pt x="4763" y="2144"/>
                  </a:cubicBezTo>
                  <a:cubicBezTo>
                    <a:pt x="3667" y="1727"/>
                    <a:pt x="2727" y="977"/>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38"/>
            <p:cNvGrpSpPr/>
            <p:nvPr/>
          </p:nvGrpSpPr>
          <p:grpSpPr>
            <a:xfrm>
              <a:off x="5541437" y="1455861"/>
              <a:ext cx="499721" cy="500779"/>
              <a:chOff x="5683312" y="727398"/>
              <a:chExt cx="499721" cy="500779"/>
            </a:xfrm>
          </p:grpSpPr>
          <p:sp>
            <p:nvSpPr>
              <p:cNvPr id="577" name="Google Shape;577;p38"/>
              <p:cNvSpPr/>
              <p:nvPr/>
            </p:nvSpPr>
            <p:spPr>
              <a:xfrm rot="2374715">
                <a:off x="5757492" y="798149"/>
                <a:ext cx="351361" cy="359278"/>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2374715">
                <a:off x="5866656" y="776637"/>
                <a:ext cx="90952" cy="111404"/>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rot="2374715">
                <a:off x="5990189" y="819697"/>
                <a:ext cx="17755" cy="1773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8"/>
            <p:cNvGrpSpPr/>
            <p:nvPr/>
          </p:nvGrpSpPr>
          <p:grpSpPr>
            <a:xfrm>
              <a:off x="3585622" y="934452"/>
              <a:ext cx="357643" cy="351989"/>
              <a:chOff x="3585622" y="934452"/>
              <a:chExt cx="357643" cy="351989"/>
            </a:xfrm>
          </p:grpSpPr>
          <p:sp>
            <p:nvSpPr>
              <p:cNvPr id="581" name="Google Shape;581;p38"/>
              <p:cNvSpPr/>
              <p:nvPr/>
            </p:nvSpPr>
            <p:spPr>
              <a:xfrm rot="-1963149">
                <a:off x="3631360" y="986761"/>
                <a:ext cx="266166" cy="247371"/>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rot="-1963149">
                <a:off x="3813689" y="1021743"/>
                <a:ext cx="20397" cy="20544"/>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rot="-1963149">
                <a:off x="3698051" y="1000672"/>
                <a:ext cx="102661" cy="57852"/>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txBox="1">
            <a:spLocks noGrp="1"/>
          </p:cNvSpPr>
          <p:nvPr>
            <p:ph type="subTitle" idx="1"/>
          </p:nvPr>
        </p:nvSpPr>
        <p:spPr>
          <a:xfrm>
            <a:off x="1279200" y="1423950"/>
            <a:ext cx="6585600" cy="22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bg2">
                    <a:lumMod val="60000"/>
                    <a:lumOff val="40000"/>
                  </a:schemeClr>
                </a:solidFill>
              </a:rPr>
              <a:t>“</a:t>
            </a:r>
            <a:r>
              <a:rPr lang="mk-MK" sz="3600" dirty="0" smtClean="0">
                <a:solidFill>
                  <a:schemeClr val="bg2">
                    <a:lumMod val="60000"/>
                    <a:lumOff val="40000"/>
                  </a:schemeClr>
                </a:solidFill>
                <a:latin typeface="Times New Roman" panose="02020603050405020304" pitchFamily="18" charset="0"/>
                <a:cs typeface="Times New Roman" panose="02020603050405020304" pitchFamily="18" charset="0"/>
              </a:rPr>
              <a:t>Математиката на нејзин начин е поезија на логичните идеи</a:t>
            </a:r>
            <a:r>
              <a:rPr lang="en" dirty="0" smtClean="0">
                <a:solidFill>
                  <a:schemeClr val="bg2">
                    <a:lumMod val="60000"/>
                    <a:lumOff val="40000"/>
                  </a:schemeClr>
                </a:solidFill>
              </a:rPr>
              <a:t>”</a:t>
            </a:r>
            <a:endParaRPr dirty="0">
              <a:solidFill>
                <a:schemeClr val="bg2">
                  <a:lumMod val="60000"/>
                  <a:lumOff val="40000"/>
                </a:schemeClr>
              </a:solidFill>
            </a:endParaRPr>
          </a:p>
        </p:txBody>
      </p:sp>
      <p:sp>
        <p:nvSpPr>
          <p:cNvPr id="589" name="Google Shape;589;p39"/>
          <p:cNvSpPr txBox="1">
            <a:spLocks noGrp="1"/>
          </p:cNvSpPr>
          <p:nvPr>
            <p:ph type="title"/>
          </p:nvPr>
        </p:nvSpPr>
        <p:spPr>
          <a:xfrm>
            <a:off x="4572000" y="3848300"/>
            <a:ext cx="3292800" cy="3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bg2">
                    <a:lumMod val="60000"/>
                    <a:lumOff val="40000"/>
                  </a:schemeClr>
                </a:solidFill>
              </a:rPr>
              <a:t>— </a:t>
            </a:r>
            <a:r>
              <a:rPr lang="mk-MK" dirty="0" smtClean="0">
                <a:solidFill>
                  <a:schemeClr val="bg2">
                    <a:lumMod val="60000"/>
                    <a:lumOff val="40000"/>
                  </a:schemeClr>
                </a:solidFill>
              </a:rPr>
              <a:t>Алберт Ајнштајн</a:t>
            </a:r>
            <a:endParaRPr dirty="0">
              <a:solidFill>
                <a:schemeClr val="bg2">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48" y="252248"/>
            <a:ext cx="4256690" cy="707886"/>
          </a:xfrm>
          <a:prstGeom prst="rect">
            <a:avLst/>
          </a:prstGeom>
          <a:noFill/>
        </p:spPr>
        <p:txBody>
          <a:bodyPr wrap="square" rtlCol="0">
            <a:spAutoFit/>
          </a:bodyPr>
          <a:lstStyle/>
          <a:p>
            <a:r>
              <a:rPr lang="mk-MK" sz="2000" dirty="0" smtClean="0">
                <a:solidFill>
                  <a:schemeClr val="bg2">
                    <a:lumMod val="60000"/>
                    <a:lumOff val="40000"/>
                  </a:schemeClr>
                </a:solidFill>
                <a:latin typeface="Times New Roman" panose="02020603050405020304" pitchFamily="18" charset="0"/>
                <a:cs typeface="Times New Roman" panose="02020603050405020304" pitchFamily="18" charset="0"/>
              </a:rPr>
              <a:t>МАТЕМАТИКАТА </a:t>
            </a:r>
          </a:p>
          <a:p>
            <a:r>
              <a:rPr lang="mk-MK" sz="2000" dirty="0" smtClean="0">
                <a:solidFill>
                  <a:schemeClr val="bg2">
                    <a:lumMod val="60000"/>
                    <a:lumOff val="40000"/>
                  </a:schemeClr>
                </a:solidFill>
                <a:latin typeface="Times New Roman" panose="02020603050405020304" pitchFamily="18" charset="0"/>
                <a:cs typeface="Times New Roman" panose="02020603050405020304" pitchFamily="18" charset="0"/>
              </a:rPr>
              <a:t>ВО ФИЗИКАТА</a:t>
            </a:r>
            <a:endParaRPr lang="en-US" sz="20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36027" y="1177159"/>
            <a:ext cx="3373821" cy="1569660"/>
          </a:xfrm>
          <a:prstGeom prst="rect">
            <a:avLst/>
          </a:prstGeom>
          <a:noFill/>
        </p:spPr>
        <p:txBody>
          <a:bodyPr wrap="square" rtlCol="0">
            <a:spAutoFit/>
          </a:bodyPr>
          <a:lstStyle/>
          <a:p>
            <a:r>
              <a:rPr lang="mk-MK" sz="1600" dirty="0" smtClean="0">
                <a:solidFill>
                  <a:schemeClr val="bg2">
                    <a:lumMod val="60000"/>
                    <a:lumOff val="40000"/>
                  </a:schemeClr>
                </a:solidFill>
                <a:latin typeface="Times New Roman" panose="02020603050405020304" pitchFamily="18" charset="0"/>
                <a:cs typeface="Times New Roman" panose="02020603050405020304" pitchFamily="18" charset="0"/>
              </a:rPr>
              <a:t>За физиката, математиката е алатка за решавање на проблеми и одговарање на прашања. Равенките во физиката не можеме да ги решиме без (знаење на) математиката</a:t>
            </a:r>
            <a:endParaRPr lang="en-US" sz="16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044348" y="519769"/>
            <a:ext cx="4733925" cy="3305175"/>
          </a:xfrm>
          <a:prstGeom prst="rect">
            <a:avLst/>
          </a:prstGeom>
          <a:ln>
            <a:solidFill>
              <a:schemeClr val="tx2">
                <a:lumMod val="50000"/>
              </a:schemeClr>
            </a:solidFill>
          </a:ln>
        </p:spPr>
      </p:pic>
      <p:sp>
        <p:nvSpPr>
          <p:cNvPr id="7" name="TextBox 6"/>
          <p:cNvSpPr txBox="1"/>
          <p:nvPr/>
        </p:nvSpPr>
        <p:spPr>
          <a:xfrm>
            <a:off x="746234" y="3079531"/>
            <a:ext cx="2827283" cy="1384995"/>
          </a:xfrm>
          <a:prstGeom prst="rect">
            <a:avLst/>
          </a:prstGeom>
          <a:noFill/>
        </p:spPr>
        <p:txBody>
          <a:bodyPr wrap="square" rtlCol="0">
            <a:spAutoFit/>
          </a:bodyPr>
          <a:lstStyle/>
          <a:p>
            <a:r>
              <a:rPr lang="mk-MK" dirty="0" smtClean="0">
                <a:solidFill>
                  <a:schemeClr val="bg2">
                    <a:lumMod val="60000"/>
                    <a:lumOff val="40000"/>
                  </a:schemeClr>
                </a:solidFill>
              </a:rPr>
              <a:t>На оваа слика можеме да видиме едни од најпознатите равенки во физиката, во секоја е употребена математиката што значи дека секој одговор се добива со неа!</a:t>
            </a:r>
            <a:endParaRPr lang="en-US" dirty="0">
              <a:solidFill>
                <a:schemeClr val="bg2">
                  <a:lumMod val="60000"/>
                  <a:lumOff val="40000"/>
                </a:schemeClr>
              </a:solidFill>
            </a:endParaRPr>
          </a:p>
        </p:txBody>
      </p:sp>
      <p:cxnSp>
        <p:nvCxnSpPr>
          <p:cNvPr id="9" name="Curved Connector 8"/>
          <p:cNvCxnSpPr/>
          <p:nvPr/>
        </p:nvCxnSpPr>
        <p:spPr>
          <a:xfrm flipV="1">
            <a:off x="3048000" y="3772028"/>
            <a:ext cx="861848" cy="692499"/>
          </a:xfrm>
          <a:prstGeom prst="curvedConnector3">
            <a:avLst>
              <a:gd name="adj1" fmla="val 50000"/>
            </a:avLst>
          </a:prstGeom>
          <a:ln>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50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914" y="816428"/>
            <a:ext cx="3265715" cy="830997"/>
          </a:xfrm>
          <a:prstGeom prst="rect">
            <a:avLst/>
          </a:prstGeom>
          <a:noFill/>
        </p:spPr>
        <p:txBody>
          <a:bodyPr wrap="square" rtlCol="0">
            <a:spAutoFit/>
          </a:bodyPr>
          <a:lstStyle/>
          <a:p>
            <a:r>
              <a:rPr lang="mk-MK" sz="2400" dirty="0" smtClean="0">
                <a:solidFill>
                  <a:schemeClr val="bg2">
                    <a:lumMod val="60000"/>
                    <a:lumOff val="40000"/>
                  </a:schemeClr>
                </a:solidFill>
                <a:latin typeface="Times New Roman" panose="02020603050405020304" pitchFamily="18" charset="0"/>
                <a:cs typeface="Times New Roman" panose="02020603050405020304" pitchFamily="18" charset="0"/>
              </a:rPr>
              <a:t>МАТЕМАТИКАТА ВО БИОЛОГИЈАТА</a:t>
            </a:r>
            <a:endParaRPr lang="en-US" sz="2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6571" y="2100943"/>
            <a:ext cx="3461658" cy="2554545"/>
          </a:xfrm>
          <a:prstGeom prst="rect">
            <a:avLst/>
          </a:prstGeom>
          <a:noFill/>
        </p:spPr>
        <p:txBody>
          <a:bodyPr wrap="square" rtlCol="0">
            <a:spAutoFit/>
          </a:bodyPr>
          <a:lstStyle/>
          <a:p>
            <a:r>
              <a:rPr lang="mk-MK" sz="1600" dirty="0" smtClean="0">
                <a:solidFill>
                  <a:schemeClr val="bg2">
                    <a:lumMod val="60000"/>
                    <a:lumOff val="40000"/>
                  </a:schemeClr>
                </a:solidFill>
                <a:latin typeface="Times New Roman" panose="02020603050405020304" pitchFamily="18" charset="0"/>
                <a:cs typeface="Times New Roman" panose="02020603050405020304" pitchFamily="18" charset="0"/>
              </a:rPr>
              <a:t>Иако не колку и во другите природни науки, математиката може да се сретне и низ содржините на биологијата. Графичкото претставување на резултати или истражувања, пресметување на калории и пресметување на телесна тежа се само неколку примени за употребување на една од овие природни науки во друга.</a:t>
            </a:r>
            <a:endParaRPr lang="en-US" sz="16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2050" name="Picture 2" descr="How to Correctly Calculate your Body Mass Index (BMI) | Fab 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142" y="1647425"/>
            <a:ext cx="3440435" cy="258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6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414" y="315310"/>
            <a:ext cx="3132083" cy="830997"/>
          </a:xfrm>
          <a:prstGeom prst="rect">
            <a:avLst/>
          </a:prstGeom>
          <a:noFill/>
        </p:spPr>
        <p:txBody>
          <a:bodyPr wrap="square" rtlCol="0">
            <a:spAutoFit/>
          </a:bodyPr>
          <a:lstStyle/>
          <a:p>
            <a:r>
              <a:rPr lang="mk-MK" sz="2400" dirty="0" smtClean="0">
                <a:solidFill>
                  <a:schemeClr val="bg2">
                    <a:lumMod val="60000"/>
                    <a:lumOff val="40000"/>
                  </a:schemeClr>
                </a:solidFill>
                <a:latin typeface="Times New Roman" panose="02020603050405020304" pitchFamily="18" charset="0"/>
                <a:cs typeface="Times New Roman" panose="02020603050405020304" pitchFamily="18" charset="0"/>
              </a:rPr>
              <a:t>МАТЕМАТИКАТА </a:t>
            </a:r>
          </a:p>
          <a:p>
            <a:r>
              <a:rPr lang="mk-MK" sz="2400" dirty="0" smtClean="0">
                <a:solidFill>
                  <a:schemeClr val="bg2">
                    <a:lumMod val="60000"/>
                    <a:lumOff val="40000"/>
                  </a:schemeClr>
                </a:solidFill>
                <a:latin typeface="Times New Roman" panose="02020603050405020304" pitchFamily="18" charset="0"/>
                <a:cs typeface="Times New Roman" panose="02020603050405020304" pitchFamily="18" charset="0"/>
              </a:rPr>
              <a:t>ВО ХЕМИЈАТА</a:t>
            </a:r>
            <a:endParaRPr lang="en-US" sz="2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30621" y="1292773"/>
            <a:ext cx="3058510" cy="2800767"/>
          </a:xfrm>
          <a:prstGeom prst="rect">
            <a:avLst/>
          </a:prstGeom>
          <a:noFill/>
        </p:spPr>
        <p:txBody>
          <a:bodyPr wrap="square" rtlCol="0">
            <a:spAutoFit/>
          </a:bodyPr>
          <a:lstStyle/>
          <a:p>
            <a:r>
              <a:rPr lang="mk-MK" sz="1600" dirty="0" smtClean="0">
                <a:solidFill>
                  <a:schemeClr val="bg2">
                    <a:lumMod val="60000"/>
                    <a:lumOff val="40000"/>
                  </a:schemeClr>
                </a:solidFill>
                <a:latin typeface="Times New Roman" panose="02020603050405020304" pitchFamily="18" charset="0"/>
                <a:cs typeface="Times New Roman" panose="02020603050405020304" pitchFamily="18" charset="0"/>
              </a:rPr>
              <a:t>Како и кај многу други предмети и науки, хемијата не би можела да функционира без математиката како алатка. Математиката ја користиме за калкулирање на број на атоми, енергија во хемиски реакции, количини на хемиски елементи кои треба да ги додадеме за спроведување на одреден експеримент и слично</a:t>
            </a:r>
            <a:endParaRPr lang="en-US" sz="16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1028" name="Picture 4" descr="Canvas Guides for Math and Chemistry - Busynessgi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272" y="315310"/>
            <a:ext cx="367665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alance Chemical Equations: 11 Steps (with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042" y="2693156"/>
            <a:ext cx="2903059" cy="217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572" y="348343"/>
            <a:ext cx="3222171" cy="1200329"/>
          </a:xfrm>
          <a:prstGeom prst="rect">
            <a:avLst/>
          </a:prstGeom>
          <a:noFill/>
        </p:spPr>
        <p:txBody>
          <a:bodyPr wrap="square" rtlCol="0">
            <a:spAutoFit/>
          </a:bodyPr>
          <a:lstStyle/>
          <a:p>
            <a:r>
              <a:rPr lang="mk-MK" sz="2400" dirty="0" smtClean="0">
                <a:solidFill>
                  <a:schemeClr val="bg2">
                    <a:lumMod val="60000"/>
                    <a:lumOff val="40000"/>
                  </a:schemeClr>
                </a:solidFill>
                <a:latin typeface="Times New Roman" panose="02020603050405020304" pitchFamily="18" charset="0"/>
                <a:cs typeface="Times New Roman" panose="02020603050405020304" pitchFamily="18" charset="0"/>
              </a:rPr>
              <a:t>МАТЕМАТИКАТА ВО ЛИКОВНАТА УМЕТНОСТ</a:t>
            </a:r>
            <a:endParaRPr lang="en-US" sz="24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3657" y="1981200"/>
            <a:ext cx="3254829" cy="2308324"/>
          </a:xfrm>
          <a:prstGeom prst="rect">
            <a:avLst/>
          </a:prstGeom>
          <a:noFill/>
        </p:spPr>
        <p:txBody>
          <a:bodyPr wrap="square" rtlCol="0">
            <a:spAutoFit/>
          </a:bodyPr>
          <a:lstStyle/>
          <a:p>
            <a:r>
              <a:rPr lang="mk-MK" sz="1800" dirty="0" smtClean="0">
                <a:solidFill>
                  <a:schemeClr val="bg2">
                    <a:lumMod val="60000"/>
                    <a:lumOff val="40000"/>
                  </a:schemeClr>
                </a:solidFill>
                <a:latin typeface="Times New Roman" panose="02020603050405020304" pitchFamily="18" charset="0"/>
                <a:cs typeface="Times New Roman" panose="02020603050405020304" pitchFamily="18" charset="0"/>
              </a:rPr>
              <a:t>Колку и да звучи чудно, математиката има примена дури и во ликовната уметност. Не само при цртањето на геометриски фигури како дел од еден цртеж, но и при цртање пејзажи и портрети (поради пропорцијата)!</a:t>
            </a:r>
            <a:endParaRPr lang="en-US" sz="18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3074" name="Picture 2" descr="Leonardo da Vinci Mathema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034" y="261258"/>
            <a:ext cx="2139169" cy="29894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onardo Da Vinci And The Golden Ratio - Golden Ratio Leonardo Da Vinci -  581x438 PNG Download - PNGkit"/>
          <p:cNvPicPr>
            <a:picLocks noChangeAspect="1" noChangeArrowheads="1"/>
          </p:cNvPicPr>
          <p:nvPr/>
        </p:nvPicPr>
        <p:blipFill rotWithShape="1">
          <a:blip r:embed="rId4">
            <a:extLst>
              <a:ext uri="{28A0092B-C50C-407E-A947-70E740481C1C}">
                <a14:useLocalDpi xmlns:a14="http://schemas.microsoft.com/office/drawing/2010/main" val="0"/>
              </a:ext>
            </a:extLst>
          </a:blip>
          <a:srcRect l="14872" t="8384" r="13769" b="8439"/>
          <a:stretch/>
        </p:blipFill>
        <p:spPr bwMode="auto">
          <a:xfrm>
            <a:off x="5168319" y="2405742"/>
            <a:ext cx="3483429" cy="25649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Importance of Proportion in Art | by Myra Naito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826" y="662846"/>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2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5655" y="0"/>
            <a:ext cx="4372304" cy="923330"/>
          </a:xfrm>
          <a:prstGeom prst="rect">
            <a:avLst/>
          </a:prstGeom>
          <a:noFill/>
        </p:spPr>
        <p:txBody>
          <a:bodyPr wrap="square" rtlCol="0">
            <a:spAutoFit/>
          </a:bodyPr>
          <a:lstStyle/>
          <a:p>
            <a:r>
              <a:rPr lang="mk-MK" sz="1800" dirty="0" smtClean="0">
                <a:solidFill>
                  <a:schemeClr val="bg2">
                    <a:lumMod val="60000"/>
                    <a:lumOff val="40000"/>
                  </a:schemeClr>
                </a:solidFill>
                <a:latin typeface="Times New Roman" panose="02020603050405020304" pitchFamily="18" charset="0"/>
                <a:cs typeface="Times New Roman" panose="02020603050405020304" pitchFamily="18" charset="0"/>
              </a:rPr>
              <a:t>МАТЕМАТИКАТА ВО НАШИОТ СЕКОЈДНЕВЕН ЖИВОТ, МАТЕМАТИКАТА ВО ПРИРОДАТА</a:t>
            </a:r>
            <a:endParaRPr lang="en-US" sz="18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pic>
        <p:nvPicPr>
          <p:cNvPr id="4100" name="Picture 4" descr="Fibonacci in Nature - The Code Of Life - Fibonacci Sequence - YouTube |  Fibonacci in nature, Spirals in nature, Geometry in nature"/>
          <p:cNvPicPr>
            <a:picLocks noChangeAspect="1" noChangeArrowheads="1"/>
          </p:cNvPicPr>
          <p:nvPr/>
        </p:nvPicPr>
        <p:blipFill rotWithShape="1">
          <a:blip r:embed="rId2">
            <a:extLst>
              <a:ext uri="{28A0092B-C50C-407E-A947-70E740481C1C}">
                <a14:useLocalDpi xmlns:a14="http://schemas.microsoft.com/office/drawing/2010/main" val="0"/>
              </a:ext>
            </a:extLst>
          </a:blip>
          <a:srcRect l="33793" t="2952" r="1563" b="2337"/>
          <a:stretch/>
        </p:blipFill>
        <p:spPr bwMode="auto">
          <a:xfrm>
            <a:off x="281429" y="903424"/>
            <a:ext cx="2716369" cy="2984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4827" y="3908268"/>
            <a:ext cx="2821473" cy="307777"/>
          </a:xfrm>
          <a:prstGeom prst="rect">
            <a:avLst/>
          </a:prstGeom>
          <a:noFill/>
        </p:spPr>
        <p:txBody>
          <a:bodyPr wrap="square" rtlCol="0">
            <a:spAutoFit/>
          </a:bodyPr>
          <a:lstStyle/>
          <a:p>
            <a:r>
              <a:rPr lang="mk-MK" dirty="0" err="1" smtClean="0">
                <a:solidFill>
                  <a:schemeClr val="bg2">
                    <a:lumMod val="60000"/>
                    <a:lumOff val="40000"/>
                  </a:schemeClr>
                </a:solidFill>
                <a:latin typeface="Calibri Light" panose="020F0302020204030204" pitchFamily="34" charset="0"/>
                <a:cs typeface="Calibri Light" panose="020F0302020204030204" pitchFamily="34" charset="0"/>
              </a:rPr>
              <a:t>Фибоначиева</a:t>
            </a:r>
            <a:r>
              <a:rPr lang="mk-MK" dirty="0" smtClean="0">
                <a:solidFill>
                  <a:schemeClr val="bg2">
                    <a:lumMod val="60000"/>
                    <a:lumOff val="40000"/>
                  </a:schemeClr>
                </a:solidFill>
                <a:latin typeface="Calibri Light" panose="020F0302020204030204" pitchFamily="34" charset="0"/>
                <a:cs typeface="Calibri Light" panose="020F0302020204030204" pitchFamily="34" charset="0"/>
              </a:rPr>
              <a:t> низа во природа</a:t>
            </a:r>
            <a:endParaRPr lang="en-US" dirty="0">
              <a:solidFill>
                <a:schemeClr val="bg2">
                  <a:lumMod val="60000"/>
                  <a:lumOff val="40000"/>
                </a:schemeClr>
              </a:solidFill>
              <a:latin typeface="Calibri Light" panose="020F0302020204030204" pitchFamily="34" charset="0"/>
              <a:cs typeface="Calibri Light" panose="020F0302020204030204" pitchFamily="34" charset="0"/>
            </a:endParaRPr>
          </a:p>
        </p:txBody>
      </p:sp>
      <p:pic>
        <p:nvPicPr>
          <p:cNvPr id="4102" name="Picture 6" descr="honeycomb | Geometric nature, Geometry in nature, Sacred geom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077" y="1178156"/>
            <a:ext cx="3218246" cy="2143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76153" y="3268558"/>
            <a:ext cx="3218246" cy="307777"/>
          </a:xfrm>
          <a:prstGeom prst="rect">
            <a:avLst/>
          </a:prstGeom>
          <a:noFill/>
        </p:spPr>
        <p:txBody>
          <a:bodyPr wrap="square" rtlCol="0">
            <a:spAutoFit/>
          </a:bodyPr>
          <a:lstStyle/>
          <a:p>
            <a:r>
              <a:rPr lang="mk-MK" dirty="0" smtClean="0">
                <a:solidFill>
                  <a:schemeClr val="bg2">
                    <a:lumMod val="60000"/>
                    <a:lumOff val="40000"/>
                  </a:schemeClr>
                </a:solidFill>
                <a:latin typeface="Calibri Light" panose="020F0302020204030204" pitchFamily="34" charset="0"/>
                <a:cs typeface="Calibri Light" panose="020F0302020204030204" pitchFamily="34" charset="0"/>
              </a:rPr>
              <a:t>Геометриски фигури во природата</a:t>
            </a:r>
            <a:endParaRPr lang="en-US" dirty="0">
              <a:solidFill>
                <a:schemeClr val="bg2">
                  <a:lumMod val="60000"/>
                  <a:lumOff val="40000"/>
                </a:schemeClr>
              </a:solidFill>
              <a:latin typeface="Calibri Light" panose="020F0302020204030204" pitchFamily="34" charset="0"/>
              <a:cs typeface="Calibri Light" panose="020F0302020204030204" pitchFamily="34" charset="0"/>
            </a:endParaRPr>
          </a:p>
        </p:txBody>
      </p:sp>
      <p:pic>
        <p:nvPicPr>
          <p:cNvPr id="4104" name="Picture 8" descr="Tree trunk cut in half&quot; iPad Case &amp; Skin by LukeSzczepanski | Red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477" y="923330"/>
            <a:ext cx="2296661" cy="28172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94399" y="3782144"/>
            <a:ext cx="2073578" cy="523220"/>
          </a:xfrm>
          <a:prstGeom prst="rect">
            <a:avLst/>
          </a:prstGeom>
          <a:noFill/>
        </p:spPr>
        <p:txBody>
          <a:bodyPr wrap="square" rtlCol="0">
            <a:spAutoFit/>
          </a:bodyPr>
          <a:lstStyle/>
          <a:p>
            <a:r>
              <a:rPr lang="mk-MK" dirty="0">
                <a:solidFill>
                  <a:schemeClr val="bg2">
                    <a:lumMod val="60000"/>
                    <a:lumOff val="40000"/>
                  </a:schemeClr>
                </a:solidFill>
                <a:latin typeface="Calibri Light" panose="020F0302020204030204" pitchFamily="34" charset="0"/>
                <a:cs typeface="Calibri Light" panose="020F0302020204030204" pitchFamily="34" charset="0"/>
              </a:rPr>
              <a:t>Концентрични кругови во природата</a:t>
            </a:r>
            <a:endParaRPr lang="en-US" dirty="0">
              <a:solidFill>
                <a:schemeClr val="bg2">
                  <a:lumMod val="60000"/>
                  <a:lumOff val="4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0262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446" y="818735"/>
            <a:ext cx="6945339" cy="3133153"/>
          </a:xfrm>
        </p:spPr>
        <p:txBody>
          <a:bodyPr/>
          <a:lstStyle/>
          <a:p>
            <a:r>
              <a:rPr lang="mk-MK" dirty="0" smtClean="0"/>
              <a:t>ВИ БЛАГОДАРАМ НА ВНИМАНИЕТО!</a:t>
            </a:r>
            <a:endParaRPr lang="en-US" dirty="0"/>
          </a:p>
        </p:txBody>
      </p:sp>
    </p:spTree>
    <p:extLst>
      <p:ext uri="{BB962C8B-B14F-4D97-AF65-F5344CB8AC3E}">
        <p14:creationId xmlns:p14="http://schemas.microsoft.com/office/powerpoint/2010/main" val="3081169622"/>
      </p:ext>
    </p:extLst>
  </p:cSld>
  <p:clrMapOvr>
    <a:masterClrMapping/>
  </p:clrMapOvr>
</p:sld>
</file>

<file path=ppt/theme/theme1.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298</Words>
  <Application>Microsoft Office PowerPoint</Application>
  <PresentationFormat>On-screen Show (16:9)</PresentationFormat>
  <Paragraphs>22</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Black Han Sans</vt:lpstr>
      <vt:lpstr>Calibri Light</vt:lpstr>
      <vt:lpstr>Arial</vt:lpstr>
      <vt:lpstr>Comfortaa Regular</vt:lpstr>
      <vt:lpstr>Fredoka One</vt:lpstr>
      <vt:lpstr>Comfortaa</vt:lpstr>
      <vt:lpstr>Times New Roman</vt:lpstr>
      <vt:lpstr>Math Lesson by Slidesgo</vt:lpstr>
      <vt:lpstr>ЉУБОВТА ПОМЕЃУ МАТЕМАТИКАТА И ДРУГИТЕ ПРЕДМЕТИ</vt:lpstr>
      <vt:lpstr>ШТО Е МАТЕМАТИКА?</vt:lpstr>
      <vt:lpstr>— Алберт Ајнштајн</vt:lpstr>
      <vt:lpstr>PowerPoint Presentation</vt:lpstr>
      <vt:lpstr>PowerPoint Presentation</vt:lpstr>
      <vt:lpstr>PowerPoint Presentation</vt:lpstr>
      <vt:lpstr>PowerPoint Presentation</vt:lpstr>
      <vt:lpstr>PowerPoint Presentation</vt:lpstr>
      <vt:lpstr>ВИ БЛАГОДАРАМ НА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ЉУБОВТА ПОМЕЃУ МАТЕМАТИКАТА И ДРУГИТЕ ПРЕДМЕТИ</dc:title>
  <dc:creator>Sovetnik40</dc:creator>
  <cp:lastModifiedBy>HP Inc.</cp:lastModifiedBy>
  <cp:revision>5</cp:revision>
  <dcterms:modified xsi:type="dcterms:W3CDTF">2021-03-16T20:20:28Z</dcterms:modified>
</cp:coreProperties>
</file>