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CAF9F-F07B-B000-CDE8-895F38FC599F}" v="2290" dt="2021-02-27T09:13:40.409"/>
    <p1510:client id="{52283E10-6728-43FB-9D24-F9397BA049CB}" v="1034" dt="2021-02-27T08:24:40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B765E9D5-F760-4A6A-B66E-5F55B1FC1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364" r="-1" b="75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mk-MK" sz="6600" dirty="0">
                <a:solidFill>
                  <a:srgbClr val="FFFFFF"/>
                </a:solidFill>
                <a:cs typeface="Calibri Light"/>
              </a:rPr>
              <a:t>Математиката како дел од нашиот живот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8FBF-A9A4-49EE-8B86-541EAA26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59" y="673929"/>
            <a:ext cx="5314536" cy="13255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mk-MK" dirty="0">
                <a:cs typeface="Calibri Light"/>
              </a:rPr>
              <a:t>Зошто е важна математиката?</a:t>
            </a: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2665-E1B4-4C8D-BC51-F7A2C1CE4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49" y="2120867"/>
            <a:ext cx="5817750" cy="44973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mk-MK" sz="2200" dirty="0">
                <a:cs typeface="Calibri"/>
              </a:rPr>
              <a:t>Математиката може да се каже дека е коренот на сѐ она што постои. </a:t>
            </a:r>
          </a:p>
          <a:p>
            <a:pPr marL="0" indent="0">
              <a:buNone/>
            </a:pPr>
            <a:r>
              <a:rPr lang="mk-MK" sz="2200" dirty="0">
                <a:cs typeface="Calibri"/>
              </a:rPr>
              <a:t>Најпрвин, ја користиме за сите други науки:</a:t>
            </a:r>
          </a:p>
          <a:p>
            <a:pPr marL="457200" indent="-457200"/>
            <a:r>
              <a:rPr lang="mk-MK" sz="2200" dirty="0">
                <a:cs typeface="Calibri"/>
              </a:rPr>
              <a:t>физика (при пресметување величини)</a:t>
            </a:r>
          </a:p>
          <a:p>
            <a:pPr marL="457200" indent="-457200"/>
            <a:r>
              <a:rPr lang="mk-MK" sz="2200" dirty="0">
                <a:cs typeface="Calibri"/>
              </a:rPr>
              <a:t>хемија (број на атоми/молекули, израмнување равенки...)</a:t>
            </a:r>
          </a:p>
          <a:p>
            <a:pPr marL="457200" indent="-457200"/>
            <a:r>
              <a:rPr lang="mk-MK" sz="2200" dirty="0">
                <a:cs typeface="Calibri"/>
              </a:rPr>
              <a:t>биологијата (формата на растението, бројот на калории на 100 ml, истражувања и статистики...). </a:t>
            </a:r>
          </a:p>
          <a:p>
            <a:pPr marL="0" indent="0">
              <a:buNone/>
            </a:pPr>
            <a:r>
              <a:rPr lang="mk-MK" sz="2200" dirty="0">
                <a:cs typeface="Calibri"/>
              </a:rPr>
              <a:t>Потоа, ја користиме и во секојдневието, на пример броење колкава маса на овошје ни треба за да зготвиме нешто.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373F099-57DE-42FE-BC63-7132C751B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7" r="3572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2252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F52FE1-6EAE-44B2-B102-520DB8C91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9334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EB494-A071-4E5D-BF9E-B1AE5F75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mk-MK" sz="3600" dirty="0">
                <a:solidFill>
                  <a:srgbClr val="FFFFFF"/>
                </a:solidFill>
                <a:cs typeface="Calibri Light"/>
              </a:rPr>
              <a:t>Каде може да ја забележиме математиката во природата?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51090-948D-4974-BF65-E444AA95D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mk-MK" sz="2400" dirty="0">
                <a:solidFill>
                  <a:srgbClr val="FFFFFF"/>
                </a:solidFill>
                <a:cs typeface="Calibri" panose="020F0502020204030204"/>
              </a:rPr>
              <a:t>Примери за математиката во природата се количеството на вода кое му е потребно на растението, аголот и местото каде треба да го ставиме растението за да добие доволно сончева енергија, колку хектари дрва ќе произведат одредена количина на кислород, и др. </a:t>
            </a:r>
          </a:p>
          <a:p>
            <a:pPr marL="0" indent="0">
              <a:buNone/>
            </a:pPr>
            <a:r>
              <a:rPr lang="mk-MK" sz="2400" dirty="0">
                <a:solidFill>
                  <a:srgbClr val="FFFFFF"/>
                </a:solidFill>
                <a:cs typeface="Calibri" panose="020F0502020204030204"/>
              </a:rPr>
              <a:t>Покрај употребата за пресметување, може да ја сретнеме и геометријата. Природата е чудесна, и може да се најдат најразлични </a:t>
            </a:r>
            <a:r>
              <a:rPr lang="mk-MK" sz="2400" dirty="0">
                <a:solidFill>
                  <a:srgbClr val="FFFFFF"/>
                </a:solidFill>
                <a:ea typeface="+mn-lt"/>
                <a:cs typeface="+mn-lt"/>
              </a:rPr>
              <a:t>3Д и 2Д</a:t>
            </a:r>
            <a:r>
              <a:rPr lang="mk-MK" sz="2400" dirty="0">
                <a:solidFill>
                  <a:srgbClr val="FFFFFF"/>
                </a:solidFill>
                <a:cs typeface="Calibri" panose="020F0502020204030204"/>
              </a:rPr>
              <a:t> форми, како на пример </a:t>
            </a:r>
            <a:r>
              <a:rPr lang="mk-MK" sz="2400" dirty="0" err="1">
                <a:solidFill>
                  <a:srgbClr val="FFFFFF"/>
                </a:solidFill>
                <a:cs typeface="Calibri" panose="020F0502020204030204"/>
              </a:rPr>
              <a:t>шестаголникот</a:t>
            </a:r>
            <a:r>
              <a:rPr lang="mk-MK" sz="2400" dirty="0">
                <a:solidFill>
                  <a:srgbClr val="FFFFFF"/>
                </a:solidFill>
                <a:cs typeface="Calibri" panose="020F0502020204030204"/>
              </a:rPr>
              <a:t> кај </a:t>
            </a:r>
            <a:r>
              <a:rPr lang="mk-MK" sz="2400" dirty="0" err="1">
                <a:solidFill>
                  <a:srgbClr val="FFFFFF"/>
                </a:solidFill>
                <a:cs typeface="Calibri" panose="020F0502020204030204"/>
              </a:rPr>
              <a:t>саќето</a:t>
            </a:r>
            <a:r>
              <a:rPr lang="mk-MK" sz="2400" dirty="0">
                <a:solidFill>
                  <a:srgbClr val="FFFFFF"/>
                </a:solidFill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265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CC24029-66BD-4FAA-9CF6-5C471F473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4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3C941-4FBA-43EF-AE50-A7D4DB95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27" y="467735"/>
            <a:ext cx="6619811" cy="1344975"/>
          </a:xfrm>
        </p:spPr>
        <p:txBody>
          <a:bodyPr>
            <a:normAutofit/>
          </a:bodyPr>
          <a:lstStyle/>
          <a:p>
            <a:r>
              <a:rPr lang="mk-MK" sz="4000" dirty="0">
                <a:cs typeface="Calibri Light"/>
              </a:rPr>
              <a:t>Математиката во општествените науки</a:t>
            </a:r>
            <a:endParaRPr lang="mk-MK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D2EEF-B652-48C1-81D5-1432722CB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32" y="1805461"/>
            <a:ext cx="6620504" cy="43049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mk-MK" sz="2200" dirty="0">
                <a:cs typeface="Calibri" panose="020F0502020204030204"/>
              </a:rPr>
              <a:t>Математиката има голема примена во економијата.</a:t>
            </a:r>
          </a:p>
          <a:p>
            <a:pPr marL="457200" indent="-457200"/>
            <a:r>
              <a:rPr lang="mk-MK" sz="2200" dirty="0">
                <a:cs typeface="Calibri" panose="020F0502020204030204"/>
              </a:rPr>
              <a:t>Банкарство - пресметување на камати, планирање, оптимизација</a:t>
            </a:r>
          </a:p>
          <a:p>
            <a:pPr marL="457200" indent="-457200"/>
            <a:r>
              <a:rPr lang="mk-MK" sz="2200" dirty="0">
                <a:cs typeface="Calibri" panose="020F0502020204030204"/>
              </a:rPr>
              <a:t>Макроекономија - планирање на буџетите на државите </a:t>
            </a:r>
          </a:p>
          <a:p>
            <a:pPr marL="457200" indent="-457200"/>
            <a:r>
              <a:rPr lang="mk-MK" sz="2200" dirty="0">
                <a:cs typeface="Calibri" panose="020F0502020204030204"/>
              </a:rPr>
              <a:t>Микроекономија - анализи на понудата и побарувачката на производите</a:t>
            </a:r>
          </a:p>
          <a:p>
            <a:pPr marL="0" indent="0">
              <a:buNone/>
            </a:pPr>
            <a:r>
              <a:rPr lang="mk-MK" sz="2200" dirty="0">
                <a:cs typeface="Calibri" panose="020F0502020204030204"/>
              </a:rPr>
              <a:t>Исто така се применува во географијата.</a:t>
            </a:r>
          </a:p>
          <a:p>
            <a:pPr marL="457200" indent="-457200"/>
            <a:r>
              <a:rPr lang="mk-MK" sz="2200" dirty="0">
                <a:cs typeface="Calibri" panose="020F0502020204030204"/>
              </a:rPr>
              <a:t>Анализа на демографски промени</a:t>
            </a:r>
          </a:p>
          <a:p>
            <a:pPr marL="457200" indent="-457200"/>
            <a:r>
              <a:rPr lang="mk-MK" sz="2200" dirty="0">
                <a:cs typeface="Calibri" panose="020F0502020204030204"/>
              </a:rPr>
              <a:t>Размер за изработка на мапи</a:t>
            </a:r>
          </a:p>
          <a:p>
            <a:pPr marL="457200" indent="-457200"/>
            <a:r>
              <a:rPr lang="mk-MK" sz="2200" dirty="0">
                <a:cs typeface="Calibri" panose="020F0502020204030204"/>
              </a:rPr>
              <a:t>Местоположба и површини</a:t>
            </a:r>
          </a:p>
        </p:txBody>
      </p:sp>
    </p:spTree>
    <p:extLst>
      <p:ext uri="{BB962C8B-B14F-4D97-AF65-F5344CB8AC3E}">
        <p14:creationId xmlns:p14="http://schemas.microsoft.com/office/powerpoint/2010/main" val="199650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71E7A-A691-4040-83E8-0504E342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4" y="349858"/>
            <a:ext cx="4761461" cy="135172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Интересни цитати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F81C5-2CF1-4BB9-8BCE-1F4229739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98" y="2402942"/>
            <a:ext cx="5342327" cy="42964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i="1" dirty="0">
                <a:solidFill>
                  <a:schemeClr val="bg1"/>
                </a:solidFill>
                <a:cs typeface="Calibri" panose="020F0502020204030204"/>
              </a:rPr>
              <a:t>„</a:t>
            </a:r>
            <a:r>
              <a:rPr lang="mk-MK" sz="2200" i="1" dirty="0">
                <a:solidFill>
                  <a:schemeClr val="bg1"/>
                </a:solidFill>
                <a:cs typeface="Calibri" panose="020F0502020204030204"/>
              </a:rPr>
              <a:t>Математиката е најубавата и најмоќната креација на човековиот дух.“</a:t>
            </a:r>
          </a:p>
          <a:p>
            <a:pPr marL="0" indent="0" algn="r">
              <a:buNone/>
            </a:pPr>
            <a:r>
              <a:rPr lang="mk-MK" sz="2200" dirty="0">
                <a:solidFill>
                  <a:schemeClr val="bg1"/>
                </a:solidFill>
                <a:cs typeface="Calibri" panose="020F0502020204030204"/>
              </a:rPr>
              <a:t>Стефан </a:t>
            </a:r>
            <a:r>
              <a:rPr lang="mk-MK" sz="2200" dirty="0" err="1">
                <a:solidFill>
                  <a:schemeClr val="bg1"/>
                </a:solidFill>
                <a:cs typeface="Calibri" panose="020F0502020204030204"/>
              </a:rPr>
              <a:t>Банах</a:t>
            </a:r>
          </a:p>
          <a:p>
            <a:pPr marL="0" indent="0">
              <a:buNone/>
            </a:pPr>
            <a:r>
              <a:rPr lang="mk-MK" sz="2200" dirty="0">
                <a:solidFill>
                  <a:schemeClr val="bg1"/>
                </a:solidFill>
                <a:cs typeface="Calibri" panose="020F0502020204030204"/>
              </a:rPr>
              <a:t>„</a:t>
            </a:r>
            <a:r>
              <a:rPr lang="mk-MK" sz="2200" i="1" dirty="0">
                <a:solidFill>
                  <a:schemeClr val="bg1"/>
                </a:solidFill>
                <a:cs typeface="Calibri" panose="020F0502020204030204"/>
              </a:rPr>
              <a:t>Математиката е јазикот со кој бог го напишал универзумот.“</a:t>
            </a:r>
          </a:p>
          <a:p>
            <a:pPr marL="0" indent="0" algn="r">
              <a:buNone/>
            </a:pPr>
            <a:r>
              <a:rPr lang="mk-MK" sz="2200" dirty="0">
                <a:solidFill>
                  <a:schemeClr val="bg1"/>
                </a:solidFill>
                <a:cs typeface="Calibri" panose="020F0502020204030204"/>
              </a:rPr>
              <a:t>Галилео Галилеј</a:t>
            </a:r>
          </a:p>
          <a:p>
            <a:pPr marL="0" indent="0">
              <a:buNone/>
            </a:pPr>
            <a:r>
              <a:rPr lang="mk-MK" sz="2200" i="1" dirty="0">
                <a:solidFill>
                  <a:schemeClr val="bg1"/>
                </a:solidFill>
                <a:cs typeface="Calibri" panose="020F0502020204030204"/>
              </a:rPr>
              <a:t>„Без математиката не можеме да направиме ништо. Сѐ околу нас е математика. Сѐ околу нас се броеви.“</a:t>
            </a:r>
          </a:p>
          <a:p>
            <a:pPr marL="0" indent="0" algn="r">
              <a:buNone/>
            </a:pPr>
            <a:r>
              <a:rPr lang="mk-MK" sz="2200" dirty="0" err="1">
                <a:solidFill>
                  <a:schemeClr val="bg1"/>
                </a:solidFill>
                <a:cs typeface="Calibri" panose="020F0502020204030204"/>
              </a:rPr>
              <a:t>Шакунтала</a:t>
            </a:r>
            <a:r>
              <a:rPr lang="mk-MK" sz="2200" dirty="0">
                <a:solidFill>
                  <a:schemeClr val="bg1"/>
                </a:solidFill>
                <a:cs typeface="Calibri" panose="020F0502020204030204"/>
              </a:rPr>
              <a:t> Деви</a:t>
            </a: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401E43-50D2-493A-ACA9-48F53EA2A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576" y="2093121"/>
            <a:ext cx="3858600" cy="21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FAE6E8-1D9E-4905-AAFE-978D331822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38E73-8070-4742-8378-F52752DF5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317" y="1354819"/>
            <a:ext cx="10361531" cy="2678363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chemeClr val="bg1"/>
                </a:solidFill>
                <a:cs typeface="Calibri Light"/>
              </a:rPr>
              <a:t>Ви благодарам на вниманието</a:t>
            </a:r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D603-39CF-48FE-8463-6BBC43BAF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8" y="4414180"/>
            <a:ext cx="7006691" cy="884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  <a:cs typeface="Calibri"/>
              </a:rPr>
              <a:t>Изработил</a:t>
            </a:r>
            <a:r>
              <a:rPr lang="en-US" sz="2800" dirty="0">
                <a:solidFill>
                  <a:schemeClr val="bg1"/>
                </a:solidFill>
                <a:cs typeface="Calibri"/>
              </a:rPr>
              <a:t>: </a:t>
            </a:r>
            <a:r>
              <a:rPr lang="en-US" sz="2800" dirty="0" err="1">
                <a:solidFill>
                  <a:schemeClr val="bg1"/>
                </a:solidFill>
                <a:cs typeface="Calibri"/>
              </a:rPr>
              <a:t>Андон</a:t>
            </a:r>
            <a:r>
              <a:rPr lang="en-US" sz="2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Calibri"/>
              </a:rPr>
              <a:t>Мишев</a:t>
            </a:r>
            <a:endParaRPr lang="en-US" sz="2800" dirty="0" err="1">
              <a:solidFill>
                <a:schemeClr val="bg1"/>
              </a:solidFill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F9D1CBF-A219-4C01-85A0-9DF6151EE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FC63AB-02B8-4DDD-8778-397188A370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AC0AB7ED-D983-4149-A166-B31B71163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5446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Математиката како дел од нашиот живот</vt:lpstr>
      <vt:lpstr>Зошто е важна математиката?</vt:lpstr>
      <vt:lpstr>Каде може да ја забележиме математиката во природата?</vt:lpstr>
      <vt:lpstr>Математиката во општествените науки</vt:lpstr>
      <vt:lpstr>Интересни цитати</vt:lpstr>
      <vt:lpstr>Ви благодарам на вниманието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</dc:creator>
  <cp:lastModifiedBy>AidaFizika</cp:lastModifiedBy>
  <cp:revision>271</cp:revision>
  <dcterms:created xsi:type="dcterms:W3CDTF">2021-02-27T07:49:33Z</dcterms:created>
  <dcterms:modified xsi:type="dcterms:W3CDTF">2021-03-10T23:20:08Z</dcterms:modified>
</cp:coreProperties>
</file>