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Raleway" panose="020B0604020202020204" charset="0"/>
      <p:regular r:id="rId14"/>
      <p:bold r:id="rId15"/>
      <p:italic r:id="rId16"/>
      <p:boldItalic r:id="rId17"/>
    </p:embeddedFont>
    <p:embeddedFont>
      <p:font typeface="Lato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c0b8e25bc1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c0b8e25bc1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0ec67c21f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c0ec67c21f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0b8e25bc1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0b8e25bc1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0b8e25bc1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c0b8e25bc1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0ec67c21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c0ec67c21f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0b8e25bc1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0b8e25bc1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c0ec67c21f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c0ec67c21f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c0ec67c21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c0ec67c21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c0ec67c21f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c0ec67c21f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c0ec67c21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c0ec67c21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Љубов помеѓу математиката и другите предмети 💕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Изработил: Миа Хаџи-Димова 8б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5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Музичко</a:t>
            </a:r>
            <a:endParaRPr sz="2700"/>
          </a:p>
        </p:txBody>
      </p:sp>
      <p:sp>
        <p:nvSpPr>
          <p:cNvPr id="156" name="Google Shape;156;p22"/>
          <p:cNvSpPr txBox="1">
            <a:spLocks noGrp="1"/>
          </p:cNvSpPr>
          <p:nvPr>
            <p:ph type="subTitle" idx="1"/>
          </p:nvPr>
        </p:nvSpPr>
        <p:spPr>
          <a:xfrm>
            <a:off x="724950" y="1898550"/>
            <a:ext cx="3300900" cy="247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Темпото, ритамот, тоновите… Сите овие термини од музиката се всушност врзани со математиката. Значи кога учиме да свириме инструмент или пееме ние ја употребуваме математиката!</a:t>
            </a:r>
            <a:endParaRPr sz="1700"/>
          </a:p>
        </p:txBody>
      </p:sp>
      <p:sp>
        <p:nvSpPr>
          <p:cNvPr id="157" name="Google Shape;157;p22"/>
          <p:cNvSpPr txBox="1"/>
          <p:nvPr/>
        </p:nvSpPr>
        <p:spPr>
          <a:xfrm>
            <a:off x="5174250" y="235650"/>
            <a:ext cx="3565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За да пресметаме траење на една нота потребни ни се математички операции.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58" name="Google Shape;15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5025" y="1898550"/>
            <a:ext cx="4808300" cy="1803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Ви благодарам на вниманието!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Каде ја сретнуваме математиката?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/>
              <a:t>Како ученици постојано ја сретнуваме математиката во останатите предмети, од уметност до наука, математиката ни е исклучително потребна. Во прилог ќе видиме некои примери!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5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Историја</a:t>
            </a:r>
            <a:endParaRPr sz="2700"/>
          </a:p>
        </p:txBody>
      </p:sp>
      <p:sp>
        <p:nvSpPr>
          <p:cNvPr id="99" name="Google Shape;99;p15"/>
          <p:cNvSpPr txBox="1">
            <a:spLocks noGrp="1"/>
          </p:cNvSpPr>
          <p:nvPr>
            <p:ph type="subTitle" idx="1"/>
          </p:nvPr>
        </p:nvSpPr>
        <p:spPr>
          <a:xfrm>
            <a:off x="724950" y="1898550"/>
            <a:ext cx="3300900" cy="247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Во овој предмет постојано правиме низи, подредуваме броеви (години), пресметуваме растојание помеѓу одредени историски настани и целокупно постојано работиме со броеви!</a:t>
            </a:r>
            <a:endParaRPr/>
          </a:p>
        </p:txBody>
      </p:sp>
      <p:sp>
        <p:nvSpPr>
          <p:cNvPr id="100" name="Google Shape;100;p15"/>
          <p:cNvSpPr txBox="1"/>
          <p:nvPr/>
        </p:nvSpPr>
        <p:spPr>
          <a:xfrm>
            <a:off x="4733650" y="297125"/>
            <a:ext cx="4211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Пример: Низата на настани во Втората Светска Војна и нејзиното времетраење.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1" name="Google Shape;101;p15"/>
          <p:cNvPicPr preferRelativeResize="0"/>
          <p:nvPr/>
        </p:nvPicPr>
        <p:blipFill rotWithShape="1">
          <a:blip r:embed="rId3">
            <a:alphaModFix/>
          </a:blip>
          <a:srcRect r="3883" b="6968"/>
          <a:stretch/>
        </p:blipFill>
        <p:spPr>
          <a:xfrm>
            <a:off x="3882625" y="1066450"/>
            <a:ext cx="5261376" cy="3093426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 txBox="1"/>
          <p:nvPr/>
        </p:nvSpPr>
        <p:spPr>
          <a:xfrm>
            <a:off x="4733650" y="4378050"/>
            <a:ext cx="39858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Времетраење: 1945-1939=6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730000" y="1234500"/>
            <a:ext cx="3842100" cy="5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Биологија</a:t>
            </a:r>
            <a:endParaRPr sz="2400"/>
          </a:p>
        </p:txBody>
      </p:sp>
      <p:sp>
        <p:nvSpPr>
          <p:cNvPr id="108" name="Google Shape;108;p16"/>
          <p:cNvSpPr txBox="1">
            <a:spLocks noGrp="1"/>
          </p:cNvSpPr>
          <p:nvPr>
            <p:ph type="subTitle" idx="1"/>
          </p:nvPr>
        </p:nvSpPr>
        <p:spPr>
          <a:xfrm>
            <a:off x="730000" y="2160400"/>
            <a:ext cx="3300900" cy="247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Математиката е во тесна врска со билогијата. Тука спаѓаат пресметувањето на нормалната телесна тежина, калориската вредност, броењето на коски во телото, мерењето на крвен притисок...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5082025" y="338125"/>
            <a:ext cx="350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Формула за пресметување на индексот на телесна маса.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3">
            <a:alphaModFix/>
          </a:blip>
          <a:srcRect t="3951" b="3942"/>
          <a:stretch/>
        </p:blipFill>
        <p:spPr>
          <a:xfrm>
            <a:off x="4694288" y="1690150"/>
            <a:ext cx="4279475" cy="267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730000" y="1234500"/>
            <a:ext cx="3842100" cy="5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Физичко и здравствено образование</a:t>
            </a:r>
            <a:endParaRPr sz="2400"/>
          </a:p>
        </p:txBody>
      </p:sp>
      <p:sp>
        <p:nvSpPr>
          <p:cNvPr id="116" name="Google Shape;116;p17"/>
          <p:cNvSpPr txBox="1">
            <a:spLocks noGrp="1"/>
          </p:cNvSpPr>
          <p:nvPr>
            <p:ph type="subTitle" idx="1"/>
          </p:nvPr>
        </p:nvSpPr>
        <p:spPr>
          <a:xfrm>
            <a:off x="730000" y="2160400"/>
            <a:ext cx="3300900" cy="247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Сите се забавуваат на часот по физичко, но дали знаеме дека кога кога спортуваме и вежбаме мора да знаеме важни пресметки како би биле безбедени. А исто така и кога ги гледаме и споредуваме резултатите на два спротивни тима/играча.</a:t>
            </a:r>
            <a:endParaRPr/>
          </a:p>
        </p:txBody>
      </p:sp>
      <p:sp>
        <p:nvSpPr>
          <p:cNvPr id="117" name="Google Shape;117;p17"/>
          <p:cNvSpPr txBox="1"/>
          <p:nvPr/>
        </p:nvSpPr>
        <p:spPr>
          <a:xfrm>
            <a:off x="4825550" y="177675"/>
            <a:ext cx="4068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Еве еден пример преку димензиите на едно фудбалско игралиште.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18" name="Google Shape;118;p17"/>
          <p:cNvPicPr preferRelativeResize="0"/>
          <p:nvPr/>
        </p:nvPicPr>
        <p:blipFill rotWithShape="1">
          <a:blip r:embed="rId3">
            <a:alphaModFix/>
          </a:blip>
          <a:srcRect t="5020" b="5654"/>
          <a:stretch/>
        </p:blipFill>
        <p:spPr>
          <a:xfrm>
            <a:off x="4572100" y="1106575"/>
            <a:ext cx="4419499" cy="2960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title"/>
          </p:nvPr>
        </p:nvSpPr>
        <p:spPr>
          <a:xfrm>
            <a:off x="730000" y="1234500"/>
            <a:ext cx="3842100" cy="5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Физика</a:t>
            </a:r>
            <a:endParaRPr sz="2400"/>
          </a:p>
        </p:txBody>
      </p:sp>
      <p:sp>
        <p:nvSpPr>
          <p:cNvPr id="124" name="Google Shape;124;p18"/>
          <p:cNvSpPr txBox="1">
            <a:spLocks noGrp="1"/>
          </p:cNvSpPr>
          <p:nvPr>
            <p:ph type="subTitle" idx="1"/>
          </p:nvPr>
        </p:nvSpPr>
        <p:spPr>
          <a:xfrm>
            <a:off x="730000" y="2160400"/>
            <a:ext cx="3300900" cy="247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 да ја разбере и осознае науката физика еден ученик пред се треба да има првин богати познавања од математката. Математички пресметки има во речиси секој чекор од физиката.</a:t>
            </a:r>
            <a:endParaRPr/>
          </a:p>
        </p:txBody>
      </p:sp>
      <p:sp>
        <p:nvSpPr>
          <p:cNvPr id="125" name="Google Shape;125;p18"/>
          <p:cNvSpPr txBox="1"/>
          <p:nvPr/>
        </p:nvSpPr>
        <p:spPr>
          <a:xfrm>
            <a:off x="5082025" y="338125"/>
            <a:ext cx="350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Нема формула за која не ни е потребна математика, но еве само еден пример како се пресметува потенцијална енергија.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26" name="Google Shape;126;p18"/>
          <p:cNvPicPr preferRelativeResize="0"/>
          <p:nvPr/>
        </p:nvPicPr>
        <p:blipFill rotWithShape="1">
          <a:blip r:embed="rId3">
            <a:alphaModFix/>
          </a:blip>
          <a:srcRect l="4018" r="4018"/>
          <a:stretch/>
        </p:blipFill>
        <p:spPr>
          <a:xfrm>
            <a:off x="4939675" y="1537225"/>
            <a:ext cx="3911616" cy="3453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730000" y="1234500"/>
            <a:ext cx="3842100" cy="5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Ликовно образование</a:t>
            </a:r>
            <a:endParaRPr sz="2400"/>
          </a:p>
        </p:txBody>
      </p:sp>
      <p:sp>
        <p:nvSpPr>
          <p:cNvPr id="132" name="Google Shape;132;p19"/>
          <p:cNvSpPr txBox="1">
            <a:spLocks noGrp="1"/>
          </p:cNvSpPr>
          <p:nvPr>
            <p:ph type="subTitle" idx="1"/>
          </p:nvPr>
        </p:nvSpPr>
        <p:spPr>
          <a:xfrm>
            <a:off x="730000" y="2160400"/>
            <a:ext cx="3300900" cy="247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Ликовните уметности не се состојат само од инспирација и “шкртки-мртки” по листот. Во уметноста треба да се знае и пресмета големината, пропорцијата, симетријата.</a:t>
            </a:r>
            <a:endParaRPr/>
          </a:p>
        </p:txBody>
      </p:sp>
      <p:sp>
        <p:nvSpPr>
          <p:cNvPr id="133" name="Google Shape;133;p19"/>
          <p:cNvSpPr txBox="1"/>
          <p:nvPr/>
        </p:nvSpPr>
        <p:spPr>
          <a:xfrm>
            <a:off x="5082025" y="338125"/>
            <a:ext cx="350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Добар пример е пропорцијата и големинат при цртање портрет кога најчесто се користат дропки како мерка.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34" name="Google Shape;13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9675" y="1537225"/>
            <a:ext cx="3911618" cy="345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730000" y="1234500"/>
            <a:ext cx="3842100" cy="5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Хемија</a:t>
            </a:r>
            <a:endParaRPr sz="2400"/>
          </a:p>
        </p:txBody>
      </p:sp>
      <p:sp>
        <p:nvSpPr>
          <p:cNvPr id="140" name="Google Shape;140;p20"/>
          <p:cNvSpPr txBox="1">
            <a:spLocks noGrp="1"/>
          </p:cNvSpPr>
          <p:nvPr>
            <p:ph type="subTitle" idx="1"/>
          </p:nvPr>
        </p:nvSpPr>
        <p:spPr>
          <a:xfrm>
            <a:off x="730000" y="2160400"/>
            <a:ext cx="3300900" cy="247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Хемијата како природна наука има секојдневна потреба од математика. Тука спаѓаат мерењето на молекуларната тежина или деловите од соединенијата,пресметувањето на хемиските равенки и сл.</a:t>
            </a:r>
            <a:endParaRPr/>
          </a:p>
        </p:txBody>
      </p:sp>
      <p:sp>
        <p:nvSpPr>
          <p:cNvPr id="141" name="Google Shape;141;p20"/>
          <p:cNvSpPr txBox="1"/>
          <p:nvPr/>
        </p:nvSpPr>
        <p:spPr>
          <a:xfrm>
            <a:off x="5082025" y="338125"/>
            <a:ext cx="350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Еве еден пример за запазување на маса!!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42" name="Google Shape;142;p20"/>
          <p:cNvPicPr preferRelativeResize="0"/>
          <p:nvPr/>
        </p:nvPicPr>
        <p:blipFill rotWithShape="1">
          <a:blip r:embed="rId3">
            <a:alphaModFix/>
          </a:blip>
          <a:srcRect l="-3269" r="3269"/>
          <a:stretch/>
        </p:blipFill>
        <p:spPr>
          <a:xfrm>
            <a:off x="4511325" y="1700375"/>
            <a:ext cx="4386776" cy="2741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>
            <a:spLocks noGrp="1"/>
          </p:cNvSpPr>
          <p:nvPr>
            <p:ph type="title"/>
          </p:nvPr>
        </p:nvSpPr>
        <p:spPr>
          <a:xfrm>
            <a:off x="730000" y="1234500"/>
            <a:ext cx="3842100" cy="5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Географија</a:t>
            </a:r>
            <a:endParaRPr sz="2400"/>
          </a:p>
        </p:txBody>
      </p:sp>
      <p:sp>
        <p:nvSpPr>
          <p:cNvPr id="148" name="Google Shape;148;p21"/>
          <p:cNvSpPr txBox="1">
            <a:spLocks noGrp="1"/>
          </p:cNvSpPr>
          <p:nvPr>
            <p:ph type="subTitle" idx="1"/>
          </p:nvPr>
        </p:nvSpPr>
        <p:spPr>
          <a:xfrm>
            <a:off x="730000" y="2160400"/>
            <a:ext cx="3300900" cy="247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Математиката е тесно поврзана со сите аспекти од географијата. Од мерењето на температура, влага, цртањето мапи, мерење надморска височина, на стандардно и локално време, па се до пресметување на економските параметри на една земја.</a:t>
            </a:r>
            <a:endParaRPr/>
          </a:p>
        </p:txBody>
      </p:sp>
      <p:sp>
        <p:nvSpPr>
          <p:cNvPr id="149" name="Google Shape;149;p21"/>
          <p:cNvSpPr txBox="1"/>
          <p:nvPr/>
        </p:nvSpPr>
        <p:spPr>
          <a:xfrm>
            <a:off x="5082025" y="338125"/>
            <a:ext cx="35040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Еден пример за тоа е пресметувањето и обележувањето на географската должина и широчина.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50" name="Google Shape;150;p21"/>
          <p:cNvPicPr preferRelativeResize="0"/>
          <p:nvPr/>
        </p:nvPicPr>
        <p:blipFill rotWithShape="1">
          <a:blip r:embed="rId3">
            <a:alphaModFix/>
          </a:blip>
          <a:srcRect b="5846"/>
          <a:stretch/>
        </p:blipFill>
        <p:spPr>
          <a:xfrm>
            <a:off x="4939675" y="1308225"/>
            <a:ext cx="3911625" cy="368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Office PowerPoint</Application>
  <PresentationFormat>On-screen Show (16:9)</PresentationFormat>
  <Paragraphs>30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Raleway</vt:lpstr>
      <vt:lpstr>Arial</vt:lpstr>
      <vt:lpstr>Lato</vt:lpstr>
      <vt:lpstr>Streamline</vt:lpstr>
      <vt:lpstr>Љубов помеѓу математиката и другите предмети 💕</vt:lpstr>
      <vt:lpstr>Каде ја сретнуваме математиката?</vt:lpstr>
      <vt:lpstr>Историја</vt:lpstr>
      <vt:lpstr>Биологија</vt:lpstr>
      <vt:lpstr>Физичко и здравствено образование</vt:lpstr>
      <vt:lpstr>Физика</vt:lpstr>
      <vt:lpstr>Ликовно образование</vt:lpstr>
      <vt:lpstr>Хемија</vt:lpstr>
      <vt:lpstr>Географија</vt:lpstr>
      <vt:lpstr>Музичко</vt:lpstr>
      <vt:lpstr>Ви благодарам на вниманието!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Љубов помеѓу математиката и другите предмети 💕</dc:title>
  <dc:creator>Aida</dc:creator>
  <cp:lastModifiedBy>AidaFizika</cp:lastModifiedBy>
  <cp:revision>1</cp:revision>
  <dcterms:modified xsi:type="dcterms:W3CDTF">2021-03-10T23:19:02Z</dcterms:modified>
</cp:coreProperties>
</file>