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1C48A3-6E25-4216-B464-E185378B9874}" type="datetimeFigureOut">
              <a:rPr lang="sk-SK" smtClean="0"/>
              <a:t>16. 2. 2019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DED313-3F6C-4237-8095-03023F92CF9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Slovak </a:t>
            </a:r>
            <a:r>
              <a:rPr lang="sk-SK" dirty="0" err="1" smtClean="0"/>
              <a:t>sweet</a:t>
            </a:r>
            <a:r>
              <a:rPr lang="sk-SK" dirty="0" smtClean="0"/>
              <a:t> </a:t>
            </a:r>
            <a:r>
              <a:rPr lang="sk-SK" dirty="0" err="1" smtClean="0"/>
              <a:t>pancakes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4.A </a:t>
            </a:r>
            <a:r>
              <a:rPr lang="sk-SK" dirty="0" err="1" smtClean="0"/>
              <a:t>Julia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sk-SK" b="1" dirty="0" smtClean="0"/>
              <a:t>INGREDIENTS</a:t>
            </a:r>
          </a:p>
          <a:p>
            <a:pPr fontAlgn="base"/>
            <a:r>
              <a:rPr lang="sk-SK" dirty="0" smtClean="0"/>
              <a:t>500 ml </a:t>
            </a:r>
            <a:r>
              <a:rPr lang="sk-SK" dirty="0" err="1" smtClean="0"/>
              <a:t>milk</a:t>
            </a:r>
            <a:endParaRPr lang="sk-SK" dirty="0" smtClean="0"/>
          </a:p>
          <a:p>
            <a:pPr fontAlgn="base"/>
            <a:r>
              <a:rPr lang="sk-SK" dirty="0" smtClean="0"/>
              <a:t>2eggs</a:t>
            </a:r>
            <a:endParaRPr lang="sk-SK" b="1" dirty="0" smtClean="0"/>
          </a:p>
          <a:p>
            <a:pPr fontAlgn="base"/>
            <a:r>
              <a:rPr lang="sk-SK" dirty="0" smtClean="0"/>
              <a:t>10 </a:t>
            </a:r>
            <a:r>
              <a:rPr lang="sk-SK" dirty="0" smtClean="0"/>
              <a:t>g </a:t>
            </a:r>
            <a:r>
              <a:rPr lang="sk-SK" dirty="0" err="1" smtClean="0"/>
              <a:t>sugar</a:t>
            </a:r>
            <a:endParaRPr lang="sk-SK" b="1" dirty="0" smtClean="0"/>
          </a:p>
          <a:p>
            <a:pPr fontAlgn="base"/>
            <a:r>
              <a:rPr lang="sk-SK" dirty="0" smtClean="0"/>
              <a:t>220 </a:t>
            </a:r>
            <a:r>
              <a:rPr lang="sk-SK" dirty="0" smtClean="0"/>
              <a:t>g </a:t>
            </a:r>
            <a:r>
              <a:rPr lang="sk-SK" dirty="0" err="1" smtClean="0"/>
              <a:t>flour</a:t>
            </a:r>
            <a:endParaRPr lang="sk-SK" b="1" dirty="0" smtClean="0"/>
          </a:p>
          <a:p>
            <a:pPr fontAlgn="base"/>
            <a:r>
              <a:rPr lang="sk-SK" dirty="0" smtClean="0"/>
              <a:t>A </a:t>
            </a:r>
            <a:r>
              <a:rPr lang="sk-SK" dirty="0" err="1" smtClean="0"/>
              <a:t>little</a:t>
            </a:r>
            <a:r>
              <a:rPr lang="sk-SK" dirty="0" smtClean="0"/>
              <a:t> </a:t>
            </a:r>
            <a:r>
              <a:rPr lang="sk-SK" dirty="0" err="1" smtClean="0"/>
              <a:t>oil</a:t>
            </a:r>
            <a:r>
              <a:rPr lang="sk-SK" dirty="0" smtClean="0"/>
              <a:t> </a:t>
            </a:r>
            <a:endParaRPr lang="sk-SK" b="1" dirty="0"/>
          </a:p>
        </p:txBody>
      </p:sp>
      <p:pic>
        <p:nvPicPr>
          <p:cNvPr id="7" name="Zástupný symbol obsahu 6" descr="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5025" y="1899841"/>
            <a:ext cx="4041775" cy="30313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k-SK" dirty="0" err="1" smtClean="0"/>
              <a:t>Milk</a:t>
            </a:r>
            <a:r>
              <a:rPr lang="sk-SK" dirty="0" smtClean="0"/>
              <a:t>, </a:t>
            </a:r>
            <a:r>
              <a:rPr lang="sk-SK" dirty="0" err="1" smtClean="0"/>
              <a:t>eggs</a:t>
            </a:r>
            <a:r>
              <a:rPr lang="sk-SK" dirty="0" smtClean="0"/>
              <a:t>, </a:t>
            </a:r>
            <a:r>
              <a:rPr lang="sk-SK" dirty="0" err="1" smtClean="0"/>
              <a:t>sugar</a:t>
            </a:r>
            <a:r>
              <a:rPr lang="sk-SK" dirty="0" smtClean="0"/>
              <a:t>, </a:t>
            </a:r>
            <a:r>
              <a:rPr lang="sk-SK" dirty="0" err="1" smtClean="0"/>
              <a:t>flour</a:t>
            </a:r>
            <a:r>
              <a:rPr lang="sk-SK" dirty="0" smtClean="0"/>
              <a:t> </a:t>
            </a:r>
            <a:r>
              <a:rPr lang="sk-SK" dirty="0" err="1" smtClean="0"/>
              <a:t>mixed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endParaRPr lang="sk-SK" dirty="0"/>
          </a:p>
        </p:txBody>
      </p:sp>
      <p:pic>
        <p:nvPicPr>
          <p:cNvPr id="7" name="Zástupný symbol obsahu 6" descr="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5025" y="1899841"/>
            <a:ext cx="4041775" cy="303133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Then</a:t>
            </a:r>
            <a:r>
              <a:rPr lang="sk-SK" dirty="0" smtClean="0"/>
              <a:t> </a:t>
            </a:r>
            <a:r>
              <a:rPr lang="sk-SK" dirty="0" err="1" smtClean="0"/>
              <a:t>pour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big </a:t>
            </a:r>
            <a:r>
              <a:rPr lang="sk-SK" dirty="0" err="1" smtClean="0"/>
              <a:t>spoon</a:t>
            </a:r>
            <a:r>
              <a:rPr lang="sk-SK" dirty="0" smtClean="0"/>
              <a:t> to </a:t>
            </a:r>
            <a:r>
              <a:rPr lang="sk-SK" dirty="0" err="1" smtClean="0"/>
              <a:t>pan</a:t>
            </a:r>
            <a:r>
              <a:rPr lang="sk-SK" dirty="0" smtClean="0"/>
              <a:t> and </a:t>
            </a:r>
            <a:r>
              <a:rPr lang="sk-SK" dirty="0" err="1" smtClean="0"/>
              <a:t>fry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both</a:t>
            </a:r>
            <a:r>
              <a:rPr lang="sk-SK" dirty="0" smtClean="0"/>
              <a:t> </a:t>
            </a:r>
            <a:r>
              <a:rPr lang="sk-SK" dirty="0" err="1" smtClean="0"/>
              <a:t>sides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a </a:t>
            </a:r>
            <a:r>
              <a:rPr lang="sk-SK" dirty="0" err="1" smtClean="0"/>
              <a:t>little</a:t>
            </a:r>
            <a:r>
              <a:rPr lang="sk-SK" dirty="0" smtClean="0"/>
              <a:t> bit </a:t>
            </a:r>
            <a:r>
              <a:rPr lang="sk-SK" dirty="0" err="1" smtClean="0"/>
              <a:t>oil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9" name="Zástupný symbol obsahu 8" descr="4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700808"/>
            <a:ext cx="3960439" cy="29523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fill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jam</a:t>
            </a:r>
            <a:r>
              <a:rPr lang="sk-SK" dirty="0" smtClean="0"/>
              <a:t>, </a:t>
            </a:r>
            <a:r>
              <a:rPr lang="sk-SK" dirty="0" err="1" smtClean="0"/>
              <a:t>cheese</a:t>
            </a:r>
            <a:r>
              <a:rPr lang="sk-SK" dirty="0" smtClean="0"/>
              <a:t>, or </a:t>
            </a:r>
            <a:r>
              <a:rPr lang="sk-SK" dirty="0" err="1" smtClean="0"/>
              <a:t>chocolate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banana</a:t>
            </a:r>
            <a:r>
              <a:rPr lang="sk-SK" dirty="0" smtClean="0"/>
              <a:t>.</a:t>
            </a:r>
          </a:p>
          <a:p>
            <a:r>
              <a:rPr lang="sk-SK" dirty="0" smtClean="0"/>
              <a:t>ENJOY</a:t>
            </a:r>
            <a:endParaRPr lang="sk-SK" dirty="0"/>
          </a:p>
        </p:txBody>
      </p:sp>
      <p:pic>
        <p:nvPicPr>
          <p:cNvPr id="7" name="Zástupný symbol obsahu 6" descr="3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5025" y="1412777"/>
            <a:ext cx="4041775" cy="351839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65</Words>
  <Application>Microsoft Office PowerPoint</Application>
  <PresentationFormat>Prezentácia na obrazovke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Hala</vt:lpstr>
      <vt:lpstr>Slovak sweet pancakes </vt:lpstr>
      <vt:lpstr>Snímka 2</vt:lpstr>
      <vt:lpstr>Snímka 3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 sweet pancakes</dc:title>
  <dc:creator>Lenovo</dc:creator>
  <cp:lastModifiedBy>Lenovo</cp:lastModifiedBy>
  <cp:revision>2</cp:revision>
  <dcterms:created xsi:type="dcterms:W3CDTF">2019-02-16T13:57:27Z</dcterms:created>
  <dcterms:modified xsi:type="dcterms:W3CDTF">2019-02-16T14:16:52Z</dcterms:modified>
</cp:coreProperties>
</file>