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297440" y="308772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90428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9744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4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92680" y="1567440"/>
            <a:ext cx="3648240" cy="291096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92680" y="1567440"/>
            <a:ext cx="3648240" cy="291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1297440" y="1567440"/>
            <a:ext cx="7038720" cy="291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1297440" y="393840"/>
            <a:ext cx="7038720" cy="423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129744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297440" y="1567440"/>
            <a:ext cx="7038720" cy="2911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90428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297440" y="308772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297440" y="308772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90428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9744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9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992680" y="1567440"/>
            <a:ext cx="3648240" cy="291096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992680" y="1567440"/>
            <a:ext cx="3648240" cy="291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297440" y="393840"/>
            <a:ext cx="7038720" cy="423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29744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291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904280" y="308772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40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29744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904280" y="1567440"/>
            <a:ext cx="343476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297440" y="3087720"/>
            <a:ext cx="7038720" cy="1388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1b212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rot="5400000">
            <a:off x="7500600" y="0"/>
            <a:ext cx="1643400" cy="1643400"/>
          </a:xfrm>
          <a:prstGeom prst="diagStripe">
            <a:avLst>
              <a:gd name="adj" fmla="val 0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1" name="CustomShape 2"/>
          <p:cNvSpPr/>
          <p:nvPr/>
        </p:nvSpPr>
        <p:spPr>
          <a:xfrm rot="16200000">
            <a:off x="9720" y="-8280"/>
            <a:ext cx="5133960" cy="5153400"/>
          </a:xfrm>
          <a:prstGeom prst="diagStripe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2" name="CustomShape 3"/>
          <p:cNvSpPr/>
          <p:nvPr/>
        </p:nvSpPr>
        <p:spPr>
          <a:xfrm rot="16200000">
            <a:off x="7200" y="1135080"/>
            <a:ext cx="3981960" cy="3996720"/>
          </a:xfrm>
          <a:prstGeom prst="diagStripe">
            <a:avLst>
              <a:gd name="adj" fmla="val 58774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3" name="CustomShape 4"/>
          <p:cNvSpPr/>
          <p:nvPr/>
        </p:nvSpPr>
        <p:spPr>
          <a:xfrm rot="16200000">
            <a:off x="5760" y="-2880"/>
            <a:ext cx="2291040" cy="2299680"/>
          </a:xfrm>
          <a:prstGeom prst="diagStripe">
            <a:avLst>
              <a:gd name="adj" fmla="val 50000"/>
            </a:avLst>
          </a:prstGeom>
          <a:solidFill>
            <a:srgbClr val="0145ac"/>
          </a:solidFill>
          <a:ln>
            <a:noFill/>
          </a:ln>
        </p:spPr>
      </p:sp>
      <p:sp>
        <p:nvSpPr>
          <p:cNvPr id="4" name="CustomShape 5"/>
          <p:cNvSpPr/>
          <p:nvPr/>
        </p:nvSpPr>
        <p:spPr>
          <a:xfrm flipH="1">
            <a:off x="652680" y="588240"/>
            <a:ext cx="2299680" cy="2291040"/>
          </a:xfrm>
          <a:prstGeom prst="diagStripe">
            <a:avLst>
              <a:gd name="adj" fmla="val 50000"/>
            </a:avLst>
          </a:prstGeom>
          <a:solidFill>
            <a:srgbClr val="82c7a5"/>
          </a:solidFill>
          <a:ln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3537000" y="1578240"/>
            <a:ext cx="5017320" cy="1578600"/>
          </a:xfrm>
          <a:prstGeom prst="rect">
            <a:avLst/>
          </a:prstGeom>
        </p:spPr>
        <p:txBody>
          <a:bodyPr tIns="91440" bIns="91440"/>
          <a:p>
            <a:r>
              <a:rPr lang="es-ES" sz="40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89EAF053-FC4B-47E4-9883-1980225DE89A}" type="slidenum">
              <a:rPr lang="es-ES" sz="14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1b212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 rot="16200000">
            <a:off x="0" y="381240"/>
            <a:ext cx="808560" cy="808560"/>
          </a:xfrm>
          <a:prstGeom prst="diagStripe">
            <a:avLst>
              <a:gd name="adj" fmla="val 50000"/>
            </a:avLst>
          </a:prstGeom>
          <a:solidFill>
            <a:srgbClr val="0145ac"/>
          </a:solidFill>
          <a:ln>
            <a:noFill/>
          </a:ln>
        </p:spPr>
      </p:sp>
      <p:sp>
        <p:nvSpPr>
          <p:cNvPr id="43" name="CustomShape 2"/>
          <p:cNvSpPr/>
          <p:nvPr/>
        </p:nvSpPr>
        <p:spPr>
          <a:xfrm flipH="1">
            <a:off x="228960" y="588600"/>
            <a:ext cx="808560" cy="808560"/>
          </a:xfrm>
          <a:prstGeom prst="diagStripe">
            <a:avLst>
              <a:gd name="adj" fmla="val 50000"/>
            </a:avLst>
          </a:prstGeom>
          <a:solidFill>
            <a:srgbClr val="82c7a5"/>
          </a:solidFill>
          <a:ln>
            <a:noFill/>
          </a:ln>
        </p:spPr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r>
              <a:rPr lang="es-ES" sz="2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1297440" y="1567440"/>
            <a:ext cx="7038720" cy="291096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es-ES" sz="13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3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3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3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13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13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1300">
                <a:latin typeface="Arial"/>
              </a:rPr>
              <a:t>Séptimo nivel del esquema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720FCE58-5C1C-460A-AADF-FE9FE211496C}" type="slidenum">
              <a:rPr lang="es-ES" sz="14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3537000" y="1578240"/>
            <a:ext cx="5017320" cy="15786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4000">
                <a:solidFill>
                  <a:srgbClr val="ffffff"/>
                </a:solidFill>
                <a:latin typeface="Montserrat"/>
                <a:ea typeface="Montserrat"/>
              </a:rPr>
              <a:t>grupo 1: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559800" y="3422160"/>
            <a:ext cx="7994520" cy="10087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Realizado por:Gema,Ivan,Andrea y Leticia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297440" y="143640"/>
            <a:ext cx="7038720" cy="9136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         </a:t>
            </a: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La musica que nos gusta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297440" y="767520"/>
            <a:ext cx="7038720" cy="42307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La música que nos gusta escuchar es Bad Bunny.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Estas son algunas de sus canciones: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-Sexto sentido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-Soy peor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También nos gusta Malú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Una de sus canciones es la de Blanco y Negro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Estos son Bad Bunny y Malú: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145080" y="995400"/>
            <a:ext cx="8897040" cy="41479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Bad Bunny                                                                       Malú</a:t>
            </a:r>
            <a:endParaRPr/>
          </a:p>
        </p:txBody>
      </p:sp>
      <p:pic>
        <p:nvPicPr>
          <p:cNvPr id="87" name="Shape 148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45080" y="1164960"/>
            <a:ext cx="2813400" cy="2813400"/>
          </a:xfrm>
          <a:prstGeom prst="rect">
            <a:avLst/>
          </a:prstGeom>
          <a:ln>
            <a:noFill/>
          </a:ln>
        </p:spPr>
      </p:pic>
      <p:pic>
        <p:nvPicPr>
          <p:cNvPr id="88" name="Shape 149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272120" y="1164960"/>
            <a:ext cx="3670920" cy="2651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Las asignaturas que estudiamos: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311040" y="1078560"/>
            <a:ext cx="8731080" cy="40647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Nosotros estudiamos Lengua,Matemáticas,Religión,Inglés,física y química,Francés,Inglés,Música,Historia y Tecnología.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Son muy interesantes y aprendemos mucho sobre ellas aunque tenemos favoritas.</a:t>
            </a:r>
            <a:endParaRPr/>
          </a:p>
        </p:txBody>
      </p:sp>
      <p:pic>
        <p:nvPicPr>
          <p:cNvPr id="91" name="Shape 15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4956840" y="2634120"/>
            <a:ext cx="3504600" cy="2509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Nuestros pueblos: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1297440" y="1567440"/>
            <a:ext cx="7038720" cy="34099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Vivímos en Santa Amalia,es un pueblo pequeño y hay pocos monumentos,a la entrada tenemos la figura de Antonio López (el fundador de Santa Amalia).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Aunque un componente de nuestro grupo es de Valdehornillos (que es otro pueblo pequeño que esta cerca de Santa Amalia)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Montserrat"/>
                <a:ea typeface="Montserrat"/>
              </a:rPr>
              <a:t>Nuestros pueblos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0" y="954000"/>
            <a:ext cx="9000720" cy="41486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Santa Amalia                Estatua de Antonio              Valdehornillos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                                       </a:t>
            </a:r>
            <a:r>
              <a:rPr lang="es-ES" sz="2400">
                <a:solidFill>
                  <a:srgbClr val="ffffff"/>
                </a:solidFill>
                <a:latin typeface="Lato"/>
                <a:ea typeface="Lato"/>
              </a:rPr>
              <a:t>López (Santa Amalia)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96" name="Shape 169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182240"/>
            <a:ext cx="2667960" cy="1644840"/>
          </a:xfrm>
          <a:prstGeom prst="rect">
            <a:avLst/>
          </a:prstGeom>
          <a:ln>
            <a:noFill/>
          </a:ln>
        </p:spPr>
      </p:pic>
      <p:pic>
        <p:nvPicPr>
          <p:cNvPr id="97" name="Shape 170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5724360" y="1019520"/>
            <a:ext cx="3116160" cy="1969920"/>
          </a:xfrm>
          <a:prstGeom prst="rect">
            <a:avLst/>
          </a:prstGeom>
          <a:ln>
            <a:noFill/>
          </a:ln>
        </p:spPr>
      </p:pic>
      <p:pic>
        <p:nvPicPr>
          <p:cNvPr id="98" name="Shape 171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324600" y="1082520"/>
            <a:ext cx="1742760" cy="184428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