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0" d="100"/>
          <a:sy n="90" d="100"/>
        </p:scale>
        <p:origin x="-1002"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11A1380-2E44-436D-98E7-6ADBE90C831E}" type="datetimeFigureOut">
              <a:rPr lang="en-GB" smtClean="0"/>
              <a:t>14/12/2017</a:t>
            </a:fld>
            <a:endParaRPr lang="en-GB"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08DBBEF-65FD-48F2-B836-FB26CFD50F54}" type="slidenum">
              <a:rPr lang="en-GB" smtClean="0"/>
              <a:t>‹#›</a:t>
            </a:fld>
            <a:endParaRPr lang="en-GB" dirty="0"/>
          </a:p>
        </p:txBody>
      </p:sp>
    </p:spTree>
    <p:extLst>
      <p:ext uri="{BB962C8B-B14F-4D97-AF65-F5344CB8AC3E}">
        <p14:creationId xmlns:p14="http://schemas.microsoft.com/office/powerpoint/2010/main" val="39327608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08DBBEF-65FD-48F2-B836-FB26CFD50F54}" type="slidenum">
              <a:rPr lang="en-GB" smtClean="0"/>
              <a:t>3</a:t>
            </a:fld>
            <a:endParaRPr lang="en-GB" dirty="0"/>
          </a:p>
        </p:txBody>
      </p:sp>
    </p:spTree>
    <p:extLst>
      <p:ext uri="{BB962C8B-B14F-4D97-AF65-F5344CB8AC3E}">
        <p14:creationId xmlns:p14="http://schemas.microsoft.com/office/powerpoint/2010/main" val="24651588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7A0B421B-0F5F-44BB-A14F-8434D5FCB355}" type="datetimeFigureOut">
              <a:rPr lang="en-GB" smtClean="0"/>
              <a:t>14/12/2017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1E6D6106-F7E1-4AFE-9602-05C7E45D7FC4}" type="slidenum">
              <a:rPr lang="en-GB" smtClean="0"/>
              <a:t>‹#›</a:t>
            </a:fld>
            <a:endParaRPr lang="en-GB" dirty="0"/>
          </a:p>
        </p:txBody>
      </p:sp>
    </p:spTree>
    <p:extLst>
      <p:ext uri="{BB962C8B-B14F-4D97-AF65-F5344CB8AC3E}">
        <p14:creationId xmlns:p14="http://schemas.microsoft.com/office/powerpoint/2010/main" val="32090482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A0B421B-0F5F-44BB-A14F-8434D5FCB355}" type="datetimeFigureOut">
              <a:rPr lang="en-GB" smtClean="0"/>
              <a:t>14/12/2017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1E6D6106-F7E1-4AFE-9602-05C7E45D7FC4}" type="slidenum">
              <a:rPr lang="en-GB" smtClean="0"/>
              <a:t>‹#›</a:t>
            </a:fld>
            <a:endParaRPr lang="en-GB" dirty="0"/>
          </a:p>
        </p:txBody>
      </p:sp>
    </p:spTree>
    <p:extLst>
      <p:ext uri="{BB962C8B-B14F-4D97-AF65-F5344CB8AC3E}">
        <p14:creationId xmlns:p14="http://schemas.microsoft.com/office/powerpoint/2010/main" val="38710853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A0B421B-0F5F-44BB-A14F-8434D5FCB355}" type="datetimeFigureOut">
              <a:rPr lang="en-GB" smtClean="0"/>
              <a:t>14/12/2017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1E6D6106-F7E1-4AFE-9602-05C7E45D7FC4}" type="slidenum">
              <a:rPr lang="en-GB" smtClean="0"/>
              <a:t>‹#›</a:t>
            </a:fld>
            <a:endParaRPr lang="en-GB" dirty="0"/>
          </a:p>
        </p:txBody>
      </p:sp>
    </p:spTree>
    <p:extLst>
      <p:ext uri="{BB962C8B-B14F-4D97-AF65-F5344CB8AC3E}">
        <p14:creationId xmlns:p14="http://schemas.microsoft.com/office/powerpoint/2010/main" val="41117507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A0B421B-0F5F-44BB-A14F-8434D5FCB355}" type="datetimeFigureOut">
              <a:rPr lang="en-GB" smtClean="0"/>
              <a:t>14/12/2017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1E6D6106-F7E1-4AFE-9602-05C7E45D7FC4}" type="slidenum">
              <a:rPr lang="en-GB" smtClean="0"/>
              <a:t>‹#›</a:t>
            </a:fld>
            <a:endParaRPr lang="en-GB" dirty="0"/>
          </a:p>
        </p:txBody>
      </p:sp>
    </p:spTree>
    <p:extLst>
      <p:ext uri="{BB962C8B-B14F-4D97-AF65-F5344CB8AC3E}">
        <p14:creationId xmlns:p14="http://schemas.microsoft.com/office/powerpoint/2010/main" val="21571094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A0B421B-0F5F-44BB-A14F-8434D5FCB355}" type="datetimeFigureOut">
              <a:rPr lang="en-GB" smtClean="0"/>
              <a:t>14/12/2017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1E6D6106-F7E1-4AFE-9602-05C7E45D7FC4}" type="slidenum">
              <a:rPr lang="en-GB" smtClean="0"/>
              <a:t>‹#›</a:t>
            </a:fld>
            <a:endParaRPr lang="en-GB" dirty="0"/>
          </a:p>
        </p:txBody>
      </p:sp>
    </p:spTree>
    <p:extLst>
      <p:ext uri="{BB962C8B-B14F-4D97-AF65-F5344CB8AC3E}">
        <p14:creationId xmlns:p14="http://schemas.microsoft.com/office/powerpoint/2010/main" val="17743974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7A0B421B-0F5F-44BB-A14F-8434D5FCB355}" type="datetimeFigureOut">
              <a:rPr lang="en-GB" smtClean="0"/>
              <a:t>14/12/2017</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1E6D6106-F7E1-4AFE-9602-05C7E45D7FC4}" type="slidenum">
              <a:rPr lang="en-GB" smtClean="0"/>
              <a:t>‹#›</a:t>
            </a:fld>
            <a:endParaRPr lang="en-GB" dirty="0"/>
          </a:p>
        </p:txBody>
      </p:sp>
    </p:spTree>
    <p:extLst>
      <p:ext uri="{BB962C8B-B14F-4D97-AF65-F5344CB8AC3E}">
        <p14:creationId xmlns:p14="http://schemas.microsoft.com/office/powerpoint/2010/main" val="14291710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7A0B421B-0F5F-44BB-A14F-8434D5FCB355}" type="datetimeFigureOut">
              <a:rPr lang="en-GB" smtClean="0"/>
              <a:t>14/12/2017</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1E6D6106-F7E1-4AFE-9602-05C7E45D7FC4}" type="slidenum">
              <a:rPr lang="en-GB" smtClean="0"/>
              <a:t>‹#›</a:t>
            </a:fld>
            <a:endParaRPr lang="en-GB" dirty="0"/>
          </a:p>
        </p:txBody>
      </p:sp>
    </p:spTree>
    <p:extLst>
      <p:ext uri="{BB962C8B-B14F-4D97-AF65-F5344CB8AC3E}">
        <p14:creationId xmlns:p14="http://schemas.microsoft.com/office/powerpoint/2010/main" val="13371590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7A0B421B-0F5F-44BB-A14F-8434D5FCB355}" type="datetimeFigureOut">
              <a:rPr lang="en-GB" smtClean="0"/>
              <a:t>14/12/2017</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1E6D6106-F7E1-4AFE-9602-05C7E45D7FC4}" type="slidenum">
              <a:rPr lang="en-GB" smtClean="0"/>
              <a:t>‹#›</a:t>
            </a:fld>
            <a:endParaRPr lang="en-GB" dirty="0"/>
          </a:p>
        </p:txBody>
      </p:sp>
    </p:spTree>
    <p:extLst>
      <p:ext uri="{BB962C8B-B14F-4D97-AF65-F5344CB8AC3E}">
        <p14:creationId xmlns:p14="http://schemas.microsoft.com/office/powerpoint/2010/main" val="21763620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0B421B-0F5F-44BB-A14F-8434D5FCB355}" type="datetimeFigureOut">
              <a:rPr lang="en-GB" smtClean="0"/>
              <a:t>14/12/2017</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1E6D6106-F7E1-4AFE-9602-05C7E45D7FC4}" type="slidenum">
              <a:rPr lang="en-GB" smtClean="0"/>
              <a:t>‹#›</a:t>
            </a:fld>
            <a:endParaRPr lang="en-GB" dirty="0"/>
          </a:p>
        </p:txBody>
      </p:sp>
    </p:spTree>
    <p:extLst>
      <p:ext uri="{BB962C8B-B14F-4D97-AF65-F5344CB8AC3E}">
        <p14:creationId xmlns:p14="http://schemas.microsoft.com/office/powerpoint/2010/main" val="11080848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A0B421B-0F5F-44BB-A14F-8434D5FCB355}" type="datetimeFigureOut">
              <a:rPr lang="en-GB" smtClean="0"/>
              <a:t>14/12/2017</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1E6D6106-F7E1-4AFE-9602-05C7E45D7FC4}" type="slidenum">
              <a:rPr lang="en-GB" smtClean="0"/>
              <a:t>‹#›</a:t>
            </a:fld>
            <a:endParaRPr lang="en-GB" dirty="0"/>
          </a:p>
        </p:txBody>
      </p:sp>
    </p:spTree>
    <p:extLst>
      <p:ext uri="{BB962C8B-B14F-4D97-AF65-F5344CB8AC3E}">
        <p14:creationId xmlns:p14="http://schemas.microsoft.com/office/powerpoint/2010/main" val="33183992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A0B421B-0F5F-44BB-A14F-8434D5FCB355}" type="datetimeFigureOut">
              <a:rPr lang="en-GB" smtClean="0"/>
              <a:t>14/12/2017</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1E6D6106-F7E1-4AFE-9602-05C7E45D7FC4}" type="slidenum">
              <a:rPr lang="en-GB" smtClean="0"/>
              <a:t>‹#›</a:t>
            </a:fld>
            <a:endParaRPr lang="en-GB" dirty="0"/>
          </a:p>
        </p:txBody>
      </p:sp>
    </p:spTree>
    <p:extLst>
      <p:ext uri="{BB962C8B-B14F-4D97-AF65-F5344CB8AC3E}">
        <p14:creationId xmlns:p14="http://schemas.microsoft.com/office/powerpoint/2010/main" val="2715478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C00000"/>
            </a:gs>
            <a:gs pos="85000">
              <a:schemeClr val="tx1"/>
            </a:gs>
            <a:gs pos="100000">
              <a:schemeClr val="tx1"/>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0B421B-0F5F-44BB-A14F-8434D5FCB355}" type="datetimeFigureOut">
              <a:rPr lang="en-GB" smtClean="0"/>
              <a:t>14/12/2017</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6D6106-F7E1-4AFE-9602-05C7E45D7FC4}" type="slidenum">
              <a:rPr lang="en-GB" smtClean="0"/>
              <a:t>‹#›</a:t>
            </a:fld>
            <a:endParaRPr lang="en-GB" dirty="0"/>
          </a:p>
        </p:txBody>
      </p:sp>
    </p:spTree>
    <p:extLst>
      <p:ext uri="{BB962C8B-B14F-4D97-AF65-F5344CB8AC3E}">
        <p14:creationId xmlns:p14="http://schemas.microsoft.com/office/powerpoint/2010/main" val="25366694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en.wikipedia.org/wiki/File:Comedy_and_tragedy_masks_without_background.svg" TargetMode="External"/><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www.google.co.uk/url?q=https://www.pinterest.com/pin/537546905505167068/&amp;sa=U&amp;ved=0ahUKEwjA853Em4nYAhWDDsAKHSR9BlgQwW4IGDAA&amp;usg=AOvVaw06X-03OzkvhOGSr62GCZkj"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548680"/>
            <a:ext cx="7772400" cy="1470025"/>
          </a:xfrm>
        </p:spPr>
        <p:txBody>
          <a:bodyPr/>
          <a:lstStyle/>
          <a:p>
            <a:r>
              <a:rPr lang="en-GB" i="1" dirty="0" smtClean="0">
                <a:solidFill>
                  <a:schemeClr val="bg1"/>
                </a:solidFill>
              </a:rPr>
              <a:t>Answer to your questions</a:t>
            </a:r>
            <a:endParaRPr lang="en-GB" i="1" dirty="0">
              <a:solidFill>
                <a:schemeClr val="bg1"/>
              </a:solidFill>
            </a:endParaRPr>
          </a:p>
        </p:txBody>
      </p:sp>
      <p:sp>
        <p:nvSpPr>
          <p:cNvPr id="3" name="Subtitle 2"/>
          <p:cNvSpPr>
            <a:spLocks noGrp="1"/>
          </p:cNvSpPr>
          <p:nvPr>
            <p:ph type="subTitle" idx="1"/>
          </p:nvPr>
        </p:nvSpPr>
        <p:spPr>
          <a:xfrm>
            <a:off x="1475656" y="2348880"/>
            <a:ext cx="6400800" cy="1752600"/>
          </a:xfrm>
        </p:spPr>
        <p:txBody>
          <a:bodyPr/>
          <a:lstStyle/>
          <a:p>
            <a:r>
              <a:rPr lang="en-GB" i="1" dirty="0" smtClean="0">
                <a:solidFill>
                  <a:schemeClr val="bg1"/>
                </a:solidFill>
              </a:rPr>
              <a:t>Lashay Wigginton, Tahrima Tariq, Hannah Clarke </a:t>
            </a:r>
            <a:r>
              <a:rPr lang="en-GB" i="1" dirty="0" smtClean="0">
                <a:solidFill>
                  <a:schemeClr val="bg1"/>
                </a:solidFill>
                <a:sym typeface="Wingdings" panose="05000000000000000000" pitchFamily="2" charset="2"/>
              </a:rPr>
              <a:t>:)</a:t>
            </a:r>
            <a:endParaRPr lang="en-GB" i="1" dirty="0">
              <a:solidFill>
                <a:schemeClr val="bg1"/>
              </a:solidFill>
            </a:endParaRPr>
          </a:p>
        </p:txBody>
      </p:sp>
    </p:spTree>
    <p:extLst>
      <p:ext uri="{BB962C8B-B14F-4D97-AF65-F5344CB8AC3E}">
        <p14:creationId xmlns:p14="http://schemas.microsoft.com/office/powerpoint/2010/main" val="6315529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bg1"/>
                </a:solidFill>
              </a:rPr>
              <a:t>What do you like about your town?</a:t>
            </a:r>
            <a:endParaRPr lang="en-GB" dirty="0">
              <a:solidFill>
                <a:schemeClr val="bg1"/>
              </a:solidFill>
            </a:endParaRPr>
          </a:p>
        </p:txBody>
      </p:sp>
      <p:sp>
        <p:nvSpPr>
          <p:cNvPr id="3" name="Content Placeholder 2"/>
          <p:cNvSpPr>
            <a:spLocks noGrp="1"/>
          </p:cNvSpPr>
          <p:nvPr>
            <p:ph idx="1"/>
          </p:nvPr>
        </p:nvSpPr>
        <p:spPr/>
        <p:txBody>
          <a:bodyPr/>
          <a:lstStyle/>
          <a:p>
            <a:pPr marL="0" indent="0" algn="ctr">
              <a:buNone/>
            </a:pPr>
            <a:r>
              <a:rPr lang="en-GB" dirty="0" smtClean="0">
                <a:solidFill>
                  <a:schemeClr val="bg1"/>
                </a:solidFill>
              </a:rPr>
              <a:t>We like our family which is in our town, but also we like to go to Old Market Square. We also like the cinema but also we sometimes like to do ice skating</a:t>
            </a:r>
          </a:p>
        </p:txBody>
      </p:sp>
      <p:pic>
        <p:nvPicPr>
          <p:cNvPr id="1026" name="Picture 2" descr="https://www.lumixgexperience.panasonic.co.uk/app/uploads/gallery/jonhendley/P1000167-1000x75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3789040"/>
            <a:ext cx="4528004" cy="2544739"/>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s://www.showcasecinemas.co.uk/media/1663/conference-image-low-res-2.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004048" y="3789040"/>
            <a:ext cx="3744416" cy="24881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495325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solidFill>
                  <a:schemeClr val="bg1"/>
                </a:solidFill>
              </a:rPr>
              <a:t>Are there any world famous people in your city?</a:t>
            </a:r>
            <a:endParaRPr lang="en-GB" dirty="0">
              <a:solidFill>
                <a:schemeClr val="bg1"/>
              </a:solidFill>
            </a:endParaRPr>
          </a:p>
        </p:txBody>
      </p:sp>
      <p:sp>
        <p:nvSpPr>
          <p:cNvPr id="3" name="Content Placeholder 2"/>
          <p:cNvSpPr>
            <a:spLocks noGrp="1"/>
          </p:cNvSpPr>
          <p:nvPr>
            <p:ph idx="1"/>
          </p:nvPr>
        </p:nvSpPr>
        <p:spPr/>
        <p:txBody>
          <a:bodyPr/>
          <a:lstStyle/>
          <a:p>
            <a:pPr marL="0" indent="0">
              <a:buNone/>
            </a:pPr>
            <a:r>
              <a:rPr lang="en-GB" dirty="0" smtClean="0">
                <a:solidFill>
                  <a:schemeClr val="bg1"/>
                </a:solidFill>
              </a:rPr>
              <a:t>There is some famous people in Nottingham including Graham Russell who is an English musician but we don’t know  who he his as he is not famous world wide.</a:t>
            </a:r>
            <a:endParaRPr lang="en-GB" dirty="0">
              <a:solidFill>
                <a:schemeClr val="bg1"/>
              </a:solidFill>
            </a:endParaRPr>
          </a:p>
        </p:txBody>
      </p:sp>
      <p:pic>
        <p:nvPicPr>
          <p:cNvPr id="2050"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55688" t="12505" r="10360" b="22647"/>
          <a:stretch/>
        </p:blipFill>
        <p:spPr bwMode="auto">
          <a:xfrm>
            <a:off x="4716016" y="3140968"/>
            <a:ext cx="3001589" cy="35831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712433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bg1"/>
                </a:solidFill>
              </a:rPr>
              <a:t>What are you favourite subjects?</a:t>
            </a:r>
            <a:endParaRPr lang="en-GB" dirty="0">
              <a:solidFill>
                <a:schemeClr val="bg1"/>
              </a:solidFill>
            </a:endParaRPr>
          </a:p>
        </p:txBody>
      </p:sp>
      <p:sp>
        <p:nvSpPr>
          <p:cNvPr id="3" name="Content Placeholder 2"/>
          <p:cNvSpPr>
            <a:spLocks noGrp="1"/>
          </p:cNvSpPr>
          <p:nvPr>
            <p:ph idx="1"/>
          </p:nvPr>
        </p:nvSpPr>
        <p:spPr/>
        <p:txBody>
          <a:bodyPr>
            <a:normAutofit/>
          </a:bodyPr>
          <a:lstStyle/>
          <a:p>
            <a:pPr marL="0" indent="0">
              <a:buNone/>
            </a:pPr>
            <a:r>
              <a:rPr lang="en-GB" sz="4000" dirty="0" smtClean="0">
                <a:solidFill>
                  <a:schemeClr val="bg1"/>
                </a:solidFill>
              </a:rPr>
              <a:t>Our favourite subjects are Maths, Technology, Art, Drama and English.</a:t>
            </a:r>
          </a:p>
          <a:p>
            <a:pPr marL="0" indent="0">
              <a:buNone/>
            </a:pPr>
            <a:endParaRPr lang="en-GB" sz="4000" dirty="0" smtClean="0">
              <a:solidFill>
                <a:schemeClr val="bg1"/>
              </a:solidFill>
            </a:endParaRPr>
          </a:p>
        </p:txBody>
      </p:sp>
      <p:pic>
        <p:nvPicPr>
          <p:cNvPr id="3074" name="Picture 2" descr="http://www.clubpimble.com/uploads/headings_10327_56832.jpe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3573016"/>
            <a:ext cx="3724028" cy="2448272"/>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https://upload.wikimedia.org/wikipedia/commons/thumb/e/e7/Comedy_and_tragedy_masks_without_background.svg/200px-Comedy_and_tragedy_masks_without_background.svg.pn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76056" y="3299386"/>
            <a:ext cx="3024336" cy="27219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582915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bg1"/>
                </a:solidFill>
              </a:rPr>
              <a:t>Do you like e-Twinning?</a:t>
            </a:r>
            <a:endParaRPr lang="en-GB" dirty="0">
              <a:solidFill>
                <a:schemeClr val="bg1"/>
              </a:solidFill>
            </a:endParaRPr>
          </a:p>
        </p:txBody>
      </p:sp>
      <p:sp>
        <p:nvSpPr>
          <p:cNvPr id="3" name="Content Placeholder 2"/>
          <p:cNvSpPr>
            <a:spLocks noGrp="1"/>
          </p:cNvSpPr>
          <p:nvPr>
            <p:ph idx="1"/>
          </p:nvPr>
        </p:nvSpPr>
        <p:spPr/>
        <p:txBody>
          <a:bodyPr/>
          <a:lstStyle/>
          <a:p>
            <a:pPr marL="0" indent="0">
              <a:buNone/>
            </a:pPr>
            <a:r>
              <a:rPr lang="en-GB" dirty="0" smtClean="0">
                <a:solidFill>
                  <a:schemeClr val="bg1"/>
                </a:solidFill>
              </a:rPr>
              <a:t>We do like e-Twinning because we get to meet new people from different countries and it is very interesting to learn different cultures and traditions.</a:t>
            </a:r>
            <a:endParaRPr lang="en-GB" dirty="0">
              <a:solidFill>
                <a:schemeClr val="bg1"/>
              </a:solidFill>
            </a:endParaRPr>
          </a:p>
        </p:txBody>
      </p:sp>
      <p:pic>
        <p:nvPicPr>
          <p:cNvPr id="4098" name="Picture 2" descr="Image result for eTwinning logo">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79712" y="4077072"/>
            <a:ext cx="2088232" cy="15731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1607097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TotalTime>
  <Words>148</Words>
  <Application>Microsoft Office PowerPoint</Application>
  <PresentationFormat>On-screen Show (4:3)</PresentationFormat>
  <Paragraphs>11</Paragraphs>
  <Slides>5</Slides>
  <Notes>1</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Answer to your questions</vt:lpstr>
      <vt:lpstr>What do you like about your town?</vt:lpstr>
      <vt:lpstr>Are there any world famous people in your city?</vt:lpstr>
      <vt:lpstr>What are you favourite subjects?</vt:lpstr>
      <vt:lpstr>Do you like e-Twinning?</vt:lpstr>
    </vt:vector>
  </TitlesOfParts>
  <Company>Greenwood Academies Trust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Answer to your questions</dc:title>
  <dc:creator>wiggl09.55</dc:creator>
  <cp:lastModifiedBy>wiggl09.55</cp:lastModifiedBy>
  <cp:revision>2</cp:revision>
  <dcterms:created xsi:type="dcterms:W3CDTF">2017-12-14T09:23:45Z</dcterms:created>
  <dcterms:modified xsi:type="dcterms:W3CDTF">2017-12-14T09:45:13Z</dcterms:modified>
</cp:coreProperties>
</file>