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F2CB05-F330-4DFE-9215-061A4B774AB0}"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424396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F2CB05-F330-4DFE-9215-061A4B774AB0}"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4117341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F2CB05-F330-4DFE-9215-061A4B774AB0}"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2588180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F2CB05-F330-4DFE-9215-061A4B774AB0}"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89980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2CB05-F330-4DFE-9215-061A4B774AB0}" type="datetimeFigureOut">
              <a:rPr lang="en-GB" smtClean="0"/>
              <a:t>14/12/2017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757279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F2CB05-F330-4DFE-9215-061A4B774AB0}" type="datetimeFigureOut">
              <a:rPr lang="en-GB" smtClean="0"/>
              <a:t>14/12/2017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265556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F2CB05-F330-4DFE-9215-061A4B774AB0}" type="datetimeFigureOut">
              <a:rPr lang="en-GB" smtClean="0"/>
              <a:t>14/12/2017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2431971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F2CB05-F330-4DFE-9215-061A4B774AB0}" type="datetimeFigureOut">
              <a:rPr lang="en-GB" smtClean="0"/>
              <a:t>14/12/2017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350274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2CB05-F330-4DFE-9215-061A4B774AB0}" type="datetimeFigureOut">
              <a:rPr lang="en-GB" smtClean="0"/>
              <a:t>14/12/2017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1514758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2CB05-F330-4DFE-9215-061A4B774AB0}" type="datetimeFigureOut">
              <a:rPr lang="en-GB" smtClean="0"/>
              <a:t>14/12/2017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1955031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2CB05-F330-4DFE-9215-061A4B774AB0}" type="datetimeFigureOut">
              <a:rPr lang="en-GB" smtClean="0"/>
              <a:t>14/12/2017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C98634-D3E2-4C02-A85C-11A781CF22C0}" type="slidenum">
              <a:rPr lang="en-GB" smtClean="0"/>
              <a:t>‹#›</a:t>
            </a:fld>
            <a:endParaRPr lang="en-GB"/>
          </a:p>
        </p:txBody>
      </p:sp>
    </p:spTree>
    <p:extLst>
      <p:ext uri="{BB962C8B-B14F-4D97-AF65-F5344CB8AC3E}">
        <p14:creationId xmlns:p14="http://schemas.microsoft.com/office/powerpoint/2010/main" val="3862323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2CB05-F330-4DFE-9215-061A4B774AB0}" type="datetimeFigureOut">
              <a:rPr lang="en-GB" smtClean="0"/>
              <a:t>14/12/2017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98634-D3E2-4C02-A85C-11A781CF22C0}" type="slidenum">
              <a:rPr lang="en-GB" smtClean="0"/>
              <a:t>‹#›</a:t>
            </a:fld>
            <a:endParaRPr lang="en-GB"/>
          </a:p>
        </p:txBody>
      </p:sp>
    </p:spTree>
    <p:extLst>
      <p:ext uri="{BB962C8B-B14F-4D97-AF65-F5344CB8AC3E}">
        <p14:creationId xmlns:p14="http://schemas.microsoft.com/office/powerpoint/2010/main" val="28508923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9139" y="260648"/>
            <a:ext cx="7772400" cy="1470025"/>
          </a:xfrm>
        </p:spPr>
        <p:txBody>
          <a:bodyPr>
            <a:normAutofit/>
          </a:bodyPr>
          <a:lstStyle/>
          <a:p>
            <a:r>
              <a:rPr lang="en-GB" b="1" u="sng" dirty="0" smtClean="0"/>
              <a:t>Answering your Questions</a:t>
            </a:r>
            <a:endParaRPr lang="en-GB" b="1" u="sng" dirty="0"/>
          </a:p>
        </p:txBody>
      </p:sp>
      <p:sp>
        <p:nvSpPr>
          <p:cNvPr id="3" name="Subtitle 2"/>
          <p:cNvSpPr>
            <a:spLocks noGrp="1"/>
          </p:cNvSpPr>
          <p:nvPr>
            <p:ph type="subTitle" idx="1"/>
          </p:nvPr>
        </p:nvSpPr>
        <p:spPr>
          <a:xfrm>
            <a:off x="-252536" y="1916832"/>
            <a:ext cx="5792688" cy="1057672"/>
          </a:xfrm>
        </p:spPr>
        <p:txBody>
          <a:bodyPr>
            <a:noAutofit/>
          </a:bodyPr>
          <a:lstStyle/>
          <a:p>
            <a:r>
              <a:rPr lang="en-GB" sz="4400" dirty="0" smtClean="0">
                <a:solidFill>
                  <a:schemeClr val="tx1"/>
                </a:solidFill>
              </a:rPr>
              <a:t>By </a:t>
            </a:r>
            <a:r>
              <a:rPr lang="en-GB" sz="4400" dirty="0" err="1" smtClean="0">
                <a:solidFill>
                  <a:schemeClr val="tx1"/>
                </a:solidFill>
              </a:rPr>
              <a:t>Aaminah</a:t>
            </a:r>
            <a:r>
              <a:rPr lang="en-GB" sz="4400" dirty="0" smtClean="0">
                <a:solidFill>
                  <a:schemeClr val="tx1"/>
                </a:solidFill>
              </a:rPr>
              <a:t> </a:t>
            </a:r>
          </a:p>
          <a:p>
            <a:r>
              <a:rPr lang="en-GB" sz="4400" dirty="0" err="1" smtClean="0">
                <a:solidFill>
                  <a:schemeClr val="tx1"/>
                </a:solidFill>
              </a:rPr>
              <a:t>Aishah</a:t>
            </a:r>
            <a:endParaRPr lang="en-GB" sz="4400" dirty="0" smtClean="0">
              <a:solidFill>
                <a:schemeClr val="tx1"/>
              </a:solidFill>
            </a:endParaRPr>
          </a:p>
          <a:p>
            <a:r>
              <a:rPr lang="en-GB" sz="4400" dirty="0" err="1" smtClean="0">
                <a:solidFill>
                  <a:schemeClr val="tx1"/>
                </a:solidFill>
              </a:rPr>
              <a:t>Intu</a:t>
            </a:r>
            <a:endParaRPr lang="en-GB" sz="4400" dirty="0" smtClean="0">
              <a:solidFill>
                <a:schemeClr val="tx1"/>
              </a:solidFill>
            </a:endParaRPr>
          </a:p>
        </p:txBody>
      </p:sp>
      <p:pic>
        <p:nvPicPr>
          <p:cNvPr id="1026" name="Picture 2" descr="flag of Sp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276872"/>
            <a:ext cx="3019425" cy="20097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qph.ec.quoracdn.net/main-qimg-45ee634d5a033b5bbb11d231864cc6c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700736"/>
            <a:ext cx="3168352"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889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u="sng" dirty="0" smtClean="0"/>
              <a:t>How many students are there?</a:t>
            </a:r>
            <a:endParaRPr lang="en-GB" sz="4800" u="sng" dirty="0"/>
          </a:p>
        </p:txBody>
      </p:sp>
      <p:sp>
        <p:nvSpPr>
          <p:cNvPr id="3" name="Content Placeholder 2"/>
          <p:cNvSpPr>
            <a:spLocks noGrp="1"/>
          </p:cNvSpPr>
          <p:nvPr>
            <p:ph idx="1"/>
          </p:nvPr>
        </p:nvSpPr>
        <p:spPr/>
        <p:txBody>
          <a:bodyPr>
            <a:normAutofit/>
          </a:bodyPr>
          <a:lstStyle/>
          <a:p>
            <a:pPr marL="0" indent="0">
              <a:buNone/>
            </a:pPr>
            <a:r>
              <a:rPr lang="en-GB" sz="4000" dirty="0" smtClean="0"/>
              <a:t>In our  school, there are about 700 students.</a:t>
            </a:r>
            <a:endParaRPr lang="en-GB" sz="4000" dirty="0"/>
          </a:p>
        </p:txBody>
      </p:sp>
      <p:pic>
        <p:nvPicPr>
          <p:cNvPr id="2050" name="Picture 2" descr="nga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699045"/>
            <a:ext cx="3816424" cy="25417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ga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212976"/>
            <a:ext cx="4108563"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561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u="sng" dirty="0" smtClean="0"/>
              <a:t>How many inhabitants are there?</a:t>
            </a:r>
            <a:endParaRPr lang="en-GB" sz="4800" u="sng" dirty="0"/>
          </a:p>
        </p:txBody>
      </p:sp>
      <p:sp>
        <p:nvSpPr>
          <p:cNvPr id="3" name="Content Placeholder 2"/>
          <p:cNvSpPr>
            <a:spLocks noGrp="1"/>
          </p:cNvSpPr>
          <p:nvPr>
            <p:ph idx="1"/>
          </p:nvPr>
        </p:nvSpPr>
        <p:spPr/>
        <p:txBody>
          <a:bodyPr/>
          <a:lstStyle/>
          <a:p>
            <a:pPr marL="0" indent="0">
              <a:buNone/>
            </a:pPr>
            <a:r>
              <a:rPr lang="en-GB" dirty="0" smtClean="0"/>
              <a:t>In Nottingham there are about 321,500</a:t>
            </a:r>
            <a:endParaRPr lang="en-GB" dirty="0"/>
          </a:p>
        </p:txBody>
      </p:sp>
      <p:sp>
        <p:nvSpPr>
          <p:cNvPr id="4" name="AutoShape 4" descr="https://www.bigfootdigital.co.uk/wp-content/uploads/2016/11/AdobeStock_15572000-1024x716.jpe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https://www.bigfootdigital.co.uk/wp-content/uploads/2016/11/AdobeStock_15572000-1024x716.jpeg"/>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13456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school day.</a:t>
            </a:r>
            <a:endParaRPr lang="en-GB" dirty="0"/>
          </a:p>
        </p:txBody>
      </p:sp>
      <p:sp>
        <p:nvSpPr>
          <p:cNvPr id="3" name="Content Placeholder 2"/>
          <p:cNvSpPr>
            <a:spLocks noGrp="1"/>
          </p:cNvSpPr>
          <p:nvPr>
            <p:ph idx="1"/>
          </p:nvPr>
        </p:nvSpPr>
        <p:spPr>
          <a:xfrm>
            <a:off x="971600" y="1556792"/>
            <a:ext cx="7211144" cy="3340968"/>
          </a:xfrm>
        </p:spPr>
        <p:txBody>
          <a:bodyPr>
            <a:normAutofit fontScale="85000" lnSpcReduction="20000"/>
          </a:bodyPr>
          <a:lstStyle/>
          <a:p>
            <a:pPr marL="0" indent="0">
              <a:buNone/>
            </a:pPr>
            <a:r>
              <a:rPr lang="en-GB" dirty="0" smtClean="0"/>
              <a:t>In the morning we have 2 lessons then it is  break. At break we eat snacks and we talk to our friends, break lasts for 15 minutes. Next there are another two lessons before lunch. At lunch we eat and drink outside, we also chat to our friends, some people even play sports but these days it is really cold so we usually sit inside in the warmth. Finally we have two more lessons in the afternoon. Then we go home.</a:t>
            </a:r>
            <a:endParaRPr lang="en-GB" dirty="0"/>
          </a:p>
        </p:txBody>
      </p:sp>
    </p:spTree>
    <p:extLst>
      <p:ext uri="{BB962C8B-B14F-4D97-AF65-F5344CB8AC3E}">
        <p14:creationId xmlns:p14="http://schemas.microsoft.com/office/powerpoint/2010/main" val="1995159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TotalTime>
  <Words>129</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Answering your Questions</vt:lpstr>
      <vt:lpstr>How many students are there?</vt:lpstr>
      <vt:lpstr>How many inhabitants are there?</vt:lpstr>
      <vt:lpstr>Our school day.</vt:lpstr>
    </vt:vector>
  </TitlesOfParts>
  <Company>Greenwood Academies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Answering your Questions</dc:title>
  <dc:creator>hasha09.55</dc:creator>
  <cp:lastModifiedBy>hasha09.55</cp:lastModifiedBy>
  <cp:revision>3</cp:revision>
  <dcterms:created xsi:type="dcterms:W3CDTF">2017-12-14T09:22:27Z</dcterms:created>
  <dcterms:modified xsi:type="dcterms:W3CDTF">2017-12-14T09:45:24Z</dcterms:modified>
</cp:coreProperties>
</file>