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2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04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3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62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97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69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9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72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5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97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41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AAE1-0530-4F31-909F-C365BCD8051C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04B4D-70AE-4AC1-B262-900656157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5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260648"/>
            <a:ext cx="86494" cy="12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94" y="0"/>
            <a:ext cx="9153194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Mousedrawn Regul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37" y="390388"/>
            <a:ext cx="8373132" cy="217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2472" y="3428998"/>
            <a:ext cx="7581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GB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ariam, Sarah, </a:t>
            </a:r>
            <a:r>
              <a:rPr lang="en-GB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lora and </a:t>
            </a:r>
            <a:r>
              <a:rPr lang="en-GB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aitlin.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718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What do you do in your free time?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146875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sz="4600" b="1" u="sng" dirty="0" smtClean="0"/>
              <a:t>Mariam </a:t>
            </a:r>
          </a:p>
          <a:p>
            <a:pPr marL="0" indent="0">
              <a:buNone/>
            </a:pPr>
            <a:r>
              <a:rPr lang="en-GB" sz="3400" b="1" dirty="0" smtClean="0">
                <a:latin typeface="+mj-lt"/>
              </a:rPr>
              <a:t>I play games on my computer and I like to listen to music because it’s very relaxing and fun.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94449" y="1484784"/>
            <a:ext cx="31683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</a:t>
            </a:r>
          </a:p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my free time I play ice hockey , eat pizza and listen to music because it is exciting and yummy.</a:t>
            </a:r>
            <a:endParaRPr lang="en-GB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331443"/>
            <a:ext cx="28803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Caitlin</a:t>
            </a:r>
          </a:p>
          <a:p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watch the flash, supergirl and dc’s legends of tomorrow. Also, I watch once upon a time if I’m not watching Harry </a:t>
            </a:r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otter. My favourite character in Harry </a:t>
            </a:r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otter is Luna.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242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What is your favourite subject?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098576" cy="146876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Mariam</a:t>
            </a:r>
          </a:p>
          <a:p>
            <a:pPr marL="0" indent="0">
              <a:buNone/>
            </a:pPr>
            <a:r>
              <a:rPr lang="en-GB" sz="1600" b="1" dirty="0" smtClean="0"/>
              <a:t>My favourite subject is Spanish because it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29721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What do you do in your free time?</vt:lpstr>
      <vt:lpstr>What is your favourite subject?</vt:lpstr>
    </vt:vector>
  </TitlesOfParts>
  <Company>Greenwood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edmic09.55</dc:creator>
  <cp:lastModifiedBy>edmic09.55</cp:lastModifiedBy>
  <cp:revision>3</cp:revision>
  <dcterms:created xsi:type="dcterms:W3CDTF">2017-12-14T09:19:10Z</dcterms:created>
  <dcterms:modified xsi:type="dcterms:W3CDTF">2017-12-14T09:45:12Z</dcterms:modified>
</cp:coreProperties>
</file>