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9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39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08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3183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227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69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14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533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3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97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7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7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34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2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30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15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6613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Mousedrawn Regul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21088"/>
            <a:ext cx="4104456" cy="108012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91" y="815581"/>
            <a:ext cx="2995234" cy="29952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58268" y="1447800"/>
            <a:ext cx="4199957" cy="309698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By Mariam, Sarah, Alora and Caitlin.</a:t>
            </a:r>
          </a:p>
        </p:txBody>
      </p:sp>
    </p:spTree>
    <p:extLst>
      <p:ext uri="{BB962C8B-B14F-4D97-AF65-F5344CB8AC3E}">
        <p14:creationId xmlns:p14="http://schemas.microsoft.com/office/powerpoint/2010/main" val="87718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What do you do in your free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196752"/>
            <a:ext cx="3250704" cy="172819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GB" sz="4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Mariam </a:t>
            </a:r>
          </a:p>
          <a:p>
            <a:pPr marL="0" indent="0">
              <a:buNone/>
            </a:pPr>
            <a:r>
              <a:rPr lang="en-GB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 play games on my computer and I like to listen to music because it’s very relaxing and fun.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3968" y="1540172"/>
            <a:ext cx="33123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GB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Sarah</a:t>
            </a:r>
          </a:p>
          <a:p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my free time I play ice hockey, eat pizza and listen to music because it is exciting and delicious.</a:t>
            </a:r>
            <a:endParaRPr lang="en-GB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3140968"/>
            <a:ext cx="288032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Caitlin</a:t>
            </a:r>
          </a:p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watch the flash, supergirl and dc’s legends of tomorrow. Also, I watch once upon a time, If I’m not watching Harry Potter, my favourite character in Harry Potter is Luna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242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What is your favourite subject?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2098576" cy="18722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u="sng" dirty="0"/>
              <a:t>Mariam</a:t>
            </a:r>
          </a:p>
          <a:p>
            <a:pPr marL="0" indent="0">
              <a:buNone/>
            </a:pPr>
            <a:r>
              <a:rPr lang="en-GB" sz="1900" b="1" dirty="0"/>
              <a:t>My favourite subject is Spanish because it is very interesting and fun to learn! </a:t>
            </a:r>
          </a:p>
        </p:txBody>
      </p:sp>
    </p:spTree>
    <p:extLst>
      <p:ext uri="{BB962C8B-B14F-4D97-AF65-F5344CB8AC3E}">
        <p14:creationId xmlns:p14="http://schemas.microsoft.com/office/powerpoint/2010/main" val="3297214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57E27-2A25-4C68-8F3F-4017FF3CF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74638"/>
            <a:ext cx="900100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How many students are there in your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C89BA-952A-4642-B7ED-3DD780836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Mariam, Sarah, Caitlin and Alora :</a:t>
            </a:r>
          </a:p>
          <a:p>
            <a:pPr marL="0" indent="0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about 30 students in our class and they are all girls!</a:t>
            </a:r>
          </a:p>
        </p:txBody>
      </p:sp>
    </p:spTree>
    <p:extLst>
      <p:ext uri="{BB962C8B-B14F-4D97-AF65-F5344CB8AC3E}">
        <p14:creationId xmlns:p14="http://schemas.microsoft.com/office/powerpoint/2010/main" val="46972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08DAF-CF27-4CAA-BB2F-3E140961D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What is the typical food at our school?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93E04-4BD9-4839-BBE2-548AFE188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b="1" u="sng" dirty="0"/>
              <a:t>Mariam, Sarah, Caitlin and Alora 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food that we have at our school are snacks and lunches. The 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snacks</a:t>
            </a:r>
            <a:r>
              <a:rPr lang="en-GB" sz="2400" dirty="0"/>
              <a:t>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toast, crumpets, pizza, muffins, yoghurts, water and juice! The 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lunches</a:t>
            </a:r>
            <a:r>
              <a:rPr lang="en-GB" sz="2400" dirty="0"/>
              <a:t>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pasta, jacket potatoes, vegetable curries, chicken, beef, fish and meat!</a:t>
            </a:r>
          </a:p>
        </p:txBody>
      </p:sp>
    </p:spTree>
    <p:extLst>
      <p:ext uri="{BB962C8B-B14F-4D97-AF65-F5344CB8AC3E}">
        <p14:creationId xmlns:p14="http://schemas.microsoft.com/office/powerpoint/2010/main" val="166275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EB4F8-6AFD-4C62-B2E6-A51E3D28C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And do you have a restaurant at school?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BD77C-8CEC-42DC-A7E7-E91466105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/>
              <a:t>Mariam, Sarah, Caitlin and Alora :</a:t>
            </a:r>
          </a:p>
          <a:p>
            <a:pPr marL="0" indent="0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don’t have a restaurant at school, but we do have a cafeteria where the staff make and serve dinners to the students.</a:t>
            </a:r>
          </a:p>
        </p:txBody>
      </p:sp>
    </p:spTree>
    <p:extLst>
      <p:ext uri="{BB962C8B-B14F-4D97-AF65-F5344CB8AC3E}">
        <p14:creationId xmlns:p14="http://schemas.microsoft.com/office/powerpoint/2010/main" val="219932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8E708-06CD-41A8-BB25-AF3B10A8A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How is your village?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88F47-A786-4B6A-8FC5-9C1F6AD0C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052925"/>
            <a:ext cx="6783778" cy="4195481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Mariam, Sarah, Caitlin and Alora :</a:t>
            </a:r>
          </a:p>
          <a:p>
            <a:pPr marL="0" indent="0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village is really great and interesting because there are lots of places to visit such as; shops, markets, sports centres, museums and parks where you can have lots of fun!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0748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313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Ion</vt:lpstr>
      <vt:lpstr>PowerPoint Presentation</vt:lpstr>
      <vt:lpstr>What do you do in your free time?</vt:lpstr>
      <vt:lpstr>What is your favourite subject?</vt:lpstr>
      <vt:lpstr>How many students are there in your class?</vt:lpstr>
      <vt:lpstr>What is the typical food at our school? </vt:lpstr>
      <vt:lpstr>And do you have a restaurant at school?</vt:lpstr>
      <vt:lpstr>How is your village?</vt:lpstr>
    </vt:vector>
  </TitlesOfParts>
  <Company>Greenwood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edmic09.55</dc:creator>
  <cp:lastModifiedBy>Faria Taj</cp:lastModifiedBy>
  <cp:revision>8</cp:revision>
  <dcterms:created xsi:type="dcterms:W3CDTF">2017-12-14T09:19:10Z</dcterms:created>
  <dcterms:modified xsi:type="dcterms:W3CDTF">2017-12-14T17:47:19Z</dcterms:modified>
</cp:coreProperties>
</file>