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31474E-12A8-451F-9509-114BC90B52C2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E4C6E7-CD05-4EDE-8FB0-C62A279F6DB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690" y="31102"/>
            <a:ext cx="7772400" cy="1829761"/>
          </a:xfrm>
        </p:spPr>
        <p:txBody>
          <a:bodyPr/>
          <a:lstStyle/>
          <a:p>
            <a:r>
              <a:rPr lang="en-GB" dirty="0" smtClean="0"/>
              <a:t>Questions from Spanish people in Spain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39330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By </a:t>
            </a:r>
            <a:r>
              <a:rPr lang="en-GB" dirty="0" err="1" smtClean="0"/>
              <a:t>Julia,Monet</a:t>
            </a:r>
            <a:r>
              <a:rPr lang="en-GB" dirty="0" smtClean="0"/>
              <a:t> and </a:t>
            </a:r>
            <a:r>
              <a:rPr lang="en-GB" dirty="0" err="1" smtClean="0"/>
              <a:t>Firdaus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9" y="5150413"/>
            <a:ext cx="3563888" cy="170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29" y="5150413"/>
            <a:ext cx="3024336" cy="170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64" y="5229200"/>
            <a:ext cx="2562335" cy="162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err="1" smtClean="0"/>
              <a:t>Julia:In</a:t>
            </a:r>
            <a:r>
              <a:rPr lang="en-GB" dirty="0" smtClean="0"/>
              <a:t> my free time I play out with Monet and other friends and I nap.</a:t>
            </a:r>
          </a:p>
          <a:p>
            <a:pPr marL="109728" indent="0">
              <a:buNone/>
            </a:pPr>
            <a:r>
              <a:rPr lang="en-GB" dirty="0" err="1" smtClean="0"/>
              <a:t>Monet:In</a:t>
            </a:r>
            <a:r>
              <a:rPr lang="en-GB" dirty="0" smtClean="0"/>
              <a:t> my free time I go to town with Julia and we eat </a:t>
            </a:r>
            <a:r>
              <a:rPr lang="en-GB" dirty="0" err="1" smtClean="0"/>
              <a:t>Nando’s</a:t>
            </a:r>
            <a:endParaRPr lang="en-GB" dirty="0" smtClean="0"/>
          </a:p>
          <a:p>
            <a:pPr marL="109728" indent="0">
              <a:buNone/>
            </a:pPr>
            <a:r>
              <a:rPr lang="en-GB" dirty="0" err="1" smtClean="0"/>
              <a:t>Firdaus:In</a:t>
            </a:r>
            <a:r>
              <a:rPr lang="en-GB" dirty="0" smtClean="0"/>
              <a:t> my free time I watch Jake Paul on </a:t>
            </a:r>
            <a:r>
              <a:rPr lang="en-GB" dirty="0" err="1" smtClean="0"/>
              <a:t>Youtube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you do in your free time?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6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Julia: About 16 hours.</a:t>
            </a:r>
          </a:p>
          <a:p>
            <a:r>
              <a:rPr lang="en-GB" dirty="0" err="1" smtClean="0"/>
              <a:t>Monet:About</a:t>
            </a:r>
            <a:r>
              <a:rPr lang="en-GB" dirty="0" smtClean="0"/>
              <a:t>  15 hours </a:t>
            </a:r>
          </a:p>
          <a:p>
            <a:r>
              <a:rPr lang="en-GB" dirty="0" err="1" smtClean="0"/>
              <a:t>Firdaus</a:t>
            </a:r>
            <a:r>
              <a:rPr lang="en-GB" dirty="0" smtClean="0"/>
              <a:t>: 11 hours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much free time do you have per day?</a:t>
            </a:r>
            <a:endParaRPr lang="en-GB" dirty="0"/>
          </a:p>
        </p:txBody>
      </p:sp>
      <p:pic>
        <p:nvPicPr>
          <p:cNvPr id="4100" name="Picture 4" descr="How To Manage Time Effectiv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88292"/>
            <a:ext cx="5616624" cy="37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Julia:History</a:t>
            </a:r>
            <a:endParaRPr lang="en-GB" dirty="0" smtClean="0"/>
          </a:p>
          <a:p>
            <a:r>
              <a:rPr lang="en-GB" dirty="0" err="1" smtClean="0"/>
              <a:t>Monet:History</a:t>
            </a:r>
            <a:r>
              <a:rPr lang="en-GB" dirty="0" smtClean="0"/>
              <a:t> </a:t>
            </a:r>
            <a:r>
              <a:rPr lang="en-GB" dirty="0" err="1" smtClean="0"/>
              <a:t>aswell</a:t>
            </a:r>
            <a:endParaRPr lang="en-GB" dirty="0" smtClean="0"/>
          </a:p>
          <a:p>
            <a:r>
              <a:rPr lang="en-GB" dirty="0" err="1" smtClean="0"/>
              <a:t>Firdaus:Geography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subject do you like the most?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5000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7708" flipV="1">
            <a:off x="5155542" y="1344211"/>
            <a:ext cx="3554215" cy="543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0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our class there are 22 people.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many students are in your class?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42" y="2348880"/>
            <a:ext cx="487979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</TotalTime>
  <Words>111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Questions from Spanish people in Spain</vt:lpstr>
      <vt:lpstr>What do you do in your free time?</vt:lpstr>
      <vt:lpstr>How much free time do you have per day?</vt:lpstr>
      <vt:lpstr>What subject do you like the most?</vt:lpstr>
      <vt:lpstr>How many students are in your class?</vt:lpstr>
    </vt:vector>
  </TitlesOfParts>
  <Company>Greenwood Academies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from Spanish people in Spain</dc:title>
  <dc:creator>malij09.55</dc:creator>
  <cp:lastModifiedBy>malij09.55</cp:lastModifiedBy>
  <cp:revision>4</cp:revision>
  <dcterms:created xsi:type="dcterms:W3CDTF">2017-12-14T09:23:02Z</dcterms:created>
  <dcterms:modified xsi:type="dcterms:W3CDTF">2017-12-14T09:46:05Z</dcterms:modified>
</cp:coreProperties>
</file>