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5DEC42-8D90-489E-BE94-E5E3D7AB309F}"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2119C4-D33E-4667-A3EF-C9BC26FD23EA}" type="slidenum">
              <a:rPr lang="en-GB" smtClean="0"/>
              <a:t>‹#›</a:t>
            </a:fld>
            <a:endParaRPr lang="en-GB"/>
          </a:p>
        </p:txBody>
      </p:sp>
    </p:spTree>
    <p:extLst>
      <p:ext uri="{BB962C8B-B14F-4D97-AF65-F5344CB8AC3E}">
        <p14:creationId xmlns:p14="http://schemas.microsoft.com/office/powerpoint/2010/main" val="85424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5DEC42-8D90-489E-BE94-E5E3D7AB309F}"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2119C4-D33E-4667-A3EF-C9BC26FD23EA}" type="slidenum">
              <a:rPr lang="en-GB" smtClean="0"/>
              <a:t>‹#›</a:t>
            </a:fld>
            <a:endParaRPr lang="en-GB"/>
          </a:p>
        </p:txBody>
      </p:sp>
    </p:spTree>
    <p:extLst>
      <p:ext uri="{BB962C8B-B14F-4D97-AF65-F5344CB8AC3E}">
        <p14:creationId xmlns:p14="http://schemas.microsoft.com/office/powerpoint/2010/main" val="338407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5DEC42-8D90-489E-BE94-E5E3D7AB309F}"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2119C4-D33E-4667-A3EF-C9BC26FD23EA}" type="slidenum">
              <a:rPr lang="en-GB" smtClean="0"/>
              <a:t>‹#›</a:t>
            </a:fld>
            <a:endParaRPr lang="en-GB"/>
          </a:p>
        </p:txBody>
      </p:sp>
    </p:spTree>
    <p:extLst>
      <p:ext uri="{BB962C8B-B14F-4D97-AF65-F5344CB8AC3E}">
        <p14:creationId xmlns:p14="http://schemas.microsoft.com/office/powerpoint/2010/main" val="130758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5DEC42-8D90-489E-BE94-E5E3D7AB309F}"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2119C4-D33E-4667-A3EF-C9BC26FD23EA}" type="slidenum">
              <a:rPr lang="en-GB" smtClean="0"/>
              <a:t>‹#›</a:t>
            </a:fld>
            <a:endParaRPr lang="en-GB"/>
          </a:p>
        </p:txBody>
      </p:sp>
    </p:spTree>
    <p:extLst>
      <p:ext uri="{BB962C8B-B14F-4D97-AF65-F5344CB8AC3E}">
        <p14:creationId xmlns:p14="http://schemas.microsoft.com/office/powerpoint/2010/main" val="239407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5DEC42-8D90-489E-BE94-E5E3D7AB309F}"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2119C4-D33E-4667-A3EF-C9BC26FD23EA}" type="slidenum">
              <a:rPr lang="en-GB" smtClean="0"/>
              <a:t>‹#›</a:t>
            </a:fld>
            <a:endParaRPr lang="en-GB"/>
          </a:p>
        </p:txBody>
      </p:sp>
    </p:spTree>
    <p:extLst>
      <p:ext uri="{BB962C8B-B14F-4D97-AF65-F5344CB8AC3E}">
        <p14:creationId xmlns:p14="http://schemas.microsoft.com/office/powerpoint/2010/main" val="9481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5DEC42-8D90-489E-BE94-E5E3D7AB309F}" type="datetimeFigureOut">
              <a:rPr lang="en-GB" smtClean="0"/>
              <a:t>14/12/2017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2119C4-D33E-4667-A3EF-C9BC26FD23EA}" type="slidenum">
              <a:rPr lang="en-GB" smtClean="0"/>
              <a:t>‹#›</a:t>
            </a:fld>
            <a:endParaRPr lang="en-GB"/>
          </a:p>
        </p:txBody>
      </p:sp>
    </p:spTree>
    <p:extLst>
      <p:ext uri="{BB962C8B-B14F-4D97-AF65-F5344CB8AC3E}">
        <p14:creationId xmlns:p14="http://schemas.microsoft.com/office/powerpoint/2010/main" val="79125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5DEC42-8D90-489E-BE94-E5E3D7AB309F}" type="datetimeFigureOut">
              <a:rPr lang="en-GB" smtClean="0"/>
              <a:t>14/12/2017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2119C4-D33E-4667-A3EF-C9BC26FD23EA}" type="slidenum">
              <a:rPr lang="en-GB" smtClean="0"/>
              <a:t>‹#›</a:t>
            </a:fld>
            <a:endParaRPr lang="en-GB"/>
          </a:p>
        </p:txBody>
      </p:sp>
    </p:spTree>
    <p:extLst>
      <p:ext uri="{BB962C8B-B14F-4D97-AF65-F5344CB8AC3E}">
        <p14:creationId xmlns:p14="http://schemas.microsoft.com/office/powerpoint/2010/main" val="386230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5DEC42-8D90-489E-BE94-E5E3D7AB309F}" type="datetimeFigureOut">
              <a:rPr lang="en-GB" smtClean="0"/>
              <a:t>14/12/2017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2119C4-D33E-4667-A3EF-C9BC26FD23EA}" type="slidenum">
              <a:rPr lang="en-GB" smtClean="0"/>
              <a:t>‹#›</a:t>
            </a:fld>
            <a:endParaRPr lang="en-GB"/>
          </a:p>
        </p:txBody>
      </p:sp>
    </p:spTree>
    <p:extLst>
      <p:ext uri="{BB962C8B-B14F-4D97-AF65-F5344CB8AC3E}">
        <p14:creationId xmlns:p14="http://schemas.microsoft.com/office/powerpoint/2010/main" val="325839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DEC42-8D90-489E-BE94-E5E3D7AB309F}" type="datetimeFigureOut">
              <a:rPr lang="en-GB" smtClean="0"/>
              <a:t>14/12/2017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2119C4-D33E-4667-A3EF-C9BC26FD23EA}" type="slidenum">
              <a:rPr lang="en-GB" smtClean="0"/>
              <a:t>‹#›</a:t>
            </a:fld>
            <a:endParaRPr lang="en-GB"/>
          </a:p>
        </p:txBody>
      </p:sp>
    </p:spTree>
    <p:extLst>
      <p:ext uri="{BB962C8B-B14F-4D97-AF65-F5344CB8AC3E}">
        <p14:creationId xmlns:p14="http://schemas.microsoft.com/office/powerpoint/2010/main" val="277026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DEC42-8D90-489E-BE94-E5E3D7AB309F}" type="datetimeFigureOut">
              <a:rPr lang="en-GB" smtClean="0"/>
              <a:t>14/12/2017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2119C4-D33E-4667-A3EF-C9BC26FD23EA}" type="slidenum">
              <a:rPr lang="en-GB" smtClean="0"/>
              <a:t>‹#›</a:t>
            </a:fld>
            <a:endParaRPr lang="en-GB"/>
          </a:p>
        </p:txBody>
      </p:sp>
    </p:spTree>
    <p:extLst>
      <p:ext uri="{BB962C8B-B14F-4D97-AF65-F5344CB8AC3E}">
        <p14:creationId xmlns:p14="http://schemas.microsoft.com/office/powerpoint/2010/main" val="179767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DEC42-8D90-489E-BE94-E5E3D7AB309F}" type="datetimeFigureOut">
              <a:rPr lang="en-GB" smtClean="0"/>
              <a:t>14/12/2017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2119C4-D33E-4667-A3EF-C9BC26FD23EA}" type="slidenum">
              <a:rPr lang="en-GB" smtClean="0"/>
              <a:t>‹#›</a:t>
            </a:fld>
            <a:endParaRPr lang="en-GB"/>
          </a:p>
        </p:txBody>
      </p:sp>
    </p:spTree>
    <p:extLst>
      <p:ext uri="{BB962C8B-B14F-4D97-AF65-F5344CB8AC3E}">
        <p14:creationId xmlns:p14="http://schemas.microsoft.com/office/powerpoint/2010/main" val="113140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DEC42-8D90-489E-BE94-E5E3D7AB309F}" type="datetimeFigureOut">
              <a:rPr lang="en-GB" smtClean="0"/>
              <a:t>14/12/2017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119C4-D33E-4667-A3EF-C9BC26FD23EA}" type="slidenum">
              <a:rPr lang="en-GB" smtClean="0"/>
              <a:t>‹#›</a:t>
            </a:fld>
            <a:endParaRPr lang="en-GB"/>
          </a:p>
        </p:txBody>
      </p:sp>
    </p:spTree>
    <p:extLst>
      <p:ext uri="{BB962C8B-B14F-4D97-AF65-F5344CB8AC3E}">
        <p14:creationId xmlns:p14="http://schemas.microsoft.com/office/powerpoint/2010/main" val="3409702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60648"/>
            <a:ext cx="7203706" cy="6354486"/>
          </a:xfrm>
          <a:prstGeom prst="rect">
            <a:avLst/>
          </a:prstGeom>
        </p:spPr>
      </p:pic>
      <p:sp>
        <p:nvSpPr>
          <p:cNvPr id="8" name="Title 1"/>
          <p:cNvSpPr>
            <a:spLocks noGrp="1"/>
          </p:cNvSpPr>
          <p:nvPr>
            <p:ph type="ctrTitle"/>
          </p:nvPr>
        </p:nvSpPr>
        <p:spPr>
          <a:xfrm>
            <a:off x="2123728" y="764704"/>
            <a:ext cx="4248472" cy="1470025"/>
          </a:xfrm>
        </p:spPr>
        <p:txBody>
          <a:bodyPr/>
          <a:lstStyle/>
          <a:p>
            <a:r>
              <a:rPr lang="en-GB" dirty="0" smtClean="0"/>
              <a:t>Global smiles</a:t>
            </a:r>
            <a:endParaRPr lang="en-GB" dirty="0"/>
          </a:p>
        </p:txBody>
      </p:sp>
      <p:sp>
        <p:nvSpPr>
          <p:cNvPr id="10" name="Subtitle 2"/>
          <p:cNvSpPr>
            <a:spLocks noGrp="1"/>
          </p:cNvSpPr>
          <p:nvPr>
            <p:ph type="subTitle" idx="1"/>
          </p:nvPr>
        </p:nvSpPr>
        <p:spPr>
          <a:xfrm>
            <a:off x="1331640" y="2561591"/>
            <a:ext cx="6400800" cy="1752600"/>
          </a:xfrm>
        </p:spPr>
        <p:txBody>
          <a:bodyPr/>
          <a:lstStyle/>
          <a:p>
            <a:r>
              <a:rPr lang="en-GB" dirty="0" err="1" smtClean="0">
                <a:solidFill>
                  <a:schemeClr val="tx1"/>
                </a:solidFill>
              </a:rPr>
              <a:t>Shada</a:t>
            </a:r>
            <a:r>
              <a:rPr lang="en-GB" dirty="0" smtClean="0">
                <a:solidFill>
                  <a:schemeClr val="tx1"/>
                </a:solidFill>
              </a:rPr>
              <a:t>, </a:t>
            </a:r>
          </a:p>
          <a:p>
            <a:r>
              <a:rPr lang="en-GB" dirty="0" err="1" smtClean="0">
                <a:solidFill>
                  <a:schemeClr val="tx1"/>
                </a:solidFill>
              </a:rPr>
              <a:t>Alishba</a:t>
            </a:r>
            <a:r>
              <a:rPr lang="en-GB" dirty="0" smtClean="0">
                <a:solidFill>
                  <a:schemeClr val="tx1"/>
                </a:solidFill>
              </a:rPr>
              <a:t> and </a:t>
            </a:r>
            <a:r>
              <a:rPr lang="en-GB" dirty="0" err="1" smtClean="0">
                <a:solidFill>
                  <a:schemeClr val="tx1"/>
                </a:solidFill>
              </a:rPr>
              <a:t>Shahad</a:t>
            </a:r>
            <a:endParaRPr lang="en-GB" dirty="0">
              <a:solidFill>
                <a:schemeClr val="tx1"/>
              </a:solidFill>
            </a:endParaRPr>
          </a:p>
        </p:txBody>
      </p:sp>
    </p:spTree>
    <p:extLst>
      <p:ext uri="{BB962C8B-B14F-4D97-AF65-F5344CB8AC3E}">
        <p14:creationId xmlns:p14="http://schemas.microsoft.com/office/powerpoint/2010/main" val="33220134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itle 1"/>
          <p:cNvSpPr>
            <a:spLocks noGrp="1"/>
          </p:cNvSpPr>
          <p:nvPr>
            <p:ph type="title"/>
          </p:nvPr>
        </p:nvSpPr>
        <p:spPr>
          <a:xfrm>
            <a:off x="467544" y="188640"/>
            <a:ext cx="8229600" cy="1143000"/>
          </a:xfrm>
        </p:spPr>
        <p:txBody>
          <a:bodyPr/>
          <a:lstStyle/>
          <a:p>
            <a:r>
              <a:rPr lang="en-GB" dirty="0" smtClean="0"/>
              <a:t>What is the name of your city?</a:t>
            </a:r>
            <a:endParaRPr lang="en-GB"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348880"/>
            <a:ext cx="4381652" cy="173440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7" y="2399506"/>
            <a:ext cx="3201117" cy="1965598"/>
          </a:xfrm>
          <a:prstGeom prst="rect">
            <a:avLst/>
          </a:prstGeom>
        </p:spPr>
      </p:pic>
      <p:sp>
        <p:nvSpPr>
          <p:cNvPr id="16" name="Content Placeholder 2"/>
          <p:cNvSpPr txBox="1">
            <a:spLocks/>
          </p:cNvSpPr>
          <p:nvPr/>
        </p:nvSpPr>
        <p:spPr>
          <a:xfrm>
            <a:off x="352909" y="119675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mtClean="0"/>
              <a:t>Hello, </a:t>
            </a:r>
          </a:p>
          <a:p>
            <a:r>
              <a:rPr lang="en-GB" smtClean="0"/>
              <a:t>We live in Nottingham England. </a:t>
            </a:r>
            <a:endParaRPr lang="en-GB" dirty="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4365104"/>
            <a:ext cx="3382679" cy="2252864"/>
          </a:xfrm>
          <a:prstGeom prst="rect">
            <a:avLst/>
          </a:prstGeom>
        </p:spPr>
      </p:pic>
    </p:spTree>
    <p:extLst>
      <p:ext uri="{BB962C8B-B14F-4D97-AF65-F5344CB8AC3E}">
        <p14:creationId xmlns:p14="http://schemas.microsoft.com/office/powerpoint/2010/main" val="152145075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How is Spanish given to you?</a:t>
            </a:r>
            <a:endParaRPr lang="en-GB" dirty="0"/>
          </a:p>
        </p:txBody>
      </p:sp>
      <p:sp>
        <p:nvSpPr>
          <p:cNvPr id="8"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We learn Spanish at school and we get 4 lessons a week. Also, we have a Spanish teacher who teaches us about a lot of Spanish words and as time goes we learn it.</a:t>
            </a:r>
          </a:p>
          <a:p>
            <a:endParaRPr lang="en-GB" dirty="0" smtClean="0"/>
          </a:p>
          <a:p>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059" y="3933056"/>
            <a:ext cx="5417840" cy="2708920"/>
          </a:xfrm>
          <a:prstGeom prst="rect">
            <a:avLst/>
          </a:prstGeom>
        </p:spPr>
      </p:pic>
    </p:spTree>
    <p:extLst>
      <p:ext uri="{BB962C8B-B14F-4D97-AF65-F5344CB8AC3E}">
        <p14:creationId xmlns:p14="http://schemas.microsoft.com/office/powerpoint/2010/main" val="20952569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2" y="8450"/>
            <a:ext cx="9171112" cy="6849549"/>
          </a:xfrm>
          <a:prstGeom prst="rect">
            <a:avLst/>
          </a:prstGeom>
        </p:spPr>
      </p:pic>
      <p:sp>
        <p:nvSpPr>
          <p:cNvPr id="8" name="Title 1"/>
          <p:cNvSpPr>
            <a:spLocks noGrp="1"/>
          </p:cNvSpPr>
          <p:nvPr>
            <p:ph type="title"/>
          </p:nvPr>
        </p:nvSpPr>
        <p:spPr>
          <a:xfrm>
            <a:off x="430088" y="8450"/>
            <a:ext cx="8229600" cy="1143000"/>
          </a:xfrm>
        </p:spPr>
        <p:txBody>
          <a:bodyPr/>
          <a:lstStyle/>
          <a:p>
            <a:r>
              <a:rPr lang="en-GB" dirty="0" smtClean="0"/>
              <a:t>What do you do in your free time?</a:t>
            </a:r>
            <a:endParaRPr lang="en-GB" dirty="0"/>
          </a:p>
        </p:txBody>
      </p:sp>
      <p:sp>
        <p:nvSpPr>
          <p:cNvPr id="10" name="Content Placeholder 2"/>
          <p:cNvSpPr>
            <a:spLocks noGrp="1"/>
          </p:cNvSpPr>
          <p:nvPr>
            <p:ph idx="1"/>
          </p:nvPr>
        </p:nvSpPr>
        <p:spPr>
          <a:xfrm>
            <a:off x="323528" y="970763"/>
            <a:ext cx="8229600" cy="4525963"/>
          </a:xfrm>
        </p:spPr>
        <p:txBody>
          <a:bodyPr/>
          <a:lstStyle/>
          <a:p>
            <a:r>
              <a:rPr lang="en-GB" dirty="0" smtClean="0"/>
              <a:t>We play basketball with our friends. We also love to race each other. We always laugh and chat and we like to do silly things. We also like to listen to pop music. Our favourite singers are: Charlie </a:t>
            </a:r>
            <a:r>
              <a:rPr lang="en-GB" dirty="0" err="1" smtClean="0"/>
              <a:t>puth</a:t>
            </a:r>
            <a:r>
              <a:rPr lang="en-GB" dirty="0" smtClean="0"/>
              <a:t>, Bruno mars and little mix.</a:t>
            </a:r>
            <a:endParaRPr lang="en-GB"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2" y="3463921"/>
            <a:ext cx="2323816" cy="219360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4637395"/>
            <a:ext cx="3258203" cy="204025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3426395"/>
            <a:ext cx="3966450" cy="2231128"/>
          </a:xfrm>
          <a:prstGeom prst="rect">
            <a:avLst/>
          </a:prstGeom>
        </p:spPr>
      </p:pic>
    </p:spTree>
    <p:extLst>
      <p:ext uri="{BB962C8B-B14F-4D97-AF65-F5344CB8AC3E}">
        <p14:creationId xmlns:p14="http://schemas.microsoft.com/office/powerpoint/2010/main" val="428053254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127</Words>
  <Application>Microsoft Office PowerPoint</Application>
  <PresentationFormat>On-screen Show (4:3)</PresentationFormat>
  <Paragraphs>10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Global smiles</vt:lpstr>
      <vt:lpstr>What is the name of your city?</vt:lpstr>
      <vt:lpstr>PowerPoint Presentation</vt:lpstr>
      <vt:lpstr>What do you do in your free time?</vt:lpstr>
    </vt:vector>
  </TitlesOfParts>
  <Company>Greenwood Academies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smiles</dc:title>
  <dc:creator>masls09.55</dc:creator>
  <cp:lastModifiedBy>masls09.55</cp:lastModifiedBy>
  <cp:revision>5</cp:revision>
  <dcterms:created xsi:type="dcterms:W3CDTF">2017-12-14T09:25:35Z</dcterms:created>
  <dcterms:modified xsi:type="dcterms:W3CDTF">2017-12-14T09:47:07Z</dcterms:modified>
</cp:coreProperties>
</file>