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8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97" autoAdjust="0"/>
    <p:restoredTop sz="94660"/>
  </p:normalViewPr>
  <p:slideViewPr>
    <p:cSldViewPr>
      <p:cViewPr varScale="1">
        <p:scale>
          <a:sx n="87" d="100"/>
          <a:sy n="87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2F84A70-53F7-4F81-BF6E-98BFEBEC39C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9641E7-4290-4FC1-94AF-3C376A1063F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4A70-53F7-4F81-BF6E-98BFEBEC39C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41E7-4290-4FC1-94AF-3C376A1063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4A70-53F7-4F81-BF6E-98BFEBEC39C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41E7-4290-4FC1-94AF-3C376A1063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F84A70-53F7-4F81-BF6E-98BFEBEC39C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9641E7-4290-4FC1-94AF-3C376A1063F2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2F84A70-53F7-4F81-BF6E-98BFEBEC39C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9641E7-4290-4FC1-94AF-3C376A1063F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4A70-53F7-4F81-BF6E-98BFEBEC39C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41E7-4290-4FC1-94AF-3C376A1063F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4A70-53F7-4F81-BF6E-98BFEBEC39C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41E7-4290-4FC1-94AF-3C376A1063F2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F84A70-53F7-4F81-BF6E-98BFEBEC39C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9641E7-4290-4FC1-94AF-3C376A1063F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84A70-53F7-4F81-BF6E-98BFEBEC39C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641E7-4290-4FC1-94AF-3C376A1063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2F84A70-53F7-4F81-BF6E-98BFEBEC39C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9641E7-4290-4FC1-94AF-3C376A1063F2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F84A70-53F7-4F81-BF6E-98BFEBEC39C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9641E7-4290-4FC1-94AF-3C376A1063F2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2F84A70-53F7-4F81-BF6E-98BFEBEC39CD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9641E7-4290-4FC1-94AF-3C376A1063F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.uk/url?sa=i&amp;rct=j&amp;q=&amp;esrc=s&amp;source=imgres&amp;cd=&amp;cad=rja&amp;uact=8&amp;ved=0ahUKEwjw9tndmonYAhWJ1xQKHYxkAlUQjRwIBw&amp;url=https%3A%2F%2Fen.wikipedia.org%2Fwiki%2FFlag_of_Spain&amp;psig=AOvVaw3Nhc1iv504r0y_q1-MP-GD&amp;ust=1513330812784324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google.co.uk/url?sa=i&amp;rct=j&amp;q=&amp;esrc=s&amp;source=imgres&amp;cd=&amp;cad=rja&amp;uact=8&amp;ved=0ahUKEwjHyILzmonYAhWCSBQKHVc1D1MQjRwIBw&amp;url=https%3A%2F%2Fen.wikipedia.org%2Fwiki%2FFlag_of_Great_Britain&amp;psig=AOvVaw1-DPEiBqaWasEsmt9WWRLl&amp;ust=151333085725897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oogle.co.uk/url?sa=i&amp;rct=j&amp;q=&amp;esrc=s&amp;source=imgres&amp;cd=&amp;cad=rja&amp;uact=8&amp;ved=0ahUKEwjw9tndmonYAhWJ1xQKHYxkAlUQjRwIBw&amp;url=https%3A%2F%2Fen.wikipedia.org%2Fwiki%2FFlag_of_Spain&amp;psig=AOvVaw3Nhc1iv504r0y_q1-MP-GD&amp;ust=1513330812784324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hyperlink" Target="https://www.google.co.uk/url?sa=i&amp;rct=j&amp;q=&amp;esrc=s&amp;source=imgres&amp;cd=&amp;cad=rja&amp;uact=8&amp;ved=0ahUKEwjHyILzmonYAhWCSBQKHVc1D1MQjRwIBw&amp;url=https%3A%2F%2Fen.wikipedia.org%2Fwiki%2FFlag_of_Great_Britain&amp;psig=AOvVaw1-DPEiBqaWasEsmt9WWRLl&amp;ust=151333085725897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9752" y="1412776"/>
            <a:ext cx="6172200" cy="1894362"/>
          </a:xfrm>
        </p:spPr>
        <p:txBody>
          <a:bodyPr/>
          <a:lstStyle/>
          <a:p>
            <a:r>
              <a:rPr lang="en-GB" u="sng" dirty="0" smtClean="0"/>
              <a:t>Our PowerPoint 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</a:t>
            </a:r>
            <a:r>
              <a:rPr lang="en-GB" dirty="0"/>
              <a:t>M</a:t>
            </a:r>
            <a:r>
              <a:rPr lang="en-GB" dirty="0" smtClean="0"/>
              <a:t>owaddat, Sana, Iman and Maha  </a:t>
            </a:r>
            <a:endParaRPr lang="en-GB" dirty="0"/>
          </a:p>
        </p:txBody>
      </p:sp>
      <p:pic>
        <p:nvPicPr>
          <p:cNvPr id="4" name="Picture 4" descr="Image result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49" r="50000" b="1"/>
          <a:stretch/>
        </p:blipFill>
        <p:spPr bwMode="auto">
          <a:xfrm>
            <a:off x="6372200" y="0"/>
            <a:ext cx="837698" cy="116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result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35"/>
          <a:stretch/>
        </p:blipFill>
        <p:spPr bwMode="auto">
          <a:xfrm>
            <a:off x="7209898" y="45195"/>
            <a:ext cx="1057978" cy="111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42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u="sng" dirty="0" smtClean="0"/>
              <a:t>What do you like in your free time?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412776"/>
            <a:ext cx="698477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my free time I listen to music, watch videos on YouTube and </a:t>
            </a:r>
            <a:r>
              <a:rPr lang="en-GB" sz="2000" dirty="0" smtClean="0"/>
              <a:t>play</a:t>
            </a:r>
            <a:r>
              <a:rPr lang="en-GB" dirty="0" smtClean="0"/>
              <a:t> football.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507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u="sng" dirty="0"/>
              <a:t>What are your favourite subjects?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1844824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Our favourite subjects are Art and PE.  </a:t>
            </a:r>
            <a:endParaRPr lang="en-GB" sz="2000" dirty="0"/>
          </a:p>
        </p:txBody>
      </p:sp>
      <p:pic>
        <p:nvPicPr>
          <p:cNvPr id="2050" name="Picture 2" descr="Pr_NGA_6_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0928"/>
            <a:ext cx="4176464" cy="156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58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/>
              <a:t>Is Spanish difficult for you?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9632" y="2009476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Sometimes Spanish is difficult but most time it isn’t.</a:t>
            </a:r>
          </a:p>
        </p:txBody>
      </p:sp>
    </p:spTree>
    <p:extLst>
      <p:ext uri="{BB962C8B-B14F-4D97-AF65-F5344CB8AC3E}">
        <p14:creationId xmlns:p14="http://schemas.microsoft.com/office/powerpoint/2010/main" val="419879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b="1" u="sng" dirty="0"/>
              <a:t>What is your favourite Spanish word</a:t>
            </a:r>
            <a:r>
              <a:rPr lang="en-GB" b="1" u="sng" dirty="0" smtClean="0"/>
              <a:t>?</a:t>
            </a: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916832"/>
            <a:ext cx="7200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Yo</a:t>
            </a: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Dónde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Qué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Bici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59907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AutoShape 2" descr="Image result for spanish flag"/>
          <p:cNvSpPr>
            <a:spLocks noChangeAspect="1" noChangeArrowheads="1"/>
          </p:cNvSpPr>
          <p:nvPr/>
        </p:nvSpPr>
        <p:spPr bwMode="auto">
          <a:xfrm>
            <a:off x="0" y="-136525"/>
            <a:ext cx="200977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Image result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49" r="50000" b="1"/>
          <a:stretch/>
        </p:blipFill>
        <p:spPr bwMode="auto">
          <a:xfrm>
            <a:off x="395536" y="152400"/>
            <a:ext cx="2006377" cy="278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35"/>
          <a:stretch/>
        </p:blipFill>
        <p:spPr bwMode="auto">
          <a:xfrm>
            <a:off x="2370879" y="260648"/>
            <a:ext cx="2533972" cy="2673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425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</TotalTime>
  <Words>66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Our PowerPoint </vt:lpstr>
      <vt:lpstr>What do you like in your free time?</vt:lpstr>
      <vt:lpstr>What are your favourite subjects?</vt:lpstr>
      <vt:lpstr>Is Spanish difficult for you?</vt:lpstr>
      <vt:lpstr>What is your favourite Spanish word?</vt:lpstr>
      <vt:lpstr>PowerPoint Presentation</vt:lpstr>
    </vt:vector>
  </TitlesOfParts>
  <Company>Greenwood Academies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PowerPoint</dc:title>
  <dc:creator>imram09.55</dc:creator>
  <cp:lastModifiedBy>imram09.55</cp:lastModifiedBy>
  <cp:revision>4</cp:revision>
  <dcterms:created xsi:type="dcterms:W3CDTF">2017-12-14T09:18:59Z</dcterms:created>
  <dcterms:modified xsi:type="dcterms:W3CDTF">2017-12-14T09:44:42Z</dcterms:modified>
</cp:coreProperties>
</file>