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3" r:id="rId6"/>
    <p:sldId id="273" r:id="rId7"/>
    <p:sldId id="265" r:id="rId8"/>
    <p:sldId id="267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/>
              <a:pPr>
                <a:defRPr/>
              </a:pPr>
              <a:t>25/02/2017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86" r:id="rId2"/>
    <p:sldLayoutId id="2147483793" r:id="rId3"/>
    <p:sldLayoutId id="2147483787" r:id="rId4"/>
    <p:sldLayoutId id="2147483794" r:id="rId5"/>
    <p:sldLayoutId id="2147483788" r:id="rId6"/>
    <p:sldLayoutId id="2147483789" r:id="rId7"/>
    <p:sldLayoutId id="2147483795" r:id="rId8"/>
    <p:sldLayoutId id="2147483796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The story of a </a:t>
            </a:r>
            <a:r>
              <a:rPr lang="it-IT" dirty="0" err="1" smtClean="0"/>
              <a:t>puppet</a:t>
            </a:r>
            <a:r>
              <a:rPr lang="it-IT" dirty="0" smtClean="0"/>
              <a:t> </a:t>
            </a:r>
            <a:r>
              <a:rPr lang="it-IT" dirty="0" err="1" smtClean="0"/>
              <a:t>becoming</a:t>
            </a:r>
            <a:r>
              <a:rPr lang="it-IT" dirty="0" smtClean="0"/>
              <a:t> a boy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PINOCCHIO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457200"/>
            <a:ext cx="4156075" cy="5715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Trust good people.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The Cricket </a:t>
            </a:r>
            <a:r>
              <a:rPr lang="it-IT" dirty="0" err="1" smtClean="0"/>
              <a:t>gives</a:t>
            </a:r>
            <a:r>
              <a:rPr lang="it-IT" dirty="0" smtClean="0"/>
              <a:t> Pinocchio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advices</a:t>
            </a:r>
            <a:r>
              <a:rPr lang="it-IT" dirty="0" smtClean="0"/>
              <a:t>. </a:t>
            </a:r>
            <a:r>
              <a:rPr lang="it-IT" dirty="0" err="1" smtClean="0"/>
              <a:t>He’s</a:t>
            </a:r>
            <a:r>
              <a:rPr lang="it-IT" dirty="0" smtClean="0"/>
              <a:t> </a:t>
            </a:r>
            <a:r>
              <a:rPr lang="it-IT" dirty="0" err="1" smtClean="0"/>
              <a:t>Pinocchio’s</a:t>
            </a:r>
            <a:r>
              <a:rPr lang="it-IT" dirty="0" smtClean="0"/>
              <a:t> </a:t>
            </a:r>
            <a:r>
              <a:rPr lang="it-IT" dirty="0" err="1" smtClean="0"/>
              <a:t>conscience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r>
              <a:rPr lang="it-IT" dirty="0" smtClean="0"/>
              <a:t>NOW HE IS HAPPY WITH HIS GOOD FATHER!!!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At  the end  of the story Pinocchio </a:t>
            </a:r>
            <a:r>
              <a:rPr lang="it-IT" dirty="0" err="1" smtClean="0"/>
              <a:t>becomes</a:t>
            </a:r>
            <a:r>
              <a:rPr lang="it-IT" dirty="0" smtClean="0"/>
              <a:t> a  REAL BOY  and  </a:t>
            </a:r>
            <a:r>
              <a:rPr lang="it-IT" dirty="0" err="1" smtClean="0"/>
              <a:t>respects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 </a:t>
            </a:r>
            <a:r>
              <a:rPr lang="it-IT" dirty="0" err="1" smtClean="0"/>
              <a:t>loving</a:t>
            </a:r>
            <a:r>
              <a:rPr lang="it-IT" dirty="0" smtClean="0"/>
              <a:t> </a:t>
            </a:r>
            <a:r>
              <a:rPr lang="it-IT" dirty="0" err="1" smtClean="0"/>
              <a:t>him</a:t>
            </a:r>
            <a:r>
              <a:rPr lang="it-IT" dirty="0" smtClean="0"/>
              <a:t> .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3202"/>
            <a:ext cx="6248400" cy="45429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404813"/>
            <a:ext cx="4157663" cy="5715000"/>
          </a:xfrm>
        </p:spPr>
      </p:pic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1800" b="1" smtClean="0"/>
              <a:t>TIPS:</a:t>
            </a:r>
          </a:p>
          <a:p>
            <a:r>
              <a:rPr lang="it-IT" sz="1800" b="1" smtClean="0"/>
              <a:t>Obey your father</a:t>
            </a:r>
          </a:p>
          <a:p>
            <a:r>
              <a:rPr lang="it-IT" sz="1800" b="1" smtClean="0"/>
              <a:t>Don’t lie</a:t>
            </a:r>
          </a:p>
          <a:p>
            <a:endParaRPr lang="it-IT" sz="1800" b="1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Pinocchio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puppet</a:t>
            </a:r>
            <a:r>
              <a:rPr lang="it-IT" dirty="0" smtClean="0"/>
              <a:t>;  </a:t>
            </a:r>
            <a:r>
              <a:rPr lang="it-IT" dirty="0" err="1" smtClean="0"/>
              <a:t>he’s</a:t>
            </a:r>
            <a:r>
              <a:rPr lang="it-IT" dirty="0" smtClean="0"/>
              <a:t> a </a:t>
            </a:r>
            <a:r>
              <a:rPr lang="it-IT" dirty="0" err="1" smtClean="0"/>
              <a:t>naughty</a:t>
            </a:r>
            <a:r>
              <a:rPr lang="it-IT" dirty="0" smtClean="0"/>
              <a:t> </a:t>
            </a:r>
            <a:r>
              <a:rPr lang="it-IT" dirty="0" err="1" smtClean="0"/>
              <a:t>puppet</a:t>
            </a:r>
            <a:r>
              <a:rPr lang="it-IT" dirty="0" smtClean="0"/>
              <a:t>.   He </a:t>
            </a: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disobeys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father</a:t>
            </a:r>
            <a:r>
              <a:rPr lang="it-IT" dirty="0" smtClean="0"/>
              <a:t> and </a:t>
            </a:r>
            <a:r>
              <a:rPr lang="it-IT" dirty="0" err="1" smtClean="0"/>
              <a:t>lies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457200"/>
            <a:ext cx="4156075" cy="5715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dirty="0" smtClean="0"/>
              <a:t>TIPS:</a:t>
            </a:r>
          </a:p>
          <a:p>
            <a:r>
              <a:rPr lang="it-IT" sz="2000" b="1" dirty="0" err="1" smtClean="0"/>
              <a:t>Dear</a:t>
            </a:r>
            <a:r>
              <a:rPr lang="it-IT" sz="2000" b="1" dirty="0" smtClean="0"/>
              <a:t> Geppetto,  be </a:t>
            </a:r>
            <a:r>
              <a:rPr lang="it-IT" sz="2000" b="1" dirty="0" err="1" smtClean="0"/>
              <a:t>stricter</a:t>
            </a:r>
            <a:r>
              <a:rPr lang="it-IT" sz="2000" b="1" dirty="0" smtClean="0"/>
              <a:t>  with Pinocchio.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Geppetto  </a:t>
            </a:r>
            <a:r>
              <a:rPr lang="it-IT" dirty="0" err="1" smtClean="0"/>
              <a:t>makes</a:t>
            </a:r>
            <a:r>
              <a:rPr lang="it-IT" dirty="0" smtClean="0"/>
              <a:t> Pinocchio with a </a:t>
            </a:r>
            <a:r>
              <a:rPr lang="it-IT" dirty="0" err="1" smtClean="0"/>
              <a:t>piece</a:t>
            </a:r>
            <a:r>
              <a:rPr lang="it-IT" dirty="0" smtClean="0"/>
              <a:t>  of  </a:t>
            </a:r>
            <a:r>
              <a:rPr lang="it-IT" dirty="0" err="1" smtClean="0"/>
              <a:t>wood</a:t>
            </a:r>
            <a:r>
              <a:rPr lang="it-IT" dirty="0" smtClean="0"/>
              <a:t>.  He </a:t>
            </a:r>
            <a:r>
              <a:rPr lang="it-IT" dirty="0" err="1" smtClean="0"/>
              <a:t>loves</a:t>
            </a:r>
            <a:r>
              <a:rPr lang="it-IT" dirty="0" smtClean="0"/>
              <a:t> Pinocchio </a:t>
            </a:r>
            <a:r>
              <a:rPr lang="it-IT" dirty="0" err="1" smtClean="0"/>
              <a:t>like</a:t>
            </a:r>
            <a:r>
              <a:rPr lang="it-IT" dirty="0" smtClean="0"/>
              <a:t> a </a:t>
            </a:r>
            <a:r>
              <a:rPr lang="it-IT" dirty="0" err="1" smtClean="0"/>
              <a:t>father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457200"/>
            <a:ext cx="4156075" cy="5715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Trust good people.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The Blue </a:t>
            </a:r>
            <a:r>
              <a:rPr lang="it-IT" dirty="0" err="1" smtClean="0"/>
              <a:t>Fairy</a:t>
            </a:r>
            <a:r>
              <a:rPr lang="it-IT" dirty="0" smtClean="0"/>
              <a:t> </a:t>
            </a:r>
            <a:r>
              <a:rPr lang="it-IT" dirty="0" err="1" smtClean="0"/>
              <a:t>loves</a:t>
            </a:r>
            <a:r>
              <a:rPr lang="it-IT" dirty="0" smtClean="0"/>
              <a:t> Pinocchio </a:t>
            </a:r>
            <a:r>
              <a:rPr lang="it-IT" dirty="0" err="1" smtClean="0"/>
              <a:t>like</a:t>
            </a:r>
            <a:r>
              <a:rPr lang="it-IT" dirty="0" smtClean="0"/>
              <a:t> a </a:t>
            </a:r>
            <a:r>
              <a:rPr lang="it-IT" dirty="0" err="1" smtClean="0"/>
              <a:t>mother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457200"/>
            <a:ext cx="4156075" cy="5715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Don’t judge people from their appearance.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The </a:t>
            </a:r>
            <a:r>
              <a:rPr lang="it-IT" dirty="0" err="1" smtClean="0"/>
              <a:t>Fire</a:t>
            </a:r>
            <a:r>
              <a:rPr lang="it-IT" dirty="0" smtClean="0"/>
              <a:t> </a:t>
            </a:r>
            <a:r>
              <a:rPr lang="it-IT" dirty="0" err="1" smtClean="0"/>
              <a:t>Eater</a:t>
            </a:r>
            <a:r>
              <a:rPr lang="it-IT" dirty="0" smtClean="0"/>
              <a:t> </a:t>
            </a:r>
            <a:r>
              <a:rPr lang="it-IT" dirty="0" err="1" smtClean="0"/>
              <a:t>looks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a </a:t>
            </a:r>
            <a:r>
              <a:rPr lang="it-IT" dirty="0" err="1" smtClean="0"/>
              <a:t>bad</a:t>
            </a:r>
            <a:r>
              <a:rPr lang="it-IT" dirty="0" smtClean="0"/>
              <a:t> man </a:t>
            </a:r>
            <a:r>
              <a:rPr lang="it-IT" dirty="0" err="1" smtClean="0"/>
              <a:t>but</a:t>
            </a:r>
            <a:r>
              <a:rPr lang="it-IT" dirty="0" smtClean="0"/>
              <a:t> he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heart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557338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Respect who loves you.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The Blue </a:t>
            </a:r>
            <a:r>
              <a:rPr lang="it-IT" dirty="0" err="1" smtClean="0"/>
              <a:t>Fairy’s</a:t>
            </a:r>
            <a:r>
              <a:rPr lang="it-IT" dirty="0" smtClean="0"/>
              <a:t> </a:t>
            </a:r>
            <a:r>
              <a:rPr lang="it-IT" dirty="0" err="1" smtClean="0"/>
              <a:t>house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full of love.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9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457200"/>
            <a:ext cx="4156075" cy="5715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732588" y="1628775"/>
            <a:ext cx="1984375" cy="3733800"/>
          </a:xfrm>
        </p:spPr>
        <p:txBody>
          <a:bodyPr/>
          <a:lstStyle/>
          <a:p>
            <a:r>
              <a:rPr lang="it-IT" sz="2000" b="1" dirty="0" smtClean="0"/>
              <a:t>TIPS:</a:t>
            </a:r>
          </a:p>
          <a:p>
            <a:r>
              <a:rPr lang="it-IT" sz="2000" b="1" dirty="0" err="1" smtClean="0"/>
              <a:t>Not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only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playing</a:t>
            </a:r>
            <a:r>
              <a:rPr lang="it-IT" sz="2000" b="1" dirty="0" smtClean="0"/>
              <a:t>  </a:t>
            </a:r>
            <a:r>
              <a:rPr lang="it-IT" sz="2000" b="1" dirty="0" err="1" smtClean="0"/>
              <a:t>but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also</a:t>
            </a:r>
            <a:r>
              <a:rPr lang="it-IT" sz="2000" b="1" dirty="0" smtClean="0"/>
              <a:t> hard job.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/>
              <a:t>Lampwick</a:t>
            </a:r>
            <a:r>
              <a:rPr lang="it-IT" dirty="0" smtClean="0"/>
              <a:t> </a:t>
            </a:r>
            <a:r>
              <a:rPr lang="it-IT" dirty="0" err="1" smtClean="0"/>
              <a:t>likes</a:t>
            </a:r>
            <a:r>
              <a:rPr lang="it-IT" dirty="0" smtClean="0"/>
              <a:t> </a:t>
            </a:r>
            <a:r>
              <a:rPr lang="it-IT" dirty="0" err="1" smtClean="0"/>
              <a:t>playing</a:t>
            </a:r>
            <a:r>
              <a:rPr lang="it-IT" dirty="0" smtClean="0"/>
              <a:t>, </a:t>
            </a:r>
            <a:r>
              <a:rPr lang="it-IT" dirty="0" err="1" smtClean="0"/>
              <a:t>playing</a:t>
            </a:r>
            <a:r>
              <a:rPr lang="it-IT" dirty="0" smtClean="0"/>
              <a:t>, </a:t>
            </a:r>
            <a:r>
              <a:rPr lang="it-IT" dirty="0" err="1" smtClean="0"/>
              <a:t>playing</a:t>
            </a:r>
            <a:r>
              <a:rPr lang="it-IT" dirty="0" smtClean="0"/>
              <a:t>…….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457200"/>
            <a:ext cx="4156075" cy="5715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Don’t trust unknown people.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The </a:t>
            </a:r>
            <a:r>
              <a:rPr lang="it-IT" dirty="0" err="1" smtClean="0"/>
              <a:t>Cat</a:t>
            </a:r>
            <a:r>
              <a:rPr lang="it-IT" dirty="0" smtClean="0"/>
              <a:t> and the Fox are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thieves</a:t>
            </a:r>
            <a:r>
              <a:rPr lang="it-IT" dirty="0" smtClean="0"/>
              <a:t>.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steal</a:t>
            </a:r>
            <a:r>
              <a:rPr lang="it-IT" dirty="0" smtClean="0"/>
              <a:t> </a:t>
            </a:r>
            <a:r>
              <a:rPr lang="it-IT" dirty="0" err="1" smtClean="0"/>
              <a:t>Pinocchio’s</a:t>
            </a:r>
            <a:r>
              <a:rPr lang="it-IT" dirty="0" smtClean="0"/>
              <a:t> </a:t>
            </a:r>
            <a:r>
              <a:rPr lang="it-IT" dirty="0" err="1" smtClean="0"/>
              <a:t>money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484313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Don’t leave your father in danger.</a:t>
            </a:r>
          </a:p>
          <a:p>
            <a:endParaRPr lang="it-IT" sz="2000" b="1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Pinocchio </a:t>
            </a:r>
            <a:r>
              <a:rPr lang="it-IT" dirty="0" err="1" smtClean="0"/>
              <a:t>finds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father</a:t>
            </a:r>
            <a:r>
              <a:rPr lang="it-IT" dirty="0" smtClean="0"/>
              <a:t> in the </a:t>
            </a:r>
            <a:r>
              <a:rPr lang="it-IT" dirty="0" err="1" smtClean="0"/>
              <a:t>Whale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214</Words>
  <Application>Microsoft Office PowerPoint</Application>
  <PresentationFormat>Presentazione su schermo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Carta</vt:lpstr>
      <vt:lpstr>PINOCCHIO</vt:lpstr>
      <vt:lpstr>Pinocchio is a puppet;  he’s a naughty puppet.   He sometimes disobeys his father and lies.</vt:lpstr>
      <vt:lpstr>Geppetto  makes Pinocchio with a piece  of  wood.  He loves Pinocchio like a father.</vt:lpstr>
      <vt:lpstr>The Blue Fairy loves Pinocchio like a mother.</vt:lpstr>
      <vt:lpstr>The Fire Eater looks like a bad man but he has a good heart.</vt:lpstr>
      <vt:lpstr>The Blue Fairy’s house is full of love.</vt:lpstr>
      <vt:lpstr>Lampwick likes playing, playing, playing…….</vt:lpstr>
      <vt:lpstr>The Cat and the Fox are two thieves. They steal Pinocchio’s money.</vt:lpstr>
      <vt:lpstr>Pinocchio finds his father in the Whale. </vt:lpstr>
      <vt:lpstr>The Cricket gives Pinocchio good advices. He’s Pinocchio’s conscience.</vt:lpstr>
      <vt:lpstr>At  the end  of the story Pinocchio becomes a  REAL BOY  and  respects people  loving him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PINOCCHIO</dc:title>
  <dc:creator>Claudia</dc:creator>
  <cp:lastModifiedBy>Claudia</cp:lastModifiedBy>
  <cp:revision>58</cp:revision>
  <dcterms:created xsi:type="dcterms:W3CDTF">2017-02-19T10:39:07Z</dcterms:created>
  <dcterms:modified xsi:type="dcterms:W3CDTF">2017-02-25T10:04:14Z</dcterms:modified>
</cp:coreProperties>
</file>