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3200-32C9-4E42-8C2F-05D2503BF19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8FCB-EBBD-4250-A9E0-9A3B9BA0913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4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7960-A670-4562-8AE8-6C221838574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2D32-4E76-45F1-94E8-086A3E8D1E6E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3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3FB1-4666-4DED-9A9B-3474CC5B2E5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3FB2-1331-4DA1-BBFB-067B0E71E894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0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3200-32C9-4E42-8C2F-05D2503BF19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8FCB-EBBD-4250-A9E0-9A3B9BA0913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5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FA31-4469-410C-9A88-F2DB8849935A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2046-9933-4890-A837-5BE9829BA29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3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8934-F283-4621-9159-4AA211FFD5F7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E4B6-4DC4-4D6C-BEFD-0E391EC690E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0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FCD8-C00E-49A2-998E-E7F56E90CB1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781A-23C0-479B-BF7C-E9EED119021D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2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56EE-9E77-42EB-ADCC-2FE69B8DAB59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343B-7078-465F-9949-614D2591D99D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77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7ABA-ACEC-4C99-946E-D176DC17F0D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AC6F-C80B-4B71-B3C8-E3DBED6732C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4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D0EA-FDBE-4A10-A024-D5273619EE2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D09B-F961-4A1E-BDB4-2015C00917F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40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3E9B-B3E6-4130-A6A6-5521E4282B6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7EB6-E493-427C-9AB1-723D11D4A87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1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FA31-4469-410C-9A88-F2DB8849935A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2046-9933-4890-A837-5BE9829BA29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22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BC49-19A5-40AB-8291-CFAAC0A9611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B731-37D4-4CE5-83C5-5221CE7E107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65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7960-A670-4562-8AE8-6C221838574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2D32-4E76-45F1-94E8-086A3E8D1E6E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15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3FB1-4666-4DED-9A9B-3474CC5B2E5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3FB2-1331-4DA1-BBFB-067B0E71E894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84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3200-32C9-4E42-8C2F-05D2503BF19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8FCB-EBBD-4250-A9E0-9A3B9BA0913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79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FA31-4469-410C-9A88-F2DB8849935A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2046-9933-4890-A837-5BE9829BA29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47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8934-F283-4621-9159-4AA211FFD5F7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E4B6-4DC4-4D6C-BEFD-0E391EC690E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2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FCD8-C00E-49A2-998E-E7F56E90CB1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781A-23C0-479B-BF7C-E9EED119021D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10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56EE-9E77-42EB-ADCC-2FE69B8DAB59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343B-7078-465F-9949-614D2591D99D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7ABA-ACEC-4C99-946E-D176DC17F0D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AC6F-C80B-4B71-B3C8-E3DBED6732C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45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D0EA-FDBE-4A10-A024-D5273619EE2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D09B-F961-4A1E-BDB4-2015C00917F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5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8934-F283-4621-9159-4AA211FFD5F7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E4B6-4DC4-4D6C-BEFD-0E391EC690E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00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3E9B-B3E6-4130-A6A6-5521E4282B6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7EB6-E493-427C-9AB1-723D11D4A87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91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BC49-19A5-40AB-8291-CFAAC0A9611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B731-37D4-4CE5-83C5-5221CE7E107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97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7960-A670-4562-8AE8-6C221838574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2D32-4E76-45F1-94E8-086A3E8D1E6E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65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3FB1-4666-4DED-9A9B-3474CC5B2E5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3FB2-1331-4DA1-BBFB-067B0E71E894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83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3200-32C9-4E42-8C2F-05D2503BF19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8FCB-EBBD-4250-A9E0-9A3B9BA0913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18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FA31-4469-410C-9A88-F2DB8849935A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2046-9933-4890-A837-5BE9829BA29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92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8934-F283-4621-9159-4AA211FFD5F7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E4B6-4DC4-4D6C-BEFD-0E391EC690E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2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FCD8-C00E-49A2-998E-E7F56E90CB1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781A-23C0-479B-BF7C-E9EED119021D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61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56EE-9E77-42EB-ADCC-2FE69B8DAB59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343B-7078-465F-9949-614D2591D99D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15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7ABA-ACEC-4C99-946E-D176DC17F0D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AC6F-C80B-4B71-B3C8-E3DBED6732C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5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FCD8-C00E-49A2-998E-E7F56E90CB1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781A-23C0-479B-BF7C-E9EED119021D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90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D0EA-FDBE-4A10-A024-D5273619EE2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D09B-F961-4A1E-BDB4-2015C00917F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18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3E9B-B3E6-4130-A6A6-5521E4282B6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7EB6-E493-427C-9AB1-723D11D4A87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04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BC49-19A5-40AB-8291-CFAAC0A9611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B731-37D4-4CE5-83C5-5221CE7E107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2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7960-A670-4562-8AE8-6C221838574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2D32-4E76-45F1-94E8-086A3E8D1E6E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5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3FB1-4666-4DED-9A9B-3474CC5B2E5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3FB2-1331-4DA1-BBFB-067B0E71E894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89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3200-32C9-4E42-8C2F-05D2503BF19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8FCB-EBBD-4250-A9E0-9A3B9BA0913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11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FA31-4469-410C-9A88-F2DB8849935A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2046-9933-4890-A837-5BE9829BA29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98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8934-F283-4621-9159-4AA211FFD5F7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E4B6-4DC4-4D6C-BEFD-0E391EC690E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30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FCD8-C00E-49A2-998E-E7F56E90CB1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781A-23C0-479B-BF7C-E9EED119021D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85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56EE-9E77-42EB-ADCC-2FE69B8DAB59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343B-7078-465F-9949-614D2591D99D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7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56EE-9E77-42EB-ADCC-2FE69B8DAB59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343B-7078-465F-9949-614D2591D99D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521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7ABA-ACEC-4C99-946E-D176DC17F0D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AC6F-C80B-4B71-B3C8-E3DBED6732C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17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D0EA-FDBE-4A10-A024-D5273619EE2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D09B-F961-4A1E-BDB4-2015C00917F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12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3E9B-B3E6-4130-A6A6-5521E4282B6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7EB6-E493-427C-9AB1-723D11D4A87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96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BC49-19A5-40AB-8291-CFAAC0A9611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B731-37D4-4CE5-83C5-5221CE7E107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05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7960-A670-4562-8AE8-6C221838574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2D32-4E76-45F1-94E8-086A3E8D1E6E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66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3FB1-4666-4DED-9A9B-3474CC5B2E5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3FB2-1331-4DA1-BBFB-067B0E71E894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39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3200-32C9-4E42-8C2F-05D2503BF19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8FCB-EBBD-4250-A9E0-9A3B9BA0913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16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FA31-4469-410C-9A88-F2DB8849935A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2046-9933-4890-A837-5BE9829BA29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49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8934-F283-4621-9159-4AA211FFD5F7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E4B6-4DC4-4D6C-BEFD-0E391EC690E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11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FCD8-C00E-49A2-998E-E7F56E90CB1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781A-23C0-479B-BF7C-E9EED119021D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6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7ABA-ACEC-4C99-946E-D176DC17F0D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AC6F-C80B-4B71-B3C8-E3DBED6732C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113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56EE-9E77-42EB-ADCC-2FE69B8DAB59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343B-7078-465F-9949-614D2591D99D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173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7ABA-ACEC-4C99-946E-D176DC17F0D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AC6F-C80B-4B71-B3C8-E3DBED6732C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91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D0EA-FDBE-4A10-A024-D5273619EE2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D09B-F961-4A1E-BDB4-2015C00917F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144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3E9B-B3E6-4130-A6A6-5521E4282B6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7EB6-E493-427C-9AB1-723D11D4A87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739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BC49-19A5-40AB-8291-CFAAC0A9611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B731-37D4-4CE5-83C5-5221CE7E107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0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7960-A670-4562-8AE8-6C221838574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2D32-4E76-45F1-94E8-086A3E8D1E6E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054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3FB1-4666-4DED-9A9B-3474CC5B2E5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3FB2-1331-4DA1-BBFB-067B0E71E894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245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3200-32C9-4E42-8C2F-05D2503BF19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8FCB-EBBD-4250-A9E0-9A3B9BA0913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41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FA31-4469-410C-9A88-F2DB8849935A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2046-9933-4890-A837-5BE9829BA29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38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8934-F283-4621-9159-4AA211FFD5F7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E4B6-4DC4-4D6C-BEFD-0E391EC690E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2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D0EA-FDBE-4A10-A024-D5273619EE2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D09B-F961-4A1E-BDB4-2015C00917F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336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FCD8-C00E-49A2-998E-E7F56E90CB1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781A-23C0-479B-BF7C-E9EED119021D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74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56EE-9E77-42EB-ADCC-2FE69B8DAB59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343B-7078-465F-9949-614D2591D99D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31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7ABA-ACEC-4C99-946E-D176DC17F0D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AC6F-C80B-4B71-B3C8-E3DBED6732C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178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D0EA-FDBE-4A10-A024-D5273619EE2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D09B-F961-4A1E-BDB4-2015C00917F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092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3E9B-B3E6-4130-A6A6-5521E4282B6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7EB6-E493-427C-9AB1-723D11D4A87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750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BC49-19A5-40AB-8291-CFAAC0A9611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B731-37D4-4CE5-83C5-5221CE7E107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43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7960-A670-4562-8AE8-6C221838574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2D32-4E76-45F1-94E8-086A3E8D1E6E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592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3FB1-4666-4DED-9A9B-3474CC5B2E5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3FB2-1331-4DA1-BBFB-067B0E71E894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948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3200-32C9-4E42-8C2F-05D2503BF19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8FCB-EBBD-4250-A9E0-9A3B9BA0913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780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FA31-4469-410C-9A88-F2DB8849935A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2046-9933-4890-A837-5BE9829BA29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5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3E9B-B3E6-4130-A6A6-5521E4282B6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7EB6-E493-427C-9AB1-723D11D4A87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215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8934-F283-4621-9159-4AA211FFD5F7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E4B6-4DC4-4D6C-BEFD-0E391EC690EB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86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3FCD8-C00E-49A2-998E-E7F56E90CB1B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781A-23C0-479B-BF7C-E9EED119021D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722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56EE-9E77-42EB-ADCC-2FE69B8DAB59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343B-7078-465F-9949-614D2591D99D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589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7ABA-ACEC-4C99-946E-D176DC17F0D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AC6F-C80B-4B71-B3C8-E3DBED6732C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64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D0EA-FDBE-4A10-A024-D5273619EE2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D09B-F961-4A1E-BDB4-2015C00917F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03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3E9B-B3E6-4130-A6A6-5521E4282B6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7EB6-E493-427C-9AB1-723D11D4A871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568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BC49-19A5-40AB-8291-CFAAC0A9611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B731-37D4-4CE5-83C5-5221CE7E107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94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7960-A670-4562-8AE8-6C221838574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2D32-4E76-45F1-94E8-086A3E8D1E6E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695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3FB1-4666-4DED-9A9B-3474CC5B2E53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3FB2-1331-4DA1-BBFB-067B0E71E894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1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BC49-19A5-40AB-8291-CFAAC0A96112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B731-37D4-4CE5-83C5-5221CE7E1073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6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E6689-5BE0-468B-8D64-EA6C7A7FC1AC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26B02-1767-4C11-A1D1-575EC228062F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00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E6689-5BE0-468B-8D64-EA6C7A7FC1AC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26B02-1767-4C11-A1D1-575EC228062F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19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E6689-5BE0-468B-8D64-EA6C7A7FC1AC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26B02-1767-4C11-A1D1-575EC228062F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38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E6689-5BE0-468B-8D64-EA6C7A7FC1AC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26B02-1767-4C11-A1D1-575EC228062F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11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E6689-5BE0-468B-8D64-EA6C7A7FC1AC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26B02-1767-4C11-A1D1-575EC228062F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13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E6689-5BE0-468B-8D64-EA6C7A7FC1AC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26B02-1767-4C11-A1D1-575EC228062F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9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E6689-5BE0-468B-8D64-EA6C7A7FC1AC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26B02-1767-4C11-A1D1-575EC228062F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19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9E6689-5BE0-468B-8D64-EA6C7A7FC1AC}" type="datetimeFigureOut">
              <a:rPr lang="it-IT">
                <a:solidFill>
                  <a:srgbClr val="FEFAC9"/>
                </a:solidFill>
              </a:rPr>
              <a:pPr>
                <a:defRPr/>
              </a:pPr>
              <a:t>25/02/2017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FEFAC9"/>
              </a:solidFill>
            </a:endParaRPr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B26B02-1767-4C11-A1D1-575EC228062F}" type="slidenum">
              <a:rPr lang="it-IT">
                <a:solidFill>
                  <a:srgbClr val="FEFAC9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EFAC9"/>
              </a:solidFill>
            </a:endParaRPr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84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/>
              <a:t>The story of a </a:t>
            </a:r>
            <a:r>
              <a:rPr lang="it-IT" dirty="0" err="1" smtClean="0"/>
              <a:t>puppet</a:t>
            </a:r>
            <a:r>
              <a:rPr lang="it-IT" dirty="0" smtClean="0"/>
              <a:t> </a:t>
            </a:r>
            <a:r>
              <a:rPr lang="it-IT" dirty="0" err="1" smtClean="0"/>
              <a:t>becoming</a:t>
            </a:r>
            <a:r>
              <a:rPr lang="it-IT" dirty="0" smtClean="0"/>
              <a:t> a boy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b="1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PINOCCHIO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30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5525" y="1457325"/>
            <a:ext cx="5111750" cy="371475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35775" y="1628775"/>
            <a:ext cx="1984375" cy="3733800"/>
          </a:xfrm>
        </p:spPr>
        <p:txBody>
          <a:bodyPr/>
          <a:lstStyle/>
          <a:p>
            <a:r>
              <a:rPr lang="it-IT" sz="2000" b="1" smtClean="0"/>
              <a:t>TIPS:</a:t>
            </a:r>
          </a:p>
          <a:p>
            <a:r>
              <a:rPr lang="it-IT" sz="2000" b="1" smtClean="0"/>
              <a:t>Help poor people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 smtClean="0"/>
              <a:t>Geppetto’s</a:t>
            </a:r>
            <a:r>
              <a:rPr lang="it-IT" dirty="0" smtClean="0"/>
              <a:t> </a:t>
            </a:r>
            <a:r>
              <a:rPr lang="it-IT" dirty="0" err="1" smtClean="0"/>
              <a:t>house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poor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full of love.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1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5525" y="1457325"/>
            <a:ext cx="5111750" cy="371475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04025" y="1628775"/>
            <a:ext cx="1984375" cy="3733800"/>
          </a:xfrm>
        </p:spPr>
        <p:txBody>
          <a:bodyPr/>
          <a:lstStyle/>
          <a:p>
            <a:r>
              <a:rPr lang="it-IT" sz="2000" b="1" smtClean="0"/>
              <a:t>TIPS:</a:t>
            </a:r>
          </a:p>
          <a:p>
            <a:r>
              <a:rPr lang="it-IT" sz="2000" b="1" smtClean="0"/>
              <a:t>School is very important in your life.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Pinocchio </a:t>
            </a:r>
            <a:r>
              <a:rPr lang="it-IT" dirty="0" err="1" smtClean="0"/>
              <a:t>goes</a:t>
            </a:r>
            <a:r>
              <a:rPr lang="it-IT" dirty="0" smtClean="0"/>
              <a:t> to </a:t>
            </a:r>
            <a:r>
              <a:rPr lang="it-IT" dirty="0" err="1" smtClean="0"/>
              <a:t>school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60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5525" y="1457325"/>
            <a:ext cx="5111750" cy="371475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04025" y="1557338"/>
            <a:ext cx="1984375" cy="3733800"/>
          </a:xfrm>
        </p:spPr>
        <p:txBody>
          <a:bodyPr/>
          <a:lstStyle/>
          <a:p>
            <a:r>
              <a:rPr lang="it-IT" sz="2000" b="1" smtClean="0"/>
              <a:t>TIPS:</a:t>
            </a:r>
          </a:p>
          <a:p>
            <a:r>
              <a:rPr lang="it-IT" sz="2000" b="1" smtClean="0"/>
              <a:t>Respect who loves you.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The Blue </a:t>
            </a:r>
            <a:r>
              <a:rPr lang="it-IT" dirty="0" err="1" smtClean="0"/>
              <a:t>Fairy’s</a:t>
            </a:r>
            <a:r>
              <a:rPr lang="it-IT" dirty="0" smtClean="0"/>
              <a:t> </a:t>
            </a:r>
            <a:r>
              <a:rPr lang="it-IT" dirty="0" err="1" smtClean="0"/>
              <a:t>house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full of love.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59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5525" y="1457325"/>
            <a:ext cx="5111750" cy="371475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659563" y="1773238"/>
            <a:ext cx="1984375" cy="3733800"/>
          </a:xfrm>
        </p:spPr>
        <p:txBody>
          <a:bodyPr/>
          <a:lstStyle/>
          <a:p>
            <a:r>
              <a:rPr lang="it-IT" sz="2000" b="1" smtClean="0"/>
              <a:t>TIPS:</a:t>
            </a:r>
          </a:p>
          <a:p>
            <a:r>
              <a:rPr lang="it-IT" sz="2000" b="1" smtClean="0"/>
              <a:t>Sometimes you have to say: “NOOOO”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In the </a:t>
            </a:r>
            <a:r>
              <a:rPr lang="it-IT" dirty="0" err="1" smtClean="0"/>
              <a:t>Pleasure</a:t>
            </a:r>
            <a:r>
              <a:rPr lang="it-IT" dirty="0" smtClean="0"/>
              <a:t> Island Pinocchio and </a:t>
            </a:r>
            <a:r>
              <a:rPr lang="it-IT" dirty="0" err="1" smtClean="0"/>
              <a:t>Lampwick</a:t>
            </a:r>
            <a:r>
              <a:rPr lang="it-IT" dirty="0" smtClean="0"/>
              <a:t> </a:t>
            </a:r>
            <a:r>
              <a:rPr lang="it-IT" dirty="0" err="1" smtClean="0"/>
              <a:t>become</a:t>
            </a:r>
            <a:r>
              <a:rPr lang="it-IT" dirty="0" smtClean="0"/>
              <a:t> DONKEYS.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98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3363" y="457200"/>
            <a:ext cx="4156075" cy="571500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04025" y="1628775"/>
            <a:ext cx="1984375" cy="3733800"/>
          </a:xfrm>
        </p:spPr>
        <p:txBody>
          <a:bodyPr/>
          <a:lstStyle/>
          <a:p>
            <a:r>
              <a:rPr lang="it-IT" sz="2000" b="1" smtClean="0"/>
              <a:t>TIPS:</a:t>
            </a:r>
          </a:p>
          <a:p>
            <a:r>
              <a:rPr lang="it-IT" sz="2000" b="1" smtClean="0"/>
              <a:t>Use your mind.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In the </a:t>
            </a:r>
            <a:r>
              <a:rPr lang="it-IT" dirty="0" err="1" smtClean="0"/>
              <a:t>puppet</a:t>
            </a:r>
            <a:r>
              <a:rPr lang="it-IT" dirty="0" smtClean="0"/>
              <a:t> </a:t>
            </a:r>
            <a:r>
              <a:rPr lang="it-IT" dirty="0" err="1" smtClean="0"/>
              <a:t>theatre</a:t>
            </a:r>
            <a:r>
              <a:rPr lang="it-IT" dirty="0" smtClean="0"/>
              <a:t> Pinocchio </a:t>
            </a:r>
            <a:r>
              <a:rPr lang="it-IT" dirty="0" err="1" smtClean="0"/>
              <a:t>realizes</a:t>
            </a:r>
            <a:r>
              <a:rPr lang="it-IT" dirty="0" smtClean="0"/>
              <a:t> </a:t>
            </a:r>
            <a:r>
              <a:rPr lang="it-IT" dirty="0" err="1" smtClean="0"/>
              <a:t>he’s</a:t>
            </a:r>
            <a:r>
              <a:rPr lang="it-IT" dirty="0" smtClean="0"/>
              <a:t> just a </a:t>
            </a:r>
            <a:r>
              <a:rPr lang="it-IT" dirty="0" err="1" smtClean="0"/>
              <a:t>puppet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3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5525" y="1457325"/>
            <a:ext cx="5111750" cy="371475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04025" y="1628775"/>
            <a:ext cx="1984375" cy="3733800"/>
          </a:xfrm>
        </p:spPr>
        <p:txBody>
          <a:bodyPr/>
          <a:lstStyle/>
          <a:p>
            <a:r>
              <a:rPr lang="it-IT" sz="2000" b="1" dirty="0" smtClean="0"/>
              <a:t>TIPS:</a:t>
            </a:r>
          </a:p>
          <a:p>
            <a:r>
              <a:rPr lang="it-IT" sz="2000" b="1" dirty="0" err="1" smtClean="0"/>
              <a:t>Don’t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believe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all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what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people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tell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you</a:t>
            </a:r>
            <a:r>
              <a:rPr lang="it-IT" sz="2000" b="1" dirty="0" smtClean="0"/>
              <a:t>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Pinocchio trusts the </a:t>
            </a:r>
            <a:r>
              <a:rPr lang="it-IT" dirty="0" err="1" smtClean="0"/>
              <a:t>Cat</a:t>
            </a:r>
            <a:r>
              <a:rPr lang="it-IT" dirty="0" smtClean="0"/>
              <a:t> and the Fox and </a:t>
            </a:r>
            <a:r>
              <a:rPr lang="it-IT" dirty="0" err="1" smtClean="0"/>
              <a:t>hides</a:t>
            </a:r>
            <a:r>
              <a:rPr lang="it-IT" dirty="0" smtClean="0"/>
              <a:t> </a:t>
            </a:r>
            <a:r>
              <a:rPr lang="it-IT" dirty="0" err="1" smtClean="0"/>
              <a:t>his</a:t>
            </a:r>
            <a:r>
              <a:rPr lang="it-IT" dirty="0" smtClean="0"/>
              <a:t> </a:t>
            </a:r>
            <a:r>
              <a:rPr lang="it-IT" dirty="0" err="1" smtClean="0"/>
              <a:t>money</a:t>
            </a:r>
            <a:r>
              <a:rPr lang="it-IT" dirty="0" smtClean="0"/>
              <a:t> in the Field of </a:t>
            </a:r>
            <a:r>
              <a:rPr lang="it-IT" dirty="0" err="1" smtClean="0"/>
              <a:t>Miracles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5525" y="1457325"/>
            <a:ext cx="5111750" cy="3714750"/>
          </a:xfrm>
        </p:spPr>
      </p:pic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6804025" y="1628775"/>
            <a:ext cx="1984375" cy="3733800"/>
          </a:xfrm>
        </p:spPr>
        <p:txBody>
          <a:bodyPr/>
          <a:lstStyle/>
          <a:p>
            <a:r>
              <a:rPr lang="it-IT" sz="2000" b="1" smtClean="0"/>
              <a:t>TIPS:</a:t>
            </a:r>
          </a:p>
          <a:p>
            <a:r>
              <a:rPr lang="it-IT" sz="2000" b="1" smtClean="0"/>
              <a:t>Don’t go to dangerous places.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Pinocchio </a:t>
            </a:r>
            <a:r>
              <a:rPr lang="it-IT" dirty="0" err="1" smtClean="0"/>
              <a:t>meets</a:t>
            </a:r>
            <a:r>
              <a:rPr lang="it-IT" dirty="0" smtClean="0"/>
              <a:t> the </a:t>
            </a:r>
            <a:r>
              <a:rPr lang="it-IT" dirty="0" err="1" smtClean="0"/>
              <a:t>Cat</a:t>
            </a:r>
            <a:r>
              <a:rPr lang="it-IT" dirty="0" smtClean="0"/>
              <a:t> and the Fox in the </a:t>
            </a:r>
            <a:r>
              <a:rPr lang="it-IT" dirty="0" err="1" smtClean="0"/>
              <a:t>wood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0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138</Words>
  <Application>Microsoft Office PowerPoint</Application>
  <PresentationFormat>Presentazione su schermo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Carta</vt:lpstr>
      <vt:lpstr>1_Carta</vt:lpstr>
      <vt:lpstr>2_Carta</vt:lpstr>
      <vt:lpstr>3_Carta</vt:lpstr>
      <vt:lpstr>4_Carta</vt:lpstr>
      <vt:lpstr>5_Carta</vt:lpstr>
      <vt:lpstr>6_Carta</vt:lpstr>
      <vt:lpstr>7_Carta</vt:lpstr>
      <vt:lpstr>PINOCCHIO</vt:lpstr>
      <vt:lpstr>Geppetto’s house is poor but full of love.</vt:lpstr>
      <vt:lpstr>Pinocchio goes to school.</vt:lpstr>
      <vt:lpstr>The Blue Fairy’s house is full of love.</vt:lpstr>
      <vt:lpstr>In the Pleasure Island Pinocchio and Lampwick become DONKEYS.</vt:lpstr>
      <vt:lpstr>In the puppet theatre Pinocchio realizes he’s just a puppet.</vt:lpstr>
      <vt:lpstr>Pinocchio trusts the Cat and the Fox and hides his money in the Field of Miracles.</vt:lpstr>
      <vt:lpstr>Pinocchio meets the Cat and the Fox in the wood.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PINOCCHIO</dc:title>
  <dc:creator>Claudia</dc:creator>
  <cp:lastModifiedBy>Claudia</cp:lastModifiedBy>
  <cp:revision>1</cp:revision>
  <dcterms:created xsi:type="dcterms:W3CDTF">2017-02-25T09:59:57Z</dcterms:created>
  <dcterms:modified xsi:type="dcterms:W3CDTF">2017-02-25T10:04:49Z</dcterms:modified>
</cp:coreProperties>
</file>