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4919C-93DE-494B-97DB-A2C1E9D3C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3AEE54-2035-4F24-8BFF-951B60A27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C1E5F0-85EB-4608-B14A-1481C790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D9F73A-D8B9-49DB-B08A-4E364059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C5B427-A688-4D2B-888F-C7D4A00A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2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077FA9-9AF6-4144-942D-BA125853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6711AD-4FF3-4FBC-8B79-3A9EB9457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CB0322F-0F3C-4F36-B53C-A3DCEB03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8851E3-2E8F-40C2-A454-8C9D24C0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30E1EE-3800-49B2-B4D2-CE6002CCC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49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33730B-2F43-4FE5-947A-96F6C9CE2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2FB9483-AC25-4EA2-82A5-81B717131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A9B7B4-2D5B-4544-8D38-BE5BD345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E6E8F75-F5E3-4593-9791-462FA1CE2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1E47E0-46D7-4048-B0E1-C062646A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504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BF6390-DA6A-4F31-BAF2-FA2D69A16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B044AB-EC0E-40EE-A9ED-144CC7511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CD001C-A9DA-4CD3-BAE0-2CB4DB9B8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4A00C2-02DB-4BCB-9F96-2F47C056E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38CE1A-87FC-4386-BDA8-2D565A5C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993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DB847E-E8A4-4832-9CC8-4971BF7F6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1B27EA1-0879-47D7-8408-C60665DE1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4BC784-3C17-4CEE-9BF8-54DA56B4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961D87-7E88-49E3-8F61-761BDBEEB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E997CC-E3A4-44C4-BC07-E50AF0C8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8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A5E6D1-3A45-47B0-8EED-5C421F9C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1225C4-E60E-41B7-AF00-9AEDE00DAA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9556A2A-6606-421C-B33F-B5D83C01A8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93FC928-7A19-4DDC-9231-4AA18B5FD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A2D201-3452-49C4-8EB7-E1D708A3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E10C4C-9611-41FB-8BC7-BAAD72C8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47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A59C6A-9203-40B2-9B18-498F9F33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7362D0-7CD9-4364-89D3-4E4A5ED6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0A3629C-0C6A-401E-88C1-D5A573C0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70A2226-2945-49BB-8F21-343FB86AA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070EF32-117D-4056-99E8-ABC89BA2F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8BE0BA0-A54C-44F3-B661-D5BF3BD72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BBF918E-3A85-4FAD-ABE3-FE279F5B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C1BEC6-A565-4DF4-AB69-F82492AFE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61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ED6C8D-253C-4783-80E4-EC782FA3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1A66A3B-B43C-476B-9930-ED543D7A8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EB7890E-4791-482C-813F-3AF1BA77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8A89C3-F2FF-4A3F-BCD8-441739DB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00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13CB5D9-0D6B-4F9F-BE8A-3A1AEC5FC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76AD489-5E53-49DB-9C51-71D8BAC04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9B554EF-9EC8-44D4-9564-DF5294E1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698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95491E-A819-43B4-8C34-E8D32A37F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EC59E-5D6F-430B-AB00-B001F6612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7FA261-A362-4FD5-8BF0-00FE0F202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297518-5940-4BFF-8F3A-CCDC9615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4D4CF7E-69C3-4AE1-9186-BF847E5E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AA11370-7EA4-4575-A346-9A7BCB9F3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007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94C1EC-A87D-4C22-AD95-4CDD34C7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DB96AB9C-C218-4C2C-BB11-59A7A02C60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6088379-6EBE-4A76-AE1F-C73C4E377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EDD019-BC83-4B67-A838-CE707FAD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BE34B6-B50A-45EF-8ED2-10A67A14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58B26D-9EAE-49DF-8920-7592000C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306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884CB5-ECA9-423F-AFF5-9528D97D1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3A1491-5606-4962-B439-2AC9ABB46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F9312D5-5923-4549-8E86-E0AF7618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7EF6-B227-4C7B-879D-330ECD5FBA7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6615EA-7A6B-490D-BFAA-93743216B3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4055F-0E48-4551-BDD7-FC3AEEBAB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1EF94-F27B-46DB-BB5A-04E4CD4C8384}" type="slidenum">
              <a:rPr lang="pl-PL" smtClean="0"/>
              <a:t>‹Nº›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24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BECC7E3-72EB-4E94-AACA-43F9E22B8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es-ES" sz="3200" b="1" dirty="0">
                <a:latin typeface="Agency FB" panose="020B0503020202020204" pitchFamily="34" charset="0"/>
              </a:rPr>
              <a:t>Inventores polacos</a:t>
            </a:r>
            <a:r>
              <a:rPr lang="pl-PL" sz="3200" b="1">
                <a:latin typeface="Agency FB" panose="020B0503020202020204" pitchFamily="34" charset="0"/>
              </a:rPr>
              <a:t>.</a:t>
            </a:r>
            <a:br>
              <a:rPr lang="es-ES" sz="4400" b="1" dirty="0"/>
            </a:br>
            <a:endParaRPr lang="pl-PL" sz="4400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FE819D-393B-49DA-A8C0-02FE568BF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latin typeface="Agency FB" panose="020B0503020202020204" pitchFamily="34" charset="0"/>
              </a:rPr>
              <a:t>Zofia Noworol 1F </a:t>
            </a:r>
          </a:p>
        </p:txBody>
      </p:sp>
      <p:pic>
        <p:nvPicPr>
          <p:cNvPr id="1026" name="Picture 2" descr="17 inventos polacos que han revolucionado el mundo | Base Varsovia">
            <a:extLst>
              <a:ext uri="{FF2B5EF4-FFF2-40B4-BE49-F238E27FC236}">
                <a16:creationId xmlns:a16="http://schemas.microsoft.com/office/drawing/2014/main" id="{8397E325-5C05-4E3D-8C38-1AE5A9C3D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r="6123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Interfaz de usuario gráfica, Texto, Correo electrónico&#10;&#10;Descripción generada automáticamente">
            <a:extLst>
              <a:ext uri="{FF2B5EF4-FFF2-40B4-BE49-F238E27FC236}">
                <a16:creationId xmlns:a16="http://schemas.microsoft.com/office/drawing/2014/main" id="{79E1F7AF-1645-44CE-BE13-47859D3D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"/>
            <a:ext cx="3894157" cy="800169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260B0288-FE68-4396-9D2F-71EC6D346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446" y="3330579"/>
            <a:ext cx="2083340" cy="2083340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803BBB5-0BC9-478D-B756-47EA8E04C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4347"/>
            <a:ext cx="5843588" cy="1960075"/>
          </a:xfrm>
          <a:prstGeom prst="rect">
            <a:avLst/>
          </a:prstGeom>
        </p:spPr>
      </p:pic>
      <p:pic>
        <p:nvPicPr>
          <p:cNvPr id="11" name="Imagen 10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6B26997C-24E2-4FD6-83AF-1F9209FB07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02" y="6053178"/>
            <a:ext cx="5162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03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916490-BCD5-4B22-B4C1-577CB0A0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</a:t>
            </a:r>
            <a:r>
              <a:rPr lang="pl-PL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CLIP </a:t>
            </a:r>
            <a:br>
              <a:rPr lang="pl-PL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JÓZEF HOFMANN</a:t>
            </a:r>
            <a:br>
              <a:rPr lang="en-US" sz="17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spinacz">
            <a:extLst>
              <a:ext uri="{FF2B5EF4-FFF2-40B4-BE49-F238E27FC236}">
                <a16:creationId xmlns:a16="http://schemas.microsoft.com/office/drawing/2014/main" id="{B9F46C0A-AC5B-49D3-8D83-2104452B09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161" y="643466"/>
            <a:ext cx="6257010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1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C32AA1F-539B-4F6A-A012-A76064E63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LÁPIZ LABIAL </a:t>
            </a:r>
            <a:br>
              <a:rPr lang="pl-PL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l-PL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l-PL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NVENTOR</a:t>
            </a:r>
            <a:r>
              <a:rPr lang="pl-PL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MAKSYMILIAN FAKTOROWICZ</a:t>
            </a:r>
            <a:br>
              <a:rPr lang="en-US" sz="1700" b="1" kern="12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1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Max Factor: Wizard of Make-Up | Article | Culture.pl">
            <a:extLst>
              <a:ext uri="{FF2B5EF4-FFF2-40B4-BE49-F238E27FC236}">
                <a16:creationId xmlns:a16="http://schemas.microsoft.com/office/drawing/2014/main" id="{F130125F-1DD4-49D8-85C7-D3033B8B8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11630"/>
            <a:ext cx="7214616" cy="36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37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78F1A41-BDE8-49D4-B13F-CE03A43C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cap="all" dirty="0">
                <a:solidFill>
                  <a:srgbClr val="FFFFFF"/>
                </a:solidFill>
              </a:rPr>
              <a:t>PROYECTOR DE PELÍCULAS/AEROSCOPE</a:t>
            </a:r>
            <a:br>
              <a:rPr lang="pl-PL" sz="1800" b="1" cap="all" dirty="0">
                <a:solidFill>
                  <a:srgbClr val="FFFFFF"/>
                </a:solidFill>
              </a:rPr>
            </a:br>
            <a:br>
              <a:rPr lang="pl-PL" sz="1800" b="1" cap="all" dirty="0">
                <a:solidFill>
                  <a:srgbClr val="FFFFFF"/>
                </a:solidFill>
              </a:rPr>
            </a:br>
            <a:r>
              <a:rPr lang="en-US" sz="1800" b="1" cap="all" dirty="0">
                <a:solidFill>
                  <a:srgbClr val="FFFFFF"/>
                </a:solidFill>
              </a:rPr>
              <a:t>INVENTOR</a:t>
            </a:r>
            <a:r>
              <a:rPr lang="pl-PL" sz="1800" b="1" cap="all" dirty="0">
                <a:solidFill>
                  <a:srgbClr val="FFFFFF"/>
                </a:solidFill>
              </a:rPr>
              <a:t>:</a:t>
            </a:r>
            <a:r>
              <a:rPr lang="en-US" sz="1800" b="1" cap="all" dirty="0">
                <a:solidFill>
                  <a:srgbClr val="FFFFFF"/>
                </a:solidFill>
              </a:rPr>
              <a:t> KAZIMIERZ PRÓSZYŃSKI</a:t>
            </a:r>
            <a:br>
              <a:rPr lang="en-US" sz="900" b="1" cap="all" dirty="0">
                <a:solidFill>
                  <a:srgbClr val="FFFFFF"/>
                </a:solidFill>
              </a:rPr>
            </a:b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Kazimierz Prószyński – pionier kinematografii">
            <a:extLst>
              <a:ext uri="{FF2B5EF4-FFF2-40B4-BE49-F238E27FC236}">
                <a16:creationId xmlns:a16="http://schemas.microsoft.com/office/drawing/2014/main" id="{BD8F9A06-1377-4D52-8E34-FE2AFFA46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0" r="-2" b="-2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76105-F8B3-4865-B784-A73DCE919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b="1" cap="all" dirty="0"/>
              <a:t>CHALECO ANTI-BALAS </a:t>
            </a:r>
            <a:br>
              <a:rPr lang="pl-PL" sz="2200" b="1" cap="all" dirty="0"/>
            </a:br>
            <a:br>
              <a:rPr lang="pl-PL" sz="2200" b="1" cap="all" dirty="0"/>
            </a:br>
            <a:r>
              <a:rPr lang="en-US" sz="2200" b="1" cap="all" dirty="0"/>
              <a:t>INVENTOR</a:t>
            </a:r>
            <a:r>
              <a:rPr lang="pl-PL" sz="2200" b="1" cap="all" dirty="0"/>
              <a:t>: </a:t>
            </a:r>
            <a:r>
              <a:rPr lang="en-US" sz="2200" b="1" cap="all" dirty="0"/>
              <a:t>KAZIMIERZ ŻEGLEŃ</a:t>
            </a:r>
            <a:br>
              <a:rPr lang="en-US" sz="2200" b="1" cap="all" dirty="0"/>
            </a:br>
            <a:endParaRPr lang="en-US" sz="22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314" name="Picture 2" descr="Bulletproof vest wiki | TheReaderWiki">
            <a:extLst>
              <a:ext uri="{FF2B5EF4-FFF2-40B4-BE49-F238E27FC236}">
                <a16:creationId xmlns:a16="http://schemas.microsoft.com/office/drawing/2014/main" id="{73F44D3D-E402-4AA8-9E11-C15A6D1D32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6211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86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94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ADD4BF9-DF45-4DF1-82A2-ECB402F64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 WALKIE-TALKIE</a:t>
            </a:r>
            <a:b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HENRYK MAGNUSKI</a:t>
            </a:r>
            <a:b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Recreational_Walkie_Talkies">
            <a:extLst>
              <a:ext uri="{FF2B5EF4-FFF2-40B4-BE49-F238E27FC236}">
                <a16:creationId xmlns:a16="http://schemas.microsoft.com/office/drawing/2014/main" id="{58487020-E25D-47C2-97AC-5330E7008A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5375" y="961812"/>
            <a:ext cx="6574649" cy="493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62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3FA606-8B6F-4223-A5D1-BBAEBB47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LÁMPARA DE QUEROSENO </a:t>
            </a:r>
            <a:br>
              <a:rPr lang="pl-P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l-P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IGNACY ŁUKASIEWICZ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Lámparas de queroseno como iluminación de emergencia | COL2.COM">
            <a:extLst>
              <a:ext uri="{FF2B5EF4-FFF2-40B4-BE49-F238E27FC236}">
                <a16:creationId xmlns:a16="http://schemas.microsoft.com/office/drawing/2014/main" id="{DED7E25A-764D-4C37-BE7D-DB1323A928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0781" y="640080"/>
            <a:ext cx="698164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3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43C0D6-F5DC-4811-8743-DD750D80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l-PL" sz="2500" b="1" cap="all" dirty="0">
                <a:latin typeface="Agency FB" panose="020B0503020202020204" pitchFamily="34" charset="0"/>
              </a:rPr>
              <a:t>DETECTOR DE MINAS</a:t>
            </a:r>
            <a:br>
              <a:rPr lang="pl-PL" sz="2500" b="1" cap="all" dirty="0">
                <a:latin typeface="Agency FB" panose="020B0503020202020204" pitchFamily="34" charset="0"/>
              </a:rPr>
            </a:br>
            <a:r>
              <a:rPr lang="pl-PL" sz="2500" b="1" cap="all" dirty="0">
                <a:latin typeface="Agency FB" panose="020B0503020202020204" pitchFamily="34" charset="0"/>
              </a:rPr>
              <a:t> INVENTOR: JÓZEF KOSACKI</a:t>
            </a:r>
            <a:br>
              <a:rPr lang="pl-PL" sz="2500" b="1" cap="all" dirty="0"/>
            </a:br>
            <a:endParaRPr lang="pl-PL" sz="25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0" name="Content Placeholder 16389">
            <a:extLst>
              <a:ext uri="{FF2B5EF4-FFF2-40B4-BE49-F238E27FC236}">
                <a16:creationId xmlns:a16="http://schemas.microsoft.com/office/drawing/2014/main" id="{9E3BB193-5141-4BCC-AEF4-D2D06D3E4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endParaRPr lang="en-US" sz="200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Detector de Minas">
            <a:extLst>
              <a:ext uri="{FF2B5EF4-FFF2-40B4-BE49-F238E27FC236}">
                <a16:creationId xmlns:a16="http://schemas.microsoft.com/office/drawing/2014/main" id="{9555AD0F-AC44-4B18-9557-23C2D412A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50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10 películas para entender el sonido en el cine">
            <a:extLst>
              <a:ext uri="{FF2B5EF4-FFF2-40B4-BE49-F238E27FC236}">
                <a16:creationId xmlns:a16="http://schemas.microsoft.com/office/drawing/2014/main" id="{43D6A8A3-9084-45F8-B765-E296B20B7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r="959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51941F9-91D8-4541-AD9D-D76342FEE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ES" sz="1800" b="1" cap="all" dirty="0">
                <a:latin typeface="Agency FB" panose="020B0503020202020204" pitchFamily="34" charset="0"/>
              </a:rPr>
              <a:t>SONIDO EN PELÍCULAS</a:t>
            </a:r>
            <a:br>
              <a:rPr lang="pl-PL" sz="1800" b="1" cap="all" dirty="0">
                <a:latin typeface="Agency FB" panose="020B0503020202020204" pitchFamily="34" charset="0"/>
              </a:rPr>
            </a:br>
            <a:r>
              <a:rPr lang="es-ES" sz="1800" b="1" cap="all" dirty="0">
                <a:latin typeface="Agency FB" panose="020B0503020202020204" pitchFamily="34" charset="0"/>
              </a:rPr>
              <a:t>INVENTOR</a:t>
            </a:r>
            <a:r>
              <a:rPr lang="pl-PL" sz="1800" b="1" cap="all" dirty="0">
                <a:latin typeface="Agency FB" panose="020B0503020202020204" pitchFamily="34" charset="0"/>
              </a:rPr>
              <a:t>: </a:t>
            </a:r>
            <a:r>
              <a:rPr lang="es-ES" sz="1800" b="1" cap="all" dirty="0">
                <a:latin typeface="Agency FB" panose="020B0503020202020204" pitchFamily="34" charset="0"/>
              </a:rPr>
              <a:t>JOSEPH TYKOCIŃSKI-TYKOCINER</a:t>
            </a:r>
            <a:br>
              <a:rPr lang="es-ES" sz="1800" b="1" cap="all" dirty="0"/>
            </a:br>
            <a:endParaRPr lang="pl-PL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14" name="Content Placeholder 17413">
            <a:extLst>
              <a:ext uri="{FF2B5EF4-FFF2-40B4-BE49-F238E27FC236}">
                <a16:creationId xmlns:a16="http://schemas.microsoft.com/office/drawing/2014/main" id="{CF8D59C6-F698-4C82-8994-33FA2A76F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676982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98C34A-9BE4-451A-B1FF-B591A7EF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REFINACIÓN DEL PETRÓLEO</a:t>
            </a:r>
            <a:br>
              <a:rPr lang="pl-PL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IGNACY ŁUKASIEWICZ</a:t>
            </a:r>
            <a:br>
              <a:rPr lang="en-US" sz="14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pump jack oil field">
            <a:extLst>
              <a:ext uri="{FF2B5EF4-FFF2-40B4-BE49-F238E27FC236}">
                <a16:creationId xmlns:a16="http://schemas.microsoft.com/office/drawing/2014/main" id="{C692FBE1-983B-4468-9F68-31ADDA860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291915"/>
            <a:ext cx="6780700" cy="427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691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5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DAED85B-7AA0-44A0-A70D-8C81E380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COMPUTADORA COMMODORE 64 </a:t>
            </a:r>
            <a:b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JACEK TRZMIEL</a:t>
            </a:r>
            <a:b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icho bo się nie wgra... Commodore i Jack Tramiel - Retrozrywka.pl">
            <a:extLst>
              <a:ext uri="{FF2B5EF4-FFF2-40B4-BE49-F238E27FC236}">
                <a16:creationId xmlns:a16="http://schemas.microsoft.com/office/drawing/2014/main" id="{6555F7F6-6896-404C-BDD8-483442C0C5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45052"/>
            <a:ext cx="7188199" cy="45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2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A022A6-F68F-46E6-A9EF-7DED21C2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BASTONCILLOS DE ALGODÓN</a:t>
            </a:r>
            <a:br>
              <a:rPr lang="pl-PL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pl-PL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INVENTOR</a:t>
            </a:r>
            <a:r>
              <a:rPr lang="pl-PL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4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LEO GERSENZANG</a:t>
            </a:r>
            <a:br>
              <a:rPr lang="en-US" sz="10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1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Bastoncillo de algodón: ¿Cuál es la mejor opción en 2020?">
            <a:extLst>
              <a:ext uri="{FF2B5EF4-FFF2-40B4-BE49-F238E27FC236}">
                <a16:creationId xmlns:a16="http://schemas.microsoft.com/office/drawing/2014/main" id="{3527A2AF-26D1-4985-A13A-795AC94D41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028244"/>
            <a:ext cx="7188199" cy="479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71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5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6E7C7D4-1949-4FE9-8D24-985E35FA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 MAGNETÓFONO PORTÁTIL „NAGRA”</a:t>
            </a:r>
            <a:b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INVENTOR</a:t>
            </a:r>
            <a:r>
              <a:rPr lang="pl-PL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STEFAN KUDELSKI</a:t>
            </a:r>
            <a:br>
              <a:rPr lang="en-US" sz="1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Nagra - Wikiwand">
            <a:extLst>
              <a:ext uri="{FF2B5EF4-FFF2-40B4-BE49-F238E27FC236}">
                <a16:creationId xmlns:a16="http://schemas.microsoft.com/office/drawing/2014/main" id="{DEFA0507-F6D8-459B-B0CD-BB8AE84C37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98964"/>
            <a:ext cx="7188199" cy="44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2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" name="Rectangle 15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CD1468-5ADB-4B72-8FBE-AAAA4180D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latin typeface="+mj-lt"/>
                <a:ea typeface="+mj-ea"/>
                <a:cs typeface="+mj-cs"/>
              </a:rPr>
              <a:t>LENGUA ESPERANTO </a:t>
            </a:r>
            <a:br>
              <a:rPr lang="pl-PL" sz="5000" kern="1200">
                <a:latin typeface="+mj-lt"/>
                <a:ea typeface="+mj-ea"/>
                <a:cs typeface="+mj-cs"/>
              </a:rPr>
            </a:br>
            <a:br>
              <a:rPr lang="pl-PL" sz="5000" kern="1200">
                <a:latin typeface="+mj-lt"/>
                <a:ea typeface="+mj-ea"/>
                <a:cs typeface="+mj-cs"/>
              </a:rPr>
            </a:br>
            <a:br>
              <a:rPr lang="pl-PL" sz="5000" kern="1200">
                <a:latin typeface="+mj-lt"/>
                <a:ea typeface="+mj-ea"/>
                <a:cs typeface="+mj-cs"/>
              </a:rPr>
            </a:br>
            <a:r>
              <a:rPr lang="en-US" sz="5000" kern="1200">
                <a:latin typeface="+mj-lt"/>
                <a:ea typeface="+mj-ea"/>
                <a:cs typeface="+mj-cs"/>
              </a:rPr>
              <a:t>INVENTOR</a:t>
            </a:r>
            <a:r>
              <a:rPr lang="pl-PL" sz="5000" kern="1200">
                <a:latin typeface="+mj-lt"/>
                <a:ea typeface="+mj-ea"/>
                <a:cs typeface="+mj-cs"/>
              </a:rPr>
              <a:t>:</a:t>
            </a:r>
            <a:r>
              <a:rPr lang="en-US" sz="5000" kern="1200">
                <a:latin typeface="+mj-lt"/>
                <a:ea typeface="+mj-ea"/>
                <a:cs typeface="+mj-cs"/>
              </a:rPr>
              <a:t>  LUDWIK ZAMENHOF</a:t>
            </a:r>
          </a:p>
        </p:txBody>
      </p:sp>
      <p:sp>
        <p:nvSpPr>
          <p:cNvPr id="15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Esperanto – Wikipedia, wolna encyklopedia">
            <a:extLst>
              <a:ext uri="{FF2B5EF4-FFF2-40B4-BE49-F238E27FC236}">
                <a16:creationId xmlns:a16="http://schemas.microsoft.com/office/drawing/2014/main" id="{55E50280-B16A-4092-824A-16E26486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630936"/>
            <a:ext cx="5857136" cy="391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4" name="Content Placeholder 6163">
            <a:extLst>
              <a:ext uri="{FF2B5EF4-FFF2-40B4-BE49-F238E27FC236}">
                <a16:creationId xmlns:a16="http://schemas.microsoft.com/office/drawing/2014/main" id="{0196A96E-1E6F-4103-A9DC-DB038657B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121679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21DAA24-6E45-4AEC-97BB-9530FD356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VITAMINAS </a:t>
            </a:r>
            <a:br>
              <a:rPr lang="pl-PL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INVENTOR</a:t>
            </a:r>
            <a:r>
              <a:rPr lang="pl-PL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12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KAZIMIERZ FUNK</a:t>
            </a:r>
            <a:endParaRPr lang="en-US" sz="1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Pin on NAUKA">
            <a:extLst>
              <a:ext uri="{FF2B5EF4-FFF2-40B4-BE49-F238E27FC236}">
                <a16:creationId xmlns:a16="http://schemas.microsoft.com/office/drawing/2014/main" id="{12065CFA-D432-438C-BF67-E96A68D96B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563143"/>
            <a:ext cx="6780700" cy="372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9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8734BC5-11B0-4D99-9948-2ED94183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s-ES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  <a:t>EL PEINADO “BOB”</a:t>
            </a:r>
            <a:br>
              <a:rPr lang="pl-PL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</a:br>
            <a:br>
              <a:rPr lang="pl-PL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</a:br>
            <a:r>
              <a:rPr lang="es-ES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  <a:t> INVENTOR</a:t>
            </a:r>
            <a:r>
              <a:rPr lang="pl-PL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  <a:t>: </a:t>
            </a:r>
            <a:r>
              <a:rPr lang="es-ES" sz="1800" b="1" cap="all" dirty="0">
                <a:solidFill>
                  <a:srgbClr val="FFFFFF"/>
                </a:solidFill>
                <a:latin typeface="Agency FB" panose="020B0503020202020204" pitchFamily="34" charset="0"/>
              </a:rPr>
              <a:t>ANTONI CIERPLIKOWSKI</a:t>
            </a:r>
            <a:br>
              <a:rPr lang="es-ES" sz="1800" b="1" cap="all" dirty="0">
                <a:solidFill>
                  <a:srgbClr val="FFFFFF"/>
                </a:solidFill>
              </a:rPr>
            </a:br>
            <a:endParaRPr lang="pl-PL" sz="1800" dirty="0">
              <a:solidFill>
                <a:srgbClr val="FFFFFF"/>
              </a:solidFill>
            </a:endParaRPr>
          </a:p>
        </p:txBody>
      </p: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226D6C88-5FDB-41D1-BB7C-827192899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8194" name="Picture 2" descr="Antoni CIERPLIKOWSKI -ANTOINE |">
            <a:extLst>
              <a:ext uri="{FF2B5EF4-FFF2-40B4-BE49-F238E27FC236}">
                <a16:creationId xmlns:a16="http://schemas.microsoft.com/office/drawing/2014/main" id="{8FE1E61D-32E3-4808-9BFA-4CEBFE71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132" y="952500"/>
            <a:ext cx="4781663" cy="48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042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BAB2B3-EC6C-4B44-959C-879BAFCD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LIMPIAPARABRISAS </a:t>
            </a:r>
            <a:b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INVENTOR</a:t>
            </a:r>
            <a:r>
              <a:rPr lang="pl-PL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16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JÓZEF HOFMANN</a:t>
            </a:r>
            <a:br>
              <a:rPr lang="en-US" sz="800" b="1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Wycieraczki samochodowe - TerminalCzesci.pl">
            <a:extLst>
              <a:ext uri="{FF2B5EF4-FFF2-40B4-BE49-F238E27FC236}">
                <a16:creationId xmlns:a16="http://schemas.microsoft.com/office/drawing/2014/main" id="{74020507-95E3-4884-B2CC-E23F5B4DBF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111258"/>
            <a:ext cx="7188199" cy="46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8574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170</Words>
  <Application>Microsoft Office PowerPoint</Application>
  <PresentationFormat>Panorámica</PresentationFormat>
  <Paragraphs>18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Agency FB</vt:lpstr>
      <vt:lpstr>Arial</vt:lpstr>
      <vt:lpstr>Calibri</vt:lpstr>
      <vt:lpstr>Calibri Light</vt:lpstr>
      <vt:lpstr>Motyw pakietu Office</vt:lpstr>
      <vt:lpstr>Inventores polacos. </vt:lpstr>
      <vt:lpstr>REFINACIÓN DEL PETRÓLEO  INVENTOR: IGNACY ŁUKASIEWICZ </vt:lpstr>
      <vt:lpstr>LA COMPUTADORA COMMODORE 64   INVENTOR: JACEK TRZMIEL </vt:lpstr>
      <vt:lpstr>BASTONCILLOS DE ALGODÓN   INVENTOR: LEO GERSENZANG </vt:lpstr>
      <vt:lpstr>PRIMER MAGNETÓFONO PORTÁTIL „NAGRA”   INVENTOR: STEFAN KUDELSKI </vt:lpstr>
      <vt:lpstr>LENGUA ESPERANTO    INVENTOR:  LUDWIK ZAMENHOF</vt:lpstr>
      <vt:lpstr> VITAMINAS    INVENTOR: KAZIMIERZ FUNK</vt:lpstr>
      <vt:lpstr>EL PEINADO “BOB”   INVENTOR: ANTONI CIERPLIKOWSKI </vt:lpstr>
      <vt:lpstr>LIMPIAPARABRISAS   INVENTOR: JÓZEF HOFMANN </vt:lpstr>
      <vt:lpstr>EL CLIP   INVENTOR: JÓZEF HOFMANN </vt:lpstr>
      <vt:lpstr>LÁPIZ LABIAL    INVENTOR: MAKSYMILIAN FAKTOROWICZ </vt:lpstr>
      <vt:lpstr>PROYECTOR DE PELÍCULAS/AEROSCOPE  INVENTOR: KAZIMIERZ PRÓSZYŃSKI </vt:lpstr>
      <vt:lpstr>CHALECO ANTI-BALAS   INVENTOR: KAZIMIERZ ŻEGLEŃ </vt:lpstr>
      <vt:lpstr>EL WALKIE-TALKIE  INVENTOR: HENRYK MAGNUSKI </vt:lpstr>
      <vt:lpstr>LÁMPARA DE QUEROSENO   INVENTOR: IGNACY ŁUKASIEWICZ</vt:lpstr>
      <vt:lpstr>DETECTOR DE MINAS  INVENTOR: JÓZEF KOSACKI </vt:lpstr>
      <vt:lpstr>SONIDO EN PELÍCULAS INVENTOR: JOSEPH TYKOCIŃSKI-TYKOCINER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inventos polacos que han revolucionado el mundo</dc:title>
  <dc:creator>Noworol Zosia</dc:creator>
  <cp:lastModifiedBy>Lazaro Luis Delgado Conde</cp:lastModifiedBy>
  <cp:revision>12</cp:revision>
  <dcterms:created xsi:type="dcterms:W3CDTF">2021-06-10T19:13:07Z</dcterms:created>
  <dcterms:modified xsi:type="dcterms:W3CDTF">2021-06-11T15:04:28Z</dcterms:modified>
</cp:coreProperties>
</file>