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erriweather" charset="0"/>
      <p:regular r:id="rId10"/>
      <p:bold r:id="rId11"/>
      <p:italic r:id="rId12"/>
      <p:boldItalic r:id="rId13"/>
    </p:embeddedFont>
    <p:embeddedFont>
      <p:font typeface="Roboto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7e0cd3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7e0cd3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277e0cd35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277e0cd35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277e0cd35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277e0cd35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277e0cd3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277e0cd3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277e0cd35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277e0cd35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27a4a1f9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27a4a1f9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CAPACIDAD TECNOLÓGICA DE REINO UNIDO</a:t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7275" y="2758750"/>
            <a:ext cx="2407225" cy="20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IMPORTANCIA DE LAS EMPRESAS TECNOLÓGICAS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800">
                <a:solidFill>
                  <a:srgbClr val="000000"/>
                </a:solidFill>
              </a:rPr>
              <a:t>Las empresas tecnológicas ocupan un lugar central en la economía del Reino Unido, haciendo que las ciudades sean más sostenibles y apoyando el sector financiero, sanitario, industrial y los transportes.</a:t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9525" y="2945525"/>
            <a:ext cx="2953575" cy="165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POLIVALENCIA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</a:rPr>
              <a:t>La tecnología del Reino Unido impulsa nuestros sectores de mayor éxito, incluidos el digital, sanitario, transportes, industrias creativas y de entretenimiento, servicios financieros, ciberseguridad, agricultura y comunicaciones.</a:t>
            </a:r>
            <a:endParaRPr sz="1200">
              <a:solidFill>
                <a:srgbClr val="DCDDD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DCDDD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125" y="2171150"/>
            <a:ext cx="3098850" cy="173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DIVERSIDAD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800">
                <a:solidFill>
                  <a:srgbClr val="000000"/>
                </a:solidFill>
              </a:rPr>
              <a:t>Muchas de las empresas más conocidas del mundo utilizan innovaciones tecnológicas procedentes del Reino Unido, incluidas la inteligencia artificial, Internet de las cosas, centros de datos y comunicaciones 5G.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650" y="1591175"/>
            <a:ext cx="3166125" cy="177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9123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LIDERAZGO GLOBAL</a:t>
            </a:r>
            <a:endParaRPr sz="27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</a:rPr>
              <a:t>Con el tercer mayor sector de tecnología digital en el mundo, el Reino Unido es un líder tecnológico global, con capacidades y recursos de vanguardia para mantenerse en cabeza.</a:t>
            </a: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38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2300"/>
              </a:spcBef>
              <a:spcAft>
                <a:spcPts val="120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225" y="1750125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s"/>
              <a:t>INVERSORES</a:t>
            </a:r>
            <a:endParaRPr sz="18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800">
                <a:solidFill>
                  <a:srgbClr val="000000"/>
                </a:solidFill>
              </a:rPr>
              <a:t>Reino Unido invirtió 28.000 millones de libras en tecnología entre 2011 y 2016, en comparación con Francia ( 11.400 millones), Alemania ( 9.300millones) y Países Bajos ( 8.600 millones).</a:t>
            </a:r>
            <a:endParaRPr/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400" y="1473650"/>
            <a:ext cx="3105150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s"/>
              <a:t>IA</a:t>
            </a:r>
            <a:endParaRPr/>
          </a:p>
          <a:p>
            <a:pPr marL="0" marR="0" lvl="0" indent="0" algn="l" rtl="0">
              <a:lnSpc>
                <a:spcPct val="125000"/>
              </a:lnSpc>
              <a:spcBef>
                <a:spcPts val="11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</a:rPr>
              <a:t>El Reino Unido cuenta con más de 1.000 empresas de inteligencia artificial, 600 inversores, 80 actores influyentes y 35 centros tecnológicos e institutos de investigación.</a:t>
            </a: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38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550" y="1728788"/>
            <a:ext cx="27051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Presentación en pantalla (16:9)</PresentationFormat>
  <Paragraphs>13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Merriweather</vt:lpstr>
      <vt:lpstr>Roboto</vt:lpstr>
      <vt:lpstr>Paradigm</vt:lpstr>
      <vt:lpstr>CAPACIDAD TECNOLÓGICA DE REINO UNIDO</vt:lpstr>
      <vt:lpstr>IMPORTANCIA DE LAS EMPRESAS TECNOLÓGICAS</vt:lpstr>
      <vt:lpstr>POLIVALENCIA</vt:lpstr>
      <vt:lpstr>DIVERSIDAD</vt:lpstr>
      <vt:lpstr>LIDERAZGO GLOBAL </vt:lpstr>
      <vt:lpstr>INVERSORES </vt:lpstr>
      <vt:lpstr>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CAPACIDAD TECNOLÓGICA DE REINO UNIDO</dc:title>
  <dc:creator>user</dc:creator>
  <cp:lastModifiedBy>user</cp:lastModifiedBy>
  <cp:revision>1</cp:revision>
  <dcterms:modified xsi:type="dcterms:W3CDTF">2021-04-15T21:14:53Z</dcterms:modified>
</cp:coreProperties>
</file>