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0"/>
  </p:notesMasterIdLst>
  <p:sldIdLst>
    <p:sldId id="256" r:id="rId2"/>
    <p:sldId id="267" r:id="rId3"/>
    <p:sldId id="257" r:id="rId4"/>
    <p:sldId id="298" r:id="rId5"/>
    <p:sldId id="297" r:id="rId6"/>
    <p:sldId id="299" r:id="rId7"/>
    <p:sldId id="258" r:id="rId8"/>
    <p:sldId id="259" r:id="rId9"/>
  </p:sldIdLst>
  <p:sldSz cx="9144000" cy="5143500" type="screen16x9"/>
  <p:notesSz cx="6858000" cy="9144000"/>
  <p:embeddedFontLst>
    <p:embeddedFont>
      <p:font typeface="Advent Pro Light" panose="020B0604020202020204" charset="-18"/>
      <p:regular r:id="rId11"/>
      <p:bold r:id="rId12"/>
    </p:embeddedFont>
    <p:embeddedFont>
      <p:font typeface="Anton" panose="020B0604020202020204" charset="-18"/>
      <p:regular r:id="rId13"/>
    </p:embeddedFont>
    <p:embeddedFont>
      <p:font typeface="Fira Sans Condensed Light" panose="020B0604020202020204" charset="0"/>
      <p:regular r:id="rId14"/>
      <p:bold r:id="rId15"/>
      <p:italic r:id="rId16"/>
      <p:boldItalic r:id="rId17"/>
    </p:embeddedFont>
    <p:embeddedFont>
      <p:font typeface="Rajdhani" panose="020B0604020202020204" charset="-18"/>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FC4AC9-EF70-447D-8FA5-11E4FC21F010}">
  <a:tblStyle styleId="{6BFC4AC9-EF70-447D-8FA5-11E4FC21F0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2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08a6ee8a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08a6ee8a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5abef0139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65abef0139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08a6ee8a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08a6ee8a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08a6ee8a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08a6ee8a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996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08a6ee8a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08a6ee8a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84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08a6ee8a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08a6ee8a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80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08a6ee8a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08a6ee8a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8a6ee8a1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8a6ee8a1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139150"/>
            <a:ext cx="4404000" cy="25905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7200">
                <a:latin typeface="Anton"/>
                <a:ea typeface="Anton"/>
                <a:cs typeface="Anton"/>
                <a:sym typeface="Anto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585075"/>
            <a:ext cx="33849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latin typeface="Advent Pro Light"/>
                <a:ea typeface="Advent Pro Light"/>
                <a:cs typeface="Advent Pro Light"/>
                <a:sym typeface="Advent Pr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4"/>
          <p:cNvSpPr txBox="1">
            <a:spLocks noGrp="1"/>
          </p:cNvSpPr>
          <p:nvPr>
            <p:ph type="body" idx="1"/>
          </p:nvPr>
        </p:nvSpPr>
        <p:spPr>
          <a:xfrm>
            <a:off x="720000" y="1152475"/>
            <a:ext cx="7704000" cy="3416400"/>
          </a:xfrm>
          <a:prstGeom prst="rect">
            <a:avLst/>
          </a:prstGeom>
          <a:solidFill>
            <a:srgbClr val="FFFFFF">
              <a:alpha val="45090"/>
            </a:srgbClr>
          </a:solidFill>
        </p:spPr>
        <p:txBody>
          <a:bodyPr spcFirstLastPara="1" wrap="square" lIns="91425" tIns="91425" rIns="91425" bIns="91425" anchor="t" anchorCtr="0">
            <a:noAutofit/>
          </a:bodyPr>
          <a:lstStyle>
            <a:lvl1pPr marL="457200" lvl="0" indent="-298450">
              <a:lnSpc>
                <a:spcPct val="100000"/>
              </a:lnSpc>
              <a:spcBef>
                <a:spcPts val="0"/>
              </a:spcBef>
              <a:spcAft>
                <a:spcPts val="0"/>
              </a:spcAft>
              <a:buClr>
                <a:srgbClr val="434343"/>
              </a:buClr>
              <a:buSzPts val="1100"/>
              <a:buAutoNum type="arabicPeriod"/>
              <a:defRPr sz="1300">
                <a:solidFill>
                  <a:srgbClr val="F3F3F3"/>
                </a:solidFill>
              </a:defRPr>
            </a:lvl1pPr>
            <a:lvl2pPr marL="914400" lvl="1" indent="-298450">
              <a:spcBef>
                <a:spcPts val="1600"/>
              </a:spcBef>
              <a:spcAft>
                <a:spcPts val="0"/>
              </a:spcAft>
              <a:buClr>
                <a:srgbClr val="000000"/>
              </a:buClr>
              <a:buSzPts val="1100"/>
              <a:buAutoNum type="alphaLcPeriod"/>
              <a:defRPr sz="1200"/>
            </a:lvl2pPr>
            <a:lvl3pPr marL="1371600" lvl="2" indent="-298450">
              <a:spcBef>
                <a:spcPts val="1600"/>
              </a:spcBef>
              <a:spcAft>
                <a:spcPts val="0"/>
              </a:spcAft>
              <a:buClr>
                <a:srgbClr val="000000"/>
              </a:buClr>
              <a:buSzPts val="1100"/>
              <a:buAutoNum type="romanLcPeriod"/>
              <a:defRPr sz="1200"/>
            </a:lvl3pPr>
            <a:lvl4pPr marL="1828800" lvl="3" indent="-298450">
              <a:spcBef>
                <a:spcPts val="1600"/>
              </a:spcBef>
              <a:spcAft>
                <a:spcPts val="0"/>
              </a:spcAft>
              <a:buClr>
                <a:srgbClr val="000000"/>
              </a:buClr>
              <a:buSzPts val="1100"/>
              <a:buAutoNum type="arabicPeriod"/>
              <a:defRPr sz="1200"/>
            </a:lvl4pPr>
            <a:lvl5pPr marL="2286000" lvl="4" indent="-298450">
              <a:spcBef>
                <a:spcPts val="1600"/>
              </a:spcBef>
              <a:spcAft>
                <a:spcPts val="0"/>
              </a:spcAft>
              <a:buClr>
                <a:srgbClr val="000000"/>
              </a:buClr>
              <a:buSzPts val="1100"/>
              <a:buAutoNum type="alphaLcPeriod"/>
              <a:defRPr sz="1200"/>
            </a:lvl5pPr>
            <a:lvl6pPr marL="2743200" lvl="5" indent="-298450">
              <a:spcBef>
                <a:spcPts val="1600"/>
              </a:spcBef>
              <a:spcAft>
                <a:spcPts val="0"/>
              </a:spcAft>
              <a:buClr>
                <a:srgbClr val="000000"/>
              </a:buClr>
              <a:buSzPts val="1100"/>
              <a:buAutoNum type="romanLcPeriod"/>
              <a:defRPr sz="1200"/>
            </a:lvl6pPr>
            <a:lvl7pPr marL="3200400" lvl="6" indent="-298450">
              <a:spcBef>
                <a:spcPts val="1600"/>
              </a:spcBef>
              <a:spcAft>
                <a:spcPts val="0"/>
              </a:spcAft>
              <a:buClr>
                <a:srgbClr val="000000"/>
              </a:buClr>
              <a:buSzPts val="1100"/>
              <a:buAutoNum type="arabicPeriod"/>
              <a:defRPr sz="1200"/>
            </a:lvl7pPr>
            <a:lvl8pPr marL="3657600" lvl="7" indent="-298450">
              <a:spcBef>
                <a:spcPts val="1600"/>
              </a:spcBef>
              <a:spcAft>
                <a:spcPts val="0"/>
              </a:spcAft>
              <a:buClr>
                <a:srgbClr val="000000"/>
              </a:buClr>
              <a:buSzPts val="1100"/>
              <a:buAutoNum type="alphaLcPeriod"/>
              <a:defRPr sz="1200"/>
            </a:lvl8pPr>
            <a:lvl9pPr marL="4114800" lvl="8" indent="-298450">
              <a:spcBef>
                <a:spcPts val="1600"/>
              </a:spcBef>
              <a:spcAft>
                <a:spcPts val="1600"/>
              </a:spcAft>
              <a:buClr>
                <a:srgbClr val="000000"/>
              </a:buClr>
              <a:buSzPts val="1100"/>
              <a:buAutoNum type="romanLcPeriod"/>
              <a:defRPr sz="1200"/>
            </a:lvl9pPr>
          </a:lstStyle>
          <a:p>
            <a:endParaRPr/>
          </a:p>
        </p:txBody>
      </p:sp>
      <p:sp>
        <p:nvSpPr>
          <p:cNvPr id="15" name="Google Shape;15;p4"/>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8"/>
          <p:cNvSpPr txBox="1">
            <a:spLocks noGrp="1"/>
          </p:cNvSpPr>
          <p:nvPr>
            <p:ph type="subTitle" idx="1"/>
          </p:nvPr>
        </p:nvSpPr>
        <p:spPr>
          <a:xfrm>
            <a:off x="2487163" y="1434600"/>
            <a:ext cx="3367800" cy="2274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 name="Google Shape;28;p8"/>
          <p:cNvSpPr txBox="1">
            <a:spLocks noGrp="1"/>
          </p:cNvSpPr>
          <p:nvPr>
            <p:ph type="title"/>
          </p:nvPr>
        </p:nvSpPr>
        <p:spPr>
          <a:xfrm>
            <a:off x="6530228" y="1434600"/>
            <a:ext cx="1967100" cy="2274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4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BLANK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1511713" y="1452625"/>
            <a:ext cx="23391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43" name="Google Shape;43;p14"/>
          <p:cNvSpPr txBox="1">
            <a:spLocks noGrp="1"/>
          </p:cNvSpPr>
          <p:nvPr>
            <p:ph type="subTitle" idx="1"/>
          </p:nvPr>
        </p:nvSpPr>
        <p:spPr>
          <a:xfrm>
            <a:off x="1511712" y="1779575"/>
            <a:ext cx="23391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44" name="Google Shape;44;p14"/>
          <p:cNvSpPr txBox="1">
            <a:spLocks noGrp="1"/>
          </p:cNvSpPr>
          <p:nvPr>
            <p:ph type="title" idx="2"/>
          </p:nvPr>
        </p:nvSpPr>
        <p:spPr>
          <a:xfrm>
            <a:off x="4845487" y="1455263"/>
            <a:ext cx="2339100" cy="421500"/>
          </a:xfrm>
          <a:prstGeom prst="rect">
            <a:avLst/>
          </a:prstGeom>
          <a:noFill/>
          <a:ln>
            <a:noFill/>
          </a:ln>
        </p:spPr>
        <p:txBody>
          <a:bodyPr spcFirstLastPara="1" wrap="square" lIns="0" tIns="0" rIns="0" bIns="0" anchor="ctr" anchorCtr="0">
            <a:noAutofit/>
          </a:bodyPr>
          <a:lstStyle>
            <a:lvl1pPr marR="72000" lvl="0" rtl="0">
              <a:spcBef>
                <a:spcPts val="0"/>
              </a:spcBef>
              <a:spcAft>
                <a:spcPts val="0"/>
              </a:spcAft>
              <a:buSzPts val="1400"/>
              <a:buNone/>
              <a:defRPr sz="2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5" name="Google Shape;45;p14"/>
          <p:cNvSpPr txBox="1">
            <a:spLocks noGrp="1"/>
          </p:cNvSpPr>
          <p:nvPr>
            <p:ph type="subTitle" idx="3"/>
          </p:nvPr>
        </p:nvSpPr>
        <p:spPr>
          <a:xfrm>
            <a:off x="4845487" y="1782238"/>
            <a:ext cx="23391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46" name="Google Shape;46;p14"/>
          <p:cNvSpPr txBox="1">
            <a:spLocks noGrp="1"/>
          </p:cNvSpPr>
          <p:nvPr>
            <p:ph type="title" idx="4"/>
          </p:nvPr>
        </p:nvSpPr>
        <p:spPr>
          <a:xfrm>
            <a:off x="2768313" y="2877450"/>
            <a:ext cx="23391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47" name="Google Shape;47;p14"/>
          <p:cNvSpPr txBox="1">
            <a:spLocks noGrp="1"/>
          </p:cNvSpPr>
          <p:nvPr>
            <p:ph type="subTitle" idx="5"/>
          </p:nvPr>
        </p:nvSpPr>
        <p:spPr>
          <a:xfrm>
            <a:off x="2768312" y="3204400"/>
            <a:ext cx="23391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48" name="Google Shape;48;p14"/>
          <p:cNvSpPr txBox="1">
            <a:spLocks noGrp="1"/>
          </p:cNvSpPr>
          <p:nvPr>
            <p:ph type="title" idx="6"/>
          </p:nvPr>
        </p:nvSpPr>
        <p:spPr>
          <a:xfrm>
            <a:off x="6100575" y="2878082"/>
            <a:ext cx="2339100" cy="421500"/>
          </a:xfrm>
          <a:prstGeom prst="rect">
            <a:avLst/>
          </a:prstGeom>
          <a:noFill/>
          <a:ln>
            <a:noFill/>
          </a:ln>
        </p:spPr>
        <p:txBody>
          <a:bodyPr spcFirstLastPara="1" wrap="square" lIns="0" tIns="0" rIns="0" bIns="0" anchor="ctr" anchorCtr="0">
            <a:noAutofit/>
          </a:bodyPr>
          <a:lstStyle>
            <a:lvl1pPr marR="72000" lvl="0" rtl="0">
              <a:spcBef>
                <a:spcPts val="0"/>
              </a:spcBef>
              <a:spcAft>
                <a:spcPts val="0"/>
              </a:spcAft>
              <a:buSzPts val="1400"/>
              <a:buNone/>
              <a:defRPr sz="2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9" name="Google Shape;49;p14"/>
          <p:cNvSpPr txBox="1">
            <a:spLocks noGrp="1"/>
          </p:cNvSpPr>
          <p:nvPr>
            <p:ph type="subTitle" idx="7"/>
          </p:nvPr>
        </p:nvSpPr>
        <p:spPr>
          <a:xfrm>
            <a:off x="6100575" y="3205057"/>
            <a:ext cx="23391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50" name="Google Shape;50;p14"/>
          <p:cNvSpPr txBox="1">
            <a:spLocks noGrp="1"/>
          </p:cNvSpPr>
          <p:nvPr>
            <p:ph type="title" idx="8" hasCustomPrompt="1"/>
          </p:nvPr>
        </p:nvSpPr>
        <p:spPr>
          <a:xfrm>
            <a:off x="1959337" y="3164300"/>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1" name="Google Shape;51;p14"/>
          <p:cNvSpPr txBox="1">
            <a:spLocks noGrp="1"/>
          </p:cNvSpPr>
          <p:nvPr>
            <p:ph type="title" idx="9" hasCustomPrompt="1"/>
          </p:nvPr>
        </p:nvSpPr>
        <p:spPr>
          <a:xfrm>
            <a:off x="704337" y="1730350"/>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2" name="Google Shape;52;p14"/>
          <p:cNvSpPr txBox="1">
            <a:spLocks noGrp="1"/>
          </p:cNvSpPr>
          <p:nvPr>
            <p:ph type="title" idx="13" hasCustomPrompt="1"/>
          </p:nvPr>
        </p:nvSpPr>
        <p:spPr>
          <a:xfrm>
            <a:off x="5304000" y="3183632"/>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3" name="Google Shape;53;p14"/>
          <p:cNvSpPr txBox="1">
            <a:spLocks noGrp="1"/>
          </p:cNvSpPr>
          <p:nvPr>
            <p:ph type="title" idx="14" hasCustomPrompt="1"/>
          </p:nvPr>
        </p:nvSpPr>
        <p:spPr>
          <a:xfrm>
            <a:off x="4048912" y="1719213"/>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BLANK_1_1_1_1_1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916225" y="244381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6" name="Google Shape;76;p18"/>
          <p:cNvSpPr txBox="1">
            <a:spLocks noGrp="1"/>
          </p:cNvSpPr>
          <p:nvPr>
            <p:ph type="subTitle" idx="1"/>
          </p:nvPr>
        </p:nvSpPr>
        <p:spPr>
          <a:xfrm>
            <a:off x="786275" y="1909450"/>
            <a:ext cx="2101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77" name="Google Shape;77;p18"/>
          <p:cNvSpPr txBox="1">
            <a:spLocks noGrp="1"/>
          </p:cNvSpPr>
          <p:nvPr>
            <p:ph type="title" idx="2"/>
          </p:nvPr>
        </p:nvSpPr>
        <p:spPr>
          <a:xfrm>
            <a:off x="6298374" y="244381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8" name="Google Shape;78;p18"/>
          <p:cNvSpPr txBox="1">
            <a:spLocks noGrp="1"/>
          </p:cNvSpPr>
          <p:nvPr>
            <p:ph type="subTitle" idx="3"/>
          </p:nvPr>
        </p:nvSpPr>
        <p:spPr>
          <a:xfrm>
            <a:off x="6080425" y="19094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79" name="Google Shape;79;p18"/>
          <p:cNvSpPr txBox="1">
            <a:spLocks noGrp="1"/>
          </p:cNvSpPr>
          <p:nvPr>
            <p:ph type="title" idx="4"/>
          </p:nvPr>
        </p:nvSpPr>
        <p:spPr>
          <a:xfrm>
            <a:off x="3607299" y="387276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0" name="Google Shape;80;p18"/>
          <p:cNvSpPr txBox="1">
            <a:spLocks noGrp="1"/>
          </p:cNvSpPr>
          <p:nvPr>
            <p:ph type="subTitle" idx="5"/>
          </p:nvPr>
        </p:nvSpPr>
        <p:spPr>
          <a:xfrm>
            <a:off x="3389350" y="33322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1" name="Google Shape;81;p18"/>
          <p:cNvSpPr txBox="1">
            <a:spLocks noGrp="1"/>
          </p:cNvSpPr>
          <p:nvPr>
            <p:ph type="title" idx="6"/>
          </p:nvPr>
        </p:nvSpPr>
        <p:spPr>
          <a:xfrm>
            <a:off x="3607299" y="244381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2" name="Google Shape;82;p18"/>
          <p:cNvSpPr txBox="1">
            <a:spLocks noGrp="1"/>
          </p:cNvSpPr>
          <p:nvPr>
            <p:ph type="subTitle" idx="7"/>
          </p:nvPr>
        </p:nvSpPr>
        <p:spPr>
          <a:xfrm>
            <a:off x="3389350" y="19094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3" name="Google Shape;83;p18"/>
          <p:cNvSpPr txBox="1">
            <a:spLocks noGrp="1"/>
          </p:cNvSpPr>
          <p:nvPr>
            <p:ph type="title" idx="8"/>
          </p:nvPr>
        </p:nvSpPr>
        <p:spPr>
          <a:xfrm>
            <a:off x="916225" y="387276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4" name="Google Shape;84;p18"/>
          <p:cNvSpPr txBox="1">
            <a:spLocks noGrp="1"/>
          </p:cNvSpPr>
          <p:nvPr>
            <p:ph type="subTitle" idx="9"/>
          </p:nvPr>
        </p:nvSpPr>
        <p:spPr>
          <a:xfrm>
            <a:off x="786325" y="3332250"/>
            <a:ext cx="2101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5" name="Google Shape;85;p18"/>
          <p:cNvSpPr txBox="1">
            <a:spLocks noGrp="1"/>
          </p:cNvSpPr>
          <p:nvPr>
            <p:ph type="title" idx="13"/>
          </p:nvPr>
        </p:nvSpPr>
        <p:spPr>
          <a:xfrm>
            <a:off x="6495924" y="3872763"/>
            <a:ext cx="14463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6" name="Google Shape;86;p18"/>
          <p:cNvSpPr txBox="1">
            <a:spLocks noGrp="1"/>
          </p:cNvSpPr>
          <p:nvPr>
            <p:ph type="subTitle" idx="14"/>
          </p:nvPr>
        </p:nvSpPr>
        <p:spPr>
          <a:xfrm>
            <a:off x="6080425" y="33322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7" name="Google Shape;87;p18"/>
          <p:cNvSpPr txBox="1">
            <a:spLocks noGrp="1"/>
          </p:cNvSpPr>
          <p:nvPr>
            <p:ph type="title" idx="15"/>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92"/>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blipFill>
          <a:blip r:embed="rId2">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1pPr>
            <a:lvl2pPr lvl="1">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2pPr>
            <a:lvl3pPr lvl="2">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3pPr>
            <a:lvl4pPr lvl="3">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4pPr>
            <a:lvl5pPr lvl="4">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5pPr>
            <a:lvl6pPr lvl="5">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6pPr>
            <a:lvl7pPr lvl="6">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7pPr>
            <a:lvl8pPr lvl="7">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8pPr>
            <a:lvl9pPr lvl="8">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1pPr>
            <a:lvl2pPr marL="914400" lvl="1"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2pPr>
            <a:lvl3pPr marL="1371600" lvl="2"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3pPr>
            <a:lvl4pPr marL="1828800" lvl="3"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4pPr>
            <a:lvl5pPr marL="2286000" lvl="4"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5pPr>
            <a:lvl6pPr marL="2743200" lvl="5"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6pPr>
            <a:lvl7pPr marL="3200400" lvl="6"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7pPr>
            <a:lvl8pPr marL="3657600" lvl="7"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8pPr>
            <a:lvl9pPr marL="4114800" lvl="8" indent="-304800">
              <a:lnSpc>
                <a:spcPct val="115000"/>
              </a:lnSpc>
              <a:spcBef>
                <a:spcPts val="1600"/>
              </a:spcBef>
              <a:spcAft>
                <a:spcPts val="160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9" r:id="rId4"/>
    <p:sldLayoutId id="2147483660" r:id="rId5"/>
    <p:sldLayoutId id="2147483664" r:id="rId6"/>
    <p:sldLayoutId id="2147483666" r:id="rId7"/>
    <p:sldLayoutId id="2147483667" r:id="rId8"/>
  </p:sldLayoutIdLst>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3.jp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slide" Target="slide7.xml"/><Relationship Id="rId10" Type="http://schemas.openxmlformats.org/officeDocument/2006/relationships/image" Target="../media/image6.png"/><Relationship Id="rId4" Type="http://schemas.openxmlformats.org/officeDocument/2006/relationships/slide" Target="slide5.xml"/><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www.icex.es/icex/es/navegacion-principal/todos-nuestros-servicios/informacion-de-mercados/paises/navegacion-principal/noticias/siliconpoland-tecnologia-polonia-new2021880083.html?idPais=PL" TargetMode="External"/><Relationship Id="rId3" Type="http://schemas.openxmlformats.org/officeDocument/2006/relationships/image" Target="../media/image3.jpg"/><Relationship Id="rId7" Type="http://schemas.openxmlformats.org/officeDocument/2006/relationships/hyperlink" Target="https://www.epiroc.com/es-es/customer-stories/2017/modern-technologies-in-poland"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hatsnew.com/2013/06/12/polonia-un-nuevo-protagonista-en-el-sector-de-ti/" TargetMode="External"/><Relationship Id="rId11" Type="http://schemas.openxmlformats.org/officeDocument/2006/relationships/hyperlink" Target="https://www.consalud.es/pacientes/especial-coronavirus/cientificos-polacos-disenan-respirador-control-remoto-combatir-covid-19_81088_102.html" TargetMode="External"/><Relationship Id="rId5" Type="http://schemas.openxmlformats.org/officeDocument/2006/relationships/hyperlink" Target="https://basevarsovia.com/17-invenciones-de-polonia-que-fueron-revolucionarias/" TargetMode="External"/><Relationship Id="rId10" Type="http://schemas.openxmlformats.org/officeDocument/2006/relationships/hyperlink" Target="https://www.icex.es/icex/es/navegacion-principal/todos-nuestros-servicios/informacion-de-mercados/paises/navegacion-principal/noticias/NEW2019813823.html?idPais=PL" TargetMode="External"/><Relationship Id="rId4" Type="http://schemas.openxmlformats.org/officeDocument/2006/relationships/hyperlink" Target="https://slidesgo.com/" TargetMode="External"/><Relationship Id="rId9" Type="http://schemas.openxmlformats.org/officeDocument/2006/relationships/hyperlink" Target="https://www.conectronica.com/noticias/polonia-un-pais-a-tener-en-cuenta-en-el-sector-de-las-t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4"/>
          <p:cNvSpPr txBox="1">
            <a:spLocks noGrp="1"/>
          </p:cNvSpPr>
          <p:nvPr>
            <p:ph type="ctrTitle"/>
          </p:nvPr>
        </p:nvSpPr>
        <p:spPr>
          <a:xfrm>
            <a:off x="420793" y="1276500"/>
            <a:ext cx="4618309" cy="2590500"/>
          </a:xfrm>
          <a:prstGeom prst="rect">
            <a:avLst/>
          </a:prstGeom>
        </p:spPr>
        <p:txBody>
          <a:bodyPr spcFirstLastPara="1" wrap="square" lIns="91425" tIns="91425" rIns="91425" bIns="91425" anchor="b" anchorCtr="0">
            <a:noAutofit/>
          </a:bodyPr>
          <a:lstStyle/>
          <a:p>
            <a:r>
              <a:rPr lang="es-ES" sz="6000" dirty="0"/>
              <a:t>Avance tecnológico en Polonia</a:t>
            </a:r>
            <a:endParaRPr lang="pl-PL" sz="6000" dirty="0"/>
          </a:p>
        </p:txBody>
      </p:sp>
      <p:sp>
        <p:nvSpPr>
          <p:cNvPr id="103" name="Google Shape;103;p24"/>
          <p:cNvSpPr txBox="1">
            <a:spLocks noGrp="1"/>
          </p:cNvSpPr>
          <p:nvPr>
            <p:ph type="subTitle" idx="1"/>
          </p:nvPr>
        </p:nvSpPr>
        <p:spPr>
          <a:xfrm>
            <a:off x="720000" y="3585075"/>
            <a:ext cx="3384900" cy="4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latin typeface="Fira Sans Condensed Light"/>
                <a:ea typeface="Fira Sans Condensed Light"/>
                <a:cs typeface="Fira Sans Condensed Light"/>
                <a:sym typeface="Fira Sans Condensed Light"/>
              </a:rPr>
              <a:t>Sylwia Małecka 1F</a:t>
            </a:r>
            <a:endParaRPr dirty="0">
              <a:latin typeface="Fira Sans Condensed Light"/>
              <a:ea typeface="Fira Sans Condensed Light"/>
              <a:cs typeface="Fira Sans Condensed Light"/>
              <a:sym typeface="Fira Sans Condensed Light"/>
            </a:endParaRPr>
          </a:p>
        </p:txBody>
      </p:sp>
      <p:pic>
        <p:nvPicPr>
          <p:cNvPr id="104" name="Google Shape;104;p24"/>
          <p:cNvPicPr preferRelativeResize="0"/>
          <p:nvPr/>
        </p:nvPicPr>
        <p:blipFill rotWithShape="1">
          <a:blip r:embed="rId4">
            <a:alphaModFix/>
          </a:blip>
          <a:srcRect l="6664" t="4858" r="6220" b="5495"/>
          <a:stretch/>
        </p:blipFill>
        <p:spPr>
          <a:xfrm>
            <a:off x="4104900" y="411985"/>
            <a:ext cx="4197350" cy="431953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1"/>
        <p:cNvGrpSpPr/>
        <p:nvPr/>
      </p:nvGrpSpPr>
      <p:grpSpPr>
        <a:xfrm>
          <a:off x="0" y="0"/>
          <a:ext cx="0" cy="0"/>
          <a:chOff x="0" y="0"/>
          <a:chExt cx="0" cy="0"/>
        </a:xfrm>
      </p:grpSpPr>
      <p:sp>
        <p:nvSpPr>
          <p:cNvPr id="682" name="Google Shape;682;p35"/>
          <p:cNvSpPr txBox="1">
            <a:spLocks noGrp="1"/>
          </p:cNvSpPr>
          <p:nvPr>
            <p:ph type="title" idx="15"/>
          </p:nvPr>
        </p:nvSpPr>
        <p:spPr>
          <a:xfrm>
            <a:off x="720100" y="509825"/>
            <a:ext cx="7704000" cy="572700"/>
          </a:xfrm>
          <a:prstGeom prst="rect">
            <a:avLst/>
          </a:prstGeom>
        </p:spPr>
        <p:txBody>
          <a:bodyPr spcFirstLastPara="1" wrap="square" lIns="91425" tIns="91425" rIns="91425" bIns="91425" anchor="t" anchorCtr="0">
            <a:noAutofit/>
          </a:bodyPr>
          <a:lstStyle/>
          <a:p>
            <a:pPr lvl="0"/>
            <a:r>
              <a:rPr lang="pl-PL" dirty="0"/>
              <a:t> TABLA DE CONTENIDOS</a:t>
            </a:r>
          </a:p>
        </p:txBody>
      </p:sp>
      <p:sp>
        <p:nvSpPr>
          <p:cNvPr id="686" name="Google Shape;686;p35"/>
          <p:cNvSpPr txBox="1">
            <a:spLocks noGrp="1"/>
          </p:cNvSpPr>
          <p:nvPr>
            <p:ph type="subTitle" idx="3"/>
          </p:nvPr>
        </p:nvSpPr>
        <p:spPr>
          <a:xfrm>
            <a:off x="6080375" y="1634687"/>
            <a:ext cx="2277300" cy="572700"/>
          </a:xfrm>
          <a:prstGeom prst="rect">
            <a:avLst/>
          </a:prstGeom>
        </p:spPr>
        <p:txBody>
          <a:bodyPr spcFirstLastPara="1" wrap="square" lIns="91425" tIns="0" rIns="91425" bIns="0" anchor="b" anchorCtr="0">
            <a:noAutofit/>
          </a:bodyPr>
          <a:lstStyle/>
          <a:p>
            <a:pPr marL="0" lvl="0" indent="0">
              <a:spcAft>
                <a:spcPts val="1600"/>
              </a:spcAft>
            </a:pPr>
            <a:r>
              <a:rPr lang="pl-PL" b="1" dirty="0">
                <a:hlinkClick r:id="rId4" action="ppaction://hlinksldjump"/>
              </a:rPr>
              <a:t>3. </a:t>
            </a:r>
            <a:r>
              <a:rPr lang="pl-PL" b="1" cap="all" dirty="0">
                <a:hlinkClick r:id="rId4" action="ppaction://hlinksldjump"/>
              </a:rPr>
              <a:t>LA CAMPA</a:t>
            </a:r>
            <a:r>
              <a:rPr lang="es-ES" b="1" dirty="0">
                <a:hlinkClick r:id="rId4" action="ppaction://hlinksldjump"/>
              </a:rPr>
              <a:t>Ñ</a:t>
            </a:r>
            <a:r>
              <a:rPr lang="pl-PL" b="1" cap="all" dirty="0">
                <a:hlinkClick r:id="rId4" action="ppaction://hlinksldjump"/>
              </a:rPr>
              <a:t>A „DO IT WITH POLAND”</a:t>
            </a:r>
            <a:r>
              <a:rPr lang="pl-PL" b="1" dirty="0">
                <a:hlinkClick r:id="rId4" action="ppaction://hlinksldjump"/>
              </a:rPr>
              <a:t> </a:t>
            </a:r>
            <a:endParaRPr b="1" dirty="0"/>
          </a:p>
        </p:txBody>
      </p:sp>
      <p:sp>
        <p:nvSpPr>
          <p:cNvPr id="688" name="Google Shape;688;p35"/>
          <p:cNvSpPr txBox="1">
            <a:spLocks noGrp="1"/>
          </p:cNvSpPr>
          <p:nvPr>
            <p:ph type="subTitle" idx="5"/>
          </p:nvPr>
        </p:nvSpPr>
        <p:spPr>
          <a:xfrm>
            <a:off x="3433350" y="2759550"/>
            <a:ext cx="2277300" cy="572700"/>
          </a:xfrm>
          <a:prstGeom prst="rect">
            <a:avLst/>
          </a:prstGeom>
        </p:spPr>
        <p:txBody>
          <a:bodyPr spcFirstLastPara="1" wrap="square" lIns="91425" tIns="0" rIns="91425" bIns="0" anchor="b" anchorCtr="0">
            <a:noAutofit/>
          </a:bodyPr>
          <a:lstStyle/>
          <a:p>
            <a:pPr marL="0" indent="0">
              <a:spcAft>
                <a:spcPts val="1600"/>
              </a:spcAft>
            </a:pPr>
            <a:r>
              <a:rPr lang="pl-PL" b="1" dirty="0">
                <a:hlinkClick r:id="rId5" action="ppaction://hlinksldjump"/>
              </a:rPr>
              <a:t>5. </a:t>
            </a:r>
            <a:r>
              <a:rPr lang="es-ES" b="1" dirty="0">
                <a:hlinkClick r:id="rId5" action="ppaction://hlinksldjump"/>
              </a:rPr>
              <a:t>INVENTOS POLACOS QUE HAN REVOLUCIONADO EL MUNDO</a:t>
            </a:r>
            <a:endParaRPr lang="es-ES" b="1" dirty="0"/>
          </a:p>
        </p:txBody>
      </p:sp>
      <p:sp>
        <p:nvSpPr>
          <p:cNvPr id="690" name="Google Shape;690;p35"/>
          <p:cNvSpPr txBox="1">
            <a:spLocks noGrp="1"/>
          </p:cNvSpPr>
          <p:nvPr>
            <p:ph type="subTitle" idx="7"/>
          </p:nvPr>
        </p:nvSpPr>
        <p:spPr>
          <a:xfrm>
            <a:off x="3433350" y="1644614"/>
            <a:ext cx="2277300" cy="572700"/>
          </a:xfrm>
          <a:prstGeom prst="rect">
            <a:avLst/>
          </a:prstGeom>
        </p:spPr>
        <p:txBody>
          <a:bodyPr spcFirstLastPara="1" wrap="square" lIns="91425" tIns="0" rIns="91425" bIns="0" anchor="b" anchorCtr="0">
            <a:noAutofit/>
          </a:bodyPr>
          <a:lstStyle/>
          <a:p>
            <a:pPr marL="0" lvl="0" indent="0">
              <a:spcAft>
                <a:spcPts val="1600"/>
              </a:spcAft>
            </a:pPr>
            <a:r>
              <a:rPr lang="pl-PL" b="1" dirty="0">
                <a:hlinkClick r:id="rId6" action="ppaction://hlinksldjump"/>
              </a:rPr>
              <a:t>2. </a:t>
            </a:r>
            <a:r>
              <a:rPr lang="es-ES" b="1" cap="all" dirty="0">
                <a:hlinkClick r:id="rId6" action="ppaction://hlinksldjump"/>
              </a:rPr>
              <a:t>historia del desarrollo</a:t>
            </a:r>
            <a:endParaRPr b="1" dirty="0"/>
          </a:p>
        </p:txBody>
      </p:sp>
      <p:sp>
        <p:nvSpPr>
          <p:cNvPr id="692" name="Google Shape;692;p35"/>
          <p:cNvSpPr txBox="1">
            <a:spLocks noGrp="1"/>
          </p:cNvSpPr>
          <p:nvPr>
            <p:ph type="subTitle" idx="9"/>
          </p:nvPr>
        </p:nvSpPr>
        <p:spPr>
          <a:xfrm>
            <a:off x="786325" y="2601580"/>
            <a:ext cx="2101200" cy="572700"/>
          </a:xfrm>
          <a:prstGeom prst="rect">
            <a:avLst/>
          </a:prstGeom>
        </p:spPr>
        <p:txBody>
          <a:bodyPr spcFirstLastPara="1" wrap="square" lIns="91425" tIns="0" rIns="91425" bIns="0" anchor="b" anchorCtr="0">
            <a:noAutofit/>
          </a:bodyPr>
          <a:lstStyle/>
          <a:p>
            <a:pPr marL="0" lvl="0" indent="0">
              <a:spcAft>
                <a:spcPts val="1600"/>
              </a:spcAft>
            </a:pPr>
            <a:r>
              <a:rPr lang="en-US" b="1" dirty="0">
                <a:hlinkClick r:id="rId7" action="ppaction://hlinksldjump"/>
              </a:rPr>
              <a:t>4. „FUTURE INDUSTRY PLATFORM FOUNDATION”</a:t>
            </a:r>
            <a:endParaRPr lang="en-US" b="1" dirty="0"/>
          </a:p>
        </p:txBody>
      </p:sp>
      <p:sp>
        <p:nvSpPr>
          <p:cNvPr id="694" name="Google Shape;694;p35"/>
          <p:cNvSpPr txBox="1">
            <a:spLocks noGrp="1"/>
          </p:cNvSpPr>
          <p:nvPr>
            <p:ph type="subTitle" idx="14"/>
          </p:nvPr>
        </p:nvSpPr>
        <p:spPr>
          <a:xfrm>
            <a:off x="6080375" y="2285206"/>
            <a:ext cx="2277300" cy="572700"/>
          </a:xfrm>
          <a:prstGeom prst="rect">
            <a:avLst/>
          </a:prstGeom>
        </p:spPr>
        <p:txBody>
          <a:bodyPr spcFirstLastPara="1" wrap="square" lIns="91425" tIns="0" rIns="91425" bIns="0" anchor="b" anchorCtr="0">
            <a:noAutofit/>
          </a:bodyPr>
          <a:lstStyle/>
          <a:p>
            <a:pPr marL="0" indent="0">
              <a:spcAft>
                <a:spcPts val="1600"/>
              </a:spcAft>
            </a:pPr>
            <a:r>
              <a:rPr lang="pl-PL" b="1" dirty="0">
                <a:hlinkClick r:id="rId8" action="ppaction://hlinksldjump"/>
              </a:rPr>
              <a:t>6. FUENTES DE INFORMACIÓN</a:t>
            </a:r>
            <a:endParaRPr lang="es-ES" b="1" dirty="0"/>
          </a:p>
        </p:txBody>
      </p:sp>
      <p:sp>
        <p:nvSpPr>
          <p:cNvPr id="16" name="Google Shape;689;p35">
            <a:extLst>
              <a:ext uri="{FF2B5EF4-FFF2-40B4-BE49-F238E27FC236}">
                <a16:creationId xmlns:a16="http://schemas.microsoft.com/office/drawing/2014/main" id="{1A97B6D7-68C5-4E8D-A0E0-B25499DD5B2D}"/>
              </a:ext>
            </a:extLst>
          </p:cNvPr>
          <p:cNvSpPr txBox="1">
            <a:spLocks noGrp="1"/>
          </p:cNvSpPr>
          <p:nvPr>
            <p:ph type="subTitle" idx="1"/>
          </p:nvPr>
        </p:nvSpPr>
        <p:spPr>
          <a:xfrm>
            <a:off x="720100" y="1998663"/>
            <a:ext cx="2101850" cy="573087"/>
          </a:xfrm>
          <a:prstGeom prst="rect">
            <a:avLst/>
          </a:prstGeom>
        </p:spPr>
        <p:txBody>
          <a:bodyPr spcFirstLastPara="1" wrap="square" lIns="91425" tIns="91425" rIns="36000" bIns="91425" anchor="b" anchorCtr="0">
            <a:noAutofit/>
          </a:bodyPr>
          <a:lstStyle/>
          <a:p>
            <a:pPr marL="0" lvl="0" indent="0"/>
            <a:r>
              <a:rPr lang="pl-PL" b="1" cap="all" dirty="0">
                <a:hlinkClick r:id="rId9" action="ppaction://hlinksldjump"/>
              </a:rPr>
              <a:t>1. </a:t>
            </a:r>
            <a:r>
              <a:rPr lang="es-ES" b="1" cap="all" dirty="0">
                <a:hlinkClick r:id="rId9" action="ppaction://hlinksldjump"/>
              </a:rPr>
              <a:t>POLONIA, UN NUEVO PROTAGONISTA EN EL SECTOR DE TI</a:t>
            </a:r>
            <a:br>
              <a:rPr lang="es-ES" b="1" cap="all" dirty="0">
                <a:hlinkClick r:id="rId9" action="ppaction://hlinksldjump"/>
              </a:rPr>
            </a:br>
            <a:endParaRPr b="1" dirty="0"/>
          </a:p>
        </p:txBody>
      </p:sp>
      <p:pic>
        <p:nvPicPr>
          <p:cNvPr id="25" name="Google Shape;1793;p47">
            <a:extLst>
              <a:ext uri="{FF2B5EF4-FFF2-40B4-BE49-F238E27FC236}">
                <a16:creationId xmlns:a16="http://schemas.microsoft.com/office/drawing/2014/main" id="{3A230E30-8AAB-4FDC-AF82-8DA66F2F12F9}"/>
              </a:ext>
            </a:extLst>
          </p:cNvPr>
          <p:cNvPicPr preferRelativeResize="0"/>
          <p:nvPr/>
        </p:nvPicPr>
        <p:blipFill>
          <a:blip r:embed="rId10">
            <a:alphaModFix/>
          </a:blip>
          <a:stretch>
            <a:fillRect/>
          </a:stretch>
        </p:blipFill>
        <p:spPr>
          <a:xfrm>
            <a:off x="3117198" y="3174280"/>
            <a:ext cx="2909604" cy="179555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0" y="385025"/>
            <a:ext cx="9143999" cy="697500"/>
          </a:xfrm>
          <a:prstGeom prst="rect">
            <a:avLst/>
          </a:prstGeom>
        </p:spPr>
        <p:txBody>
          <a:bodyPr spcFirstLastPara="1" wrap="square" lIns="91425" tIns="91425" rIns="91425" bIns="91425" anchor="t" anchorCtr="0">
            <a:noAutofit/>
          </a:bodyPr>
          <a:lstStyle/>
          <a:p>
            <a:r>
              <a:rPr lang="es-ES" cap="all" dirty="0"/>
              <a:t>POLONIA, UN NUEVO PROTAGONISTA EN EL SECTOR DE TI</a:t>
            </a:r>
            <a:br>
              <a:rPr lang="es-ES" cap="all" dirty="0"/>
            </a:br>
            <a:endParaRPr sz="3000" b="0" dirty="0"/>
          </a:p>
        </p:txBody>
      </p:sp>
      <p:sp>
        <p:nvSpPr>
          <p:cNvPr id="110" name="Google Shape;110;p25"/>
          <p:cNvSpPr txBox="1">
            <a:spLocks noGrp="1"/>
          </p:cNvSpPr>
          <p:nvPr>
            <p:ph type="body" idx="1"/>
          </p:nvPr>
        </p:nvSpPr>
        <p:spPr>
          <a:xfrm>
            <a:off x="719999" y="1035905"/>
            <a:ext cx="7704000" cy="3606000"/>
          </a:xfrm>
          <a:prstGeom prst="rect">
            <a:avLst/>
          </a:prstGeom>
          <a:solidFill>
            <a:schemeClr val="dk1">
              <a:alpha val="56699"/>
            </a:schemeClr>
          </a:solidFill>
        </p:spPr>
        <p:txBody>
          <a:bodyPr spcFirstLastPara="1" wrap="square" lIns="234000" tIns="234000" rIns="234000" bIns="91425" anchor="t" anchorCtr="0">
            <a:noAutofit/>
          </a:bodyPr>
          <a:lstStyle/>
          <a:p>
            <a:pPr marL="0" lvl="0" indent="0" algn="just">
              <a:buNone/>
            </a:pPr>
            <a:r>
              <a:rPr lang="es-ES" sz="1800" dirty="0"/>
              <a:t>Según el informe “Global Competitiveness Report 2012-2013” publicado por el Foro Económico Mundial, Polonia se encuentra entre otros 20 paí­ses que experimentan la transformación de la economí­a basada en la eficiencia del sistema de produccion hacia la basada en la innovación. Los polacos en este proceso apuestan por el desarrollo del sector IT/TIC que últimamente se está haciendo su especialidad</a:t>
            </a:r>
            <a:r>
              <a:rPr lang="es-ES" sz="2000" dirty="0"/>
              <a:t>.</a:t>
            </a:r>
            <a:endParaRPr sz="2000" dirty="0"/>
          </a:p>
          <a:p>
            <a:pPr marL="0" lvl="0" indent="0" algn="l" rtl="0">
              <a:spcBef>
                <a:spcPts val="1600"/>
              </a:spcBef>
              <a:spcAft>
                <a:spcPts val="1600"/>
              </a:spcAft>
              <a:buNone/>
            </a:pPr>
            <a:endParaRPr dirty="0">
              <a:solidFill>
                <a:schemeClr val="lt2"/>
              </a:solidFill>
            </a:endParaRPr>
          </a:p>
        </p:txBody>
      </p:sp>
      <p:grpSp>
        <p:nvGrpSpPr>
          <p:cNvPr id="5" name="Google Shape;3826;p52">
            <a:extLst>
              <a:ext uri="{FF2B5EF4-FFF2-40B4-BE49-F238E27FC236}">
                <a16:creationId xmlns:a16="http://schemas.microsoft.com/office/drawing/2014/main" id="{75D5E0A0-E7CD-49F0-AE0D-28C410EEB0BF}"/>
              </a:ext>
            </a:extLst>
          </p:cNvPr>
          <p:cNvGrpSpPr/>
          <p:nvPr/>
        </p:nvGrpSpPr>
        <p:grpSpPr>
          <a:xfrm>
            <a:off x="3451327" y="3161682"/>
            <a:ext cx="2241344" cy="1330656"/>
            <a:chOff x="230250" y="739925"/>
            <a:chExt cx="7124425" cy="4229675"/>
          </a:xfrm>
        </p:grpSpPr>
        <p:sp>
          <p:nvSpPr>
            <p:cNvPr id="6" name="Google Shape;3827;p52">
              <a:extLst>
                <a:ext uri="{FF2B5EF4-FFF2-40B4-BE49-F238E27FC236}">
                  <a16:creationId xmlns:a16="http://schemas.microsoft.com/office/drawing/2014/main" id="{6572A154-6432-475B-BD0E-166073E7299A}"/>
                </a:ext>
              </a:extLst>
            </p:cNvPr>
            <p:cNvSpPr/>
            <p:nvPr/>
          </p:nvSpPr>
          <p:spPr>
            <a:xfrm>
              <a:off x="2001525" y="3293875"/>
              <a:ext cx="920575" cy="1635500"/>
            </a:xfrm>
            <a:custGeom>
              <a:avLst/>
              <a:gdLst/>
              <a:ahLst/>
              <a:cxnLst/>
              <a:rect l="l" t="t"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828;p52">
              <a:extLst>
                <a:ext uri="{FF2B5EF4-FFF2-40B4-BE49-F238E27FC236}">
                  <a16:creationId xmlns:a16="http://schemas.microsoft.com/office/drawing/2014/main" id="{E0729827-C61F-4242-AE9E-B7D6717AAE2D}"/>
                </a:ext>
              </a:extLst>
            </p:cNvPr>
            <p:cNvSpPr/>
            <p:nvPr/>
          </p:nvSpPr>
          <p:spPr>
            <a:xfrm>
              <a:off x="294050" y="1435525"/>
              <a:ext cx="2107300" cy="2180450"/>
            </a:xfrm>
            <a:custGeom>
              <a:avLst/>
              <a:gdLst/>
              <a:ahLst/>
              <a:cxnLst/>
              <a:rect l="l" t="t"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829;p52">
              <a:extLst>
                <a:ext uri="{FF2B5EF4-FFF2-40B4-BE49-F238E27FC236}">
                  <a16:creationId xmlns:a16="http://schemas.microsoft.com/office/drawing/2014/main" id="{08208BF3-6DC7-431A-9153-61971A7536C4}"/>
                </a:ext>
              </a:extLst>
            </p:cNvPr>
            <p:cNvSpPr/>
            <p:nvPr/>
          </p:nvSpPr>
          <p:spPr>
            <a:xfrm>
              <a:off x="2241950" y="3529150"/>
              <a:ext cx="49625" cy="247725"/>
            </a:xfrm>
            <a:custGeom>
              <a:avLst/>
              <a:gdLst/>
              <a:ahLst/>
              <a:cxnLst/>
              <a:rect l="l" t="t" r="r" b="b"/>
              <a:pathLst>
                <a:path w="1985" h="9909" fill="none" extrusionOk="0">
                  <a:moveTo>
                    <a:pt x="1984" y="990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830;p52">
              <a:extLst>
                <a:ext uri="{FF2B5EF4-FFF2-40B4-BE49-F238E27FC236}">
                  <a16:creationId xmlns:a16="http://schemas.microsoft.com/office/drawing/2014/main" id="{12B55B17-0D2C-4D1C-821B-FADC14E7F175}"/>
                </a:ext>
              </a:extLst>
            </p:cNvPr>
            <p:cNvSpPr/>
            <p:nvPr/>
          </p:nvSpPr>
          <p:spPr>
            <a:xfrm>
              <a:off x="2241950" y="3400325"/>
              <a:ext cx="441250" cy="371700"/>
            </a:xfrm>
            <a:custGeom>
              <a:avLst/>
              <a:gdLst/>
              <a:ahLst/>
              <a:cxnLst/>
              <a:rect l="l" t="t" r="r" b="b"/>
              <a:pathLst>
                <a:path w="17650" h="14868" fill="none" extrusionOk="0">
                  <a:moveTo>
                    <a:pt x="11952" y="14868"/>
                  </a:moveTo>
                  <a:lnTo>
                    <a:pt x="0" y="4670"/>
                  </a:lnTo>
                  <a:lnTo>
                    <a:pt x="9702" y="1"/>
                  </a:lnTo>
                  <a:lnTo>
                    <a:pt x="17649" y="7489"/>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31;p52">
              <a:extLst>
                <a:ext uri="{FF2B5EF4-FFF2-40B4-BE49-F238E27FC236}">
                  <a16:creationId xmlns:a16="http://schemas.microsoft.com/office/drawing/2014/main" id="{FBAC5B36-C44D-473B-9A9E-8BAA04BF1D2C}"/>
                </a:ext>
              </a:extLst>
            </p:cNvPr>
            <p:cNvSpPr/>
            <p:nvPr/>
          </p:nvSpPr>
          <p:spPr>
            <a:xfrm>
              <a:off x="2254050" y="3517075"/>
              <a:ext cx="457575" cy="70475"/>
            </a:xfrm>
            <a:custGeom>
              <a:avLst/>
              <a:gdLst/>
              <a:ahLst/>
              <a:cxnLst/>
              <a:rect l="l" t="t" r="r" b="b"/>
              <a:pathLst>
                <a:path w="18303" h="2819" fill="none" extrusionOk="0">
                  <a:moveTo>
                    <a:pt x="0" y="0"/>
                  </a:moveTo>
                  <a:lnTo>
                    <a:pt x="18303" y="2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32;p52">
              <a:extLst>
                <a:ext uri="{FF2B5EF4-FFF2-40B4-BE49-F238E27FC236}">
                  <a16:creationId xmlns:a16="http://schemas.microsoft.com/office/drawing/2014/main" id="{2BB7EBBC-BE19-454A-BD9F-8F0BB8B688A2}"/>
                </a:ext>
              </a:extLst>
            </p:cNvPr>
            <p:cNvSpPr/>
            <p:nvPr/>
          </p:nvSpPr>
          <p:spPr>
            <a:xfrm>
              <a:off x="2463625" y="3784100"/>
              <a:ext cx="77125" cy="358075"/>
            </a:xfrm>
            <a:custGeom>
              <a:avLst/>
              <a:gdLst/>
              <a:ahLst/>
              <a:cxnLst/>
              <a:rect l="l" t="t" r="r" b="b"/>
              <a:pathLst>
                <a:path w="3085" h="14323" fill="none" extrusionOk="0">
                  <a:moveTo>
                    <a:pt x="0" y="14323"/>
                  </a:moveTo>
                  <a:lnTo>
                    <a:pt x="308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833;p52">
              <a:extLst>
                <a:ext uri="{FF2B5EF4-FFF2-40B4-BE49-F238E27FC236}">
                  <a16:creationId xmlns:a16="http://schemas.microsoft.com/office/drawing/2014/main" id="{98859C33-0234-4830-BFE4-2D3F999C7D09}"/>
                </a:ext>
              </a:extLst>
            </p:cNvPr>
            <p:cNvSpPr/>
            <p:nvPr/>
          </p:nvSpPr>
          <p:spPr>
            <a:xfrm>
              <a:off x="2540725" y="3772000"/>
              <a:ext cx="128875" cy="445500"/>
            </a:xfrm>
            <a:custGeom>
              <a:avLst/>
              <a:gdLst/>
              <a:ahLst/>
              <a:cxnLst/>
              <a:rect l="l" t="t" r="r" b="b"/>
              <a:pathLst>
                <a:path w="5155" h="17820" fill="none" extrusionOk="0">
                  <a:moveTo>
                    <a:pt x="1" y="1"/>
                  </a:moveTo>
                  <a:lnTo>
                    <a:pt x="5154" y="17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34;p52">
              <a:extLst>
                <a:ext uri="{FF2B5EF4-FFF2-40B4-BE49-F238E27FC236}">
                  <a16:creationId xmlns:a16="http://schemas.microsoft.com/office/drawing/2014/main" id="{4604419D-C046-4BA6-9176-4D8E78444658}"/>
                </a:ext>
              </a:extLst>
            </p:cNvPr>
            <p:cNvSpPr/>
            <p:nvPr/>
          </p:nvSpPr>
          <p:spPr>
            <a:xfrm>
              <a:off x="2540725" y="3772000"/>
              <a:ext cx="331475" cy="166950"/>
            </a:xfrm>
            <a:custGeom>
              <a:avLst/>
              <a:gdLst/>
              <a:ahLst/>
              <a:cxnLst/>
              <a:rect l="l" t="t" r="r" b="b"/>
              <a:pathLst>
                <a:path w="13259" h="6678" fill="none" extrusionOk="0">
                  <a:moveTo>
                    <a:pt x="1" y="1"/>
                  </a:moveTo>
                  <a:lnTo>
                    <a:pt x="13259" y="667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35;p52">
              <a:extLst>
                <a:ext uri="{FF2B5EF4-FFF2-40B4-BE49-F238E27FC236}">
                  <a16:creationId xmlns:a16="http://schemas.microsoft.com/office/drawing/2014/main" id="{C42B1344-456F-467D-97D0-EB1983849F7C}"/>
                </a:ext>
              </a:extLst>
            </p:cNvPr>
            <p:cNvSpPr/>
            <p:nvPr/>
          </p:nvSpPr>
          <p:spPr>
            <a:xfrm>
              <a:off x="2552825" y="3677050"/>
              <a:ext cx="360525" cy="94975"/>
            </a:xfrm>
            <a:custGeom>
              <a:avLst/>
              <a:gdLst/>
              <a:ahLst/>
              <a:cxnLst/>
              <a:rect l="l" t="t" r="r" b="b"/>
              <a:pathLst>
                <a:path w="14421" h="3799" fill="none" extrusionOk="0">
                  <a:moveTo>
                    <a:pt x="14420" y="0"/>
                  </a:moveTo>
                  <a:lnTo>
                    <a:pt x="1" y="379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836;p52">
              <a:extLst>
                <a:ext uri="{FF2B5EF4-FFF2-40B4-BE49-F238E27FC236}">
                  <a16:creationId xmlns:a16="http://schemas.microsoft.com/office/drawing/2014/main" id="{C89544F1-9C8F-45E5-9041-5E070BA68476}"/>
                </a:ext>
              </a:extLst>
            </p:cNvPr>
            <p:cNvSpPr/>
            <p:nvPr/>
          </p:nvSpPr>
          <p:spPr>
            <a:xfrm>
              <a:off x="2221375" y="3772000"/>
              <a:ext cx="75925" cy="244675"/>
            </a:xfrm>
            <a:custGeom>
              <a:avLst/>
              <a:gdLst/>
              <a:ahLst/>
              <a:cxnLst/>
              <a:rect l="l" t="t" r="r" b="b"/>
              <a:pathLst>
                <a:path w="3037" h="9787" fill="none" extrusionOk="0">
                  <a:moveTo>
                    <a:pt x="1" y="9787"/>
                  </a:moveTo>
                  <a:lnTo>
                    <a:pt x="303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37;p52">
              <a:extLst>
                <a:ext uri="{FF2B5EF4-FFF2-40B4-BE49-F238E27FC236}">
                  <a16:creationId xmlns:a16="http://schemas.microsoft.com/office/drawing/2014/main" id="{406F1D07-23B0-43F1-A813-4AB2C086ED73}"/>
                </a:ext>
              </a:extLst>
            </p:cNvPr>
            <p:cNvSpPr/>
            <p:nvPr/>
          </p:nvSpPr>
          <p:spPr>
            <a:xfrm>
              <a:off x="2297275" y="3772000"/>
              <a:ext cx="166375" cy="370175"/>
            </a:xfrm>
            <a:custGeom>
              <a:avLst/>
              <a:gdLst/>
              <a:ahLst/>
              <a:cxnLst/>
              <a:rect l="l" t="t" r="r" b="b"/>
              <a:pathLst>
                <a:path w="6655" h="14807" fill="none" extrusionOk="0">
                  <a:moveTo>
                    <a:pt x="1" y="1"/>
                  </a:moveTo>
                  <a:lnTo>
                    <a:pt x="6654" y="1480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38;p52">
              <a:extLst>
                <a:ext uri="{FF2B5EF4-FFF2-40B4-BE49-F238E27FC236}">
                  <a16:creationId xmlns:a16="http://schemas.microsoft.com/office/drawing/2014/main" id="{1262EF95-8880-4909-8F60-719AFE9AE389}"/>
                </a:ext>
              </a:extLst>
            </p:cNvPr>
            <p:cNvSpPr/>
            <p:nvPr/>
          </p:nvSpPr>
          <p:spPr>
            <a:xfrm>
              <a:off x="2463625" y="4150925"/>
              <a:ext cx="20875" cy="378350"/>
            </a:xfrm>
            <a:custGeom>
              <a:avLst/>
              <a:gdLst/>
              <a:ahLst/>
              <a:cxnLst/>
              <a:rect l="l" t="t" r="r" b="b"/>
              <a:pathLst>
                <a:path w="835" h="15134" fill="none" extrusionOk="0">
                  <a:moveTo>
                    <a:pt x="0" y="1"/>
                  </a:moveTo>
                  <a:lnTo>
                    <a:pt x="835" y="151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39;p52">
              <a:extLst>
                <a:ext uri="{FF2B5EF4-FFF2-40B4-BE49-F238E27FC236}">
                  <a16:creationId xmlns:a16="http://schemas.microsoft.com/office/drawing/2014/main" id="{413CF9D5-B2B4-461B-8F67-8D0B68D1DA9F}"/>
                </a:ext>
              </a:extLst>
            </p:cNvPr>
            <p:cNvSpPr/>
            <p:nvPr/>
          </p:nvSpPr>
          <p:spPr>
            <a:xfrm>
              <a:off x="2207175" y="4345400"/>
              <a:ext cx="271275" cy="192350"/>
            </a:xfrm>
            <a:custGeom>
              <a:avLst/>
              <a:gdLst/>
              <a:ahLst/>
              <a:cxnLst/>
              <a:rect l="l" t="t" r="r" b="b"/>
              <a:pathLst>
                <a:path w="10851" h="7694" fill="none" extrusionOk="0">
                  <a:moveTo>
                    <a:pt x="0" y="0"/>
                  </a:moveTo>
                  <a:lnTo>
                    <a:pt x="10851" y="76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40;p52">
              <a:extLst>
                <a:ext uri="{FF2B5EF4-FFF2-40B4-BE49-F238E27FC236}">
                  <a16:creationId xmlns:a16="http://schemas.microsoft.com/office/drawing/2014/main" id="{87C9EEA7-6A47-49A9-BB50-C5BE0E35EB5D}"/>
                </a:ext>
              </a:extLst>
            </p:cNvPr>
            <p:cNvSpPr/>
            <p:nvPr/>
          </p:nvSpPr>
          <p:spPr>
            <a:xfrm>
              <a:off x="2218950" y="4145500"/>
              <a:ext cx="260425" cy="48100"/>
            </a:xfrm>
            <a:custGeom>
              <a:avLst/>
              <a:gdLst/>
              <a:ahLst/>
              <a:cxnLst/>
              <a:rect l="l" t="t" r="r" b="b"/>
              <a:pathLst>
                <a:path w="10417" h="1924" fill="none" extrusionOk="0">
                  <a:moveTo>
                    <a:pt x="1" y="1923"/>
                  </a:moveTo>
                  <a:lnTo>
                    <a:pt x="1041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41;p52">
              <a:extLst>
                <a:ext uri="{FF2B5EF4-FFF2-40B4-BE49-F238E27FC236}">
                  <a16:creationId xmlns:a16="http://schemas.microsoft.com/office/drawing/2014/main" id="{9DC3D8B9-5FF3-4ED7-A5E2-FC620C7C5BF9}"/>
                </a:ext>
              </a:extLst>
            </p:cNvPr>
            <p:cNvSpPr/>
            <p:nvPr/>
          </p:nvSpPr>
          <p:spPr>
            <a:xfrm>
              <a:off x="2473900" y="4150925"/>
              <a:ext cx="190550" cy="75950"/>
            </a:xfrm>
            <a:custGeom>
              <a:avLst/>
              <a:gdLst/>
              <a:ahLst/>
              <a:cxnLst/>
              <a:rect l="l" t="t" r="r" b="b"/>
              <a:pathLst>
                <a:path w="7622" h="3038" fill="none" extrusionOk="0">
                  <a:moveTo>
                    <a:pt x="7621" y="3037"/>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42;p52">
              <a:extLst>
                <a:ext uri="{FF2B5EF4-FFF2-40B4-BE49-F238E27FC236}">
                  <a16:creationId xmlns:a16="http://schemas.microsoft.com/office/drawing/2014/main" id="{E09A9113-4403-42B0-B176-A44766AFAE48}"/>
                </a:ext>
              </a:extLst>
            </p:cNvPr>
            <p:cNvSpPr/>
            <p:nvPr/>
          </p:nvSpPr>
          <p:spPr>
            <a:xfrm>
              <a:off x="2149700" y="4558600"/>
              <a:ext cx="127050" cy="245275"/>
            </a:xfrm>
            <a:custGeom>
              <a:avLst/>
              <a:gdLst/>
              <a:ahLst/>
              <a:cxnLst/>
              <a:rect l="l" t="t" r="r" b="b"/>
              <a:pathLst>
                <a:path w="5082" h="9811" fill="none" extrusionOk="0">
                  <a:moveTo>
                    <a:pt x="1" y="0"/>
                  </a:moveTo>
                  <a:lnTo>
                    <a:pt x="5081" y="981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43;p52">
              <a:extLst>
                <a:ext uri="{FF2B5EF4-FFF2-40B4-BE49-F238E27FC236}">
                  <a16:creationId xmlns:a16="http://schemas.microsoft.com/office/drawing/2014/main" id="{810F5A75-92C2-4CF4-BDD2-CB76D0C44B11}"/>
                </a:ext>
              </a:extLst>
            </p:cNvPr>
            <p:cNvSpPr/>
            <p:nvPr/>
          </p:nvSpPr>
          <p:spPr>
            <a:xfrm>
              <a:off x="2156650" y="4529250"/>
              <a:ext cx="327850" cy="29375"/>
            </a:xfrm>
            <a:custGeom>
              <a:avLst/>
              <a:gdLst/>
              <a:ahLst/>
              <a:cxnLst/>
              <a:rect l="l" t="t" r="r" b="b"/>
              <a:pathLst>
                <a:path w="13114" h="1175" fill="none" extrusionOk="0">
                  <a:moveTo>
                    <a:pt x="1" y="1174"/>
                  </a:moveTo>
                  <a:lnTo>
                    <a:pt x="1311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44;p52">
              <a:extLst>
                <a:ext uri="{FF2B5EF4-FFF2-40B4-BE49-F238E27FC236}">
                  <a16:creationId xmlns:a16="http://schemas.microsoft.com/office/drawing/2014/main" id="{914EF59C-BF7D-48B9-B49A-BC2F0FE559FE}"/>
                </a:ext>
              </a:extLst>
            </p:cNvPr>
            <p:cNvSpPr/>
            <p:nvPr/>
          </p:nvSpPr>
          <p:spPr>
            <a:xfrm>
              <a:off x="2077725" y="3529150"/>
              <a:ext cx="164250" cy="333600"/>
            </a:xfrm>
            <a:custGeom>
              <a:avLst/>
              <a:gdLst/>
              <a:ahLst/>
              <a:cxnLst/>
              <a:rect l="l" t="t" r="r" b="b"/>
              <a:pathLst>
                <a:path w="6570" h="13344" fill="none" extrusionOk="0">
                  <a:moveTo>
                    <a:pt x="1" y="13344"/>
                  </a:moveTo>
                  <a:lnTo>
                    <a:pt x="6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45;p52">
              <a:extLst>
                <a:ext uri="{FF2B5EF4-FFF2-40B4-BE49-F238E27FC236}">
                  <a16:creationId xmlns:a16="http://schemas.microsoft.com/office/drawing/2014/main" id="{549267C7-8C5E-45AA-B21D-A2C094A5C36C}"/>
                </a:ext>
              </a:extLst>
            </p:cNvPr>
            <p:cNvSpPr/>
            <p:nvPr/>
          </p:nvSpPr>
          <p:spPr>
            <a:xfrm>
              <a:off x="2297275" y="3772000"/>
              <a:ext cx="243475" cy="25"/>
            </a:xfrm>
            <a:custGeom>
              <a:avLst/>
              <a:gdLst/>
              <a:ahLst/>
              <a:cxnLst/>
              <a:rect l="l" t="t" r="r" b="b"/>
              <a:pathLst>
                <a:path w="9739" h="1" fill="none" extrusionOk="0">
                  <a:moveTo>
                    <a:pt x="1" y="1"/>
                  </a:moveTo>
                  <a:lnTo>
                    <a:pt x="97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46;p52">
              <a:extLst>
                <a:ext uri="{FF2B5EF4-FFF2-40B4-BE49-F238E27FC236}">
                  <a16:creationId xmlns:a16="http://schemas.microsoft.com/office/drawing/2014/main" id="{76C7C1BA-4D1A-407F-AFCE-D1A10E69C631}"/>
                </a:ext>
              </a:extLst>
            </p:cNvPr>
            <p:cNvSpPr/>
            <p:nvPr/>
          </p:nvSpPr>
          <p:spPr>
            <a:xfrm>
              <a:off x="2206550" y="4150925"/>
              <a:ext cx="267375" cy="201150"/>
            </a:xfrm>
            <a:custGeom>
              <a:avLst/>
              <a:gdLst/>
              <a:ahLst/>
              <a:cxnLst/>
              <a:rect l="l" t="t" r="r" b="b"/>
              <a:pathLst>
                <a:path w="10695" h="8046" fill="none" extrusionOk="0">
                  <a:moveTo>
                    <a:pt x="1" y="8045"/>
                  </a:moveTo>
                  <a:lnTo>
                    <a:pt x="1069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47;p52">
              <a:extLst>
                <a:ext uri="{FF2B5EF4-FFF2-40B4-BE49-F238E27FC236}">
                  <a16:creationId xmlns:a16="http://schemas.microsoft.com/office/drawing/2014/main" id="{7C01482F-B3E6-499B-83B6-2F8778DC2FF0}"/>
                </a:ext>
              </a:extLst>
            </p:cNvPr>
            <p:cNvSpPr/>
            <p:nvPr/>
          </p:nvSpPr>
          <p:spPr>
            <a:xfrm>
              <a:off x="412000" y="1451850"/>
              <a:ext cx="148825" cy="202950"/>
            </a:xfrm>
            <a:custGeom>
              <a:avLst/>
              <a:gdLst/>
              <a:ahLst/>
              <a:cxnLst/>
              <a:rect l="l" t="t" r="r" b="b"/>
              <a:pathLst>
                <a:path w="5953" h="8118" fill="none" extrusionOk="0">
                  <a:moveTo>
                    <a:pt x="1" y="0"/>
                  </a:moveTo>
                  <a:lnTo>
                    <a:pt x="5952" y="811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48;p52">
              <a:extLst>
                <a:ext uri="{FF2B5EF4-FFF2-40B4-BE49-F238E27FC236}">
                  <a16:creationId xmlns:a16="http://schemas.microsoft.com/office/drawing/2014/main" id="{08CE654C-E9FF-44BB-8B6C-CC522D172A59}"/>
                </a:ext>
              </a:extLst>
            </p:cNvPr>
            <p:cNvSpPr/>
            <p:nvPr/>
          </p:nvSpPr>
          <p:spPr>
            <a:xfrm>
              <a:off x="300100" y="1654775"/>
              <a:ext cx="272525" cy="116750"/>
            </a:xfrm>
            <a:custGeom>
              <a:avLst/>
              <a:gdLst/>
              <a:ahLst/>
              <a:cxnLst/>
              <a:rect l="l" t="t" r="r" b="b"/>
              <a:pathLst>
                <a:path w="10901" h="4670" fill="none" extrusionOk="0">
                  <a:moveTo>
                    <a:pt x="1" y="4670"/>
                  </a:moveTo>
                  <a:lnTo>
                    <a:pt x="10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49;p52">
              <a:extLst>
                <a:ext uri="{FF2B5EF4-FFF2-40B4-BE49-F238E27FC236}">
                  <a16:creationId xmlns:a16="http://schemas.microsoft.com/office/drawing/2014/main" id="{B6997BE4-E5A3-4063-8EDC-87566B308F1F}"/>
                </a:ext>
              </a:extLst>
            </p:cNvPr>
            <p:cNvSpPr/>
            <p:nvPr/>
          </p:nvSpPr>
          <p:spPr>
            <a:xfrm>
              <a:off x="564725" y="1658100"/>
              <a:ext cx="223825" cy="252225"/>
            </a:xfrm>
            <a:custGeom>
              <a:avLst/>
              <a:gdLst/>
              <a:ahLst/>
              <a:cxnLst/>
              <a:rect l="l" t="t" r="r" b="b"/>
              <a:pathLst>
                <a:path w="8953" h="10089" fill="none" extrusionOk="0">
                  <a:moveTo>
                    <a:pt x="1" y="0"/>
                  </a:moveTo>
                  <a:lnTo>
                    <a:pt x="8952"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50;p52">
              <a:extLst>
                <a:ext uri="{FF2B5EF4-FFF2-40B4-BE49-F238E27FC236}">
                  <a16:creationId xmlns:a16="http://schemas.microsoft.com/office/drawing/2014/main" id="{0B335E5F-3827-4E6F-A6A2-D9B23DC52C9D}"/>
                </a:ext>
              </a:extLst>
            </p:cNvPr>
            <p:cNvSpPr/>
            <p:nvPr/>
          </p:nvSpPr>
          <p:spPr>
            <a:xfrm>
              <a:off x="809075" y="1695300"/>
              <a:ext cx="109500" cy="215025"/>
            </a:xfrm>
            <a:custGeom>
              <a:avLst/>
              <a:gdLst/>
              <a:ahLst/>
              <a:cxnLst/>
              <a:rect l="l" t="t" r="r" b="b"/>
              <a:pathLst>
                <a:path w="4380" h="8601" fill="none" extrusionOk="0">
                  <a:moveTo>
                    <a:pt x="1" y="8601"/>
                  </a:moveTo>
                  <a:lnTo>
                    <a:pt x="438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51;p52">
              <a:extLst>
                <a:ext uri="{FF2B5EF4-FFF2-40B4-BE49-F238E27FC236}">
                  <a16:creationId xmlns:a16="http://schemas.microsoft.com/office/drawing/2014/main" id="{C9958E2B-6EB3-48F4-8795-E4AC5E09BCAD}"/>
                </a:ext>
              </a:extLst>
            </p:cNvPr>
            <p:cNvSpPr/>
            <p:nvPr/>
          </p:nvSpPr>
          <p:spPr>
            <a:xfrm>
              <a:off x="560800" y="1654775"/>
              <a:ext cx="369875" cy="40550"/>
            </a:xfrm>
            <a:custGeom>
              <a:avLst/>
              <a:gdLst/>
              <a:ahLst/>
              <a:cxnLst/>
              <a:rect l="l" t="t" r="r" b="b"/>
              <a:pathLst>
                <a:path w="14795" h="1622" fill="none" extrusionOk="0">
                  <a:moveTo>
                    <a:pt x="14795" y="1621"/>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52;p52">
              <a:extLst>
                <a:ext uri="{FF2B5EF4-FFF2-40B4-BE49-F238E27FC236}">
                  <a16:creationId xmlns:a16="http://schemas.microsoft.com/office/drawing/2014/main" id="{EC91F958-DACE-46E9-99A5-49F1A35AFAF3}"/>
                </a:ext>
              </a:extLst>
            </p:cNvPr>
            <p:cNvSpPr/>
            <p:nvPr/>
          </p:nvSpPr>
          <p:spPr>
            <a:xfrm>
              <a:off x="560800" y="1525625"/>
              <a:ext cx="722200" cy="129175"/>
            </a:xfrm>
            <a:custGeom>
              <a:avLst/>
              <a:gdLst/>
              <a:ahLst/>
              <a:cxnLst/>
              <a:rect l="l" t="t" r="r" b="b"/>
              <a:pathLst>
                <a:path w="28888" h="5167" fill="none" extrusionOk="0">
                  <a:moveTo>
                    <a:pt x="28887" y="1"/>
                  </a:moveTo>
                  <a:lnTo>
                    <a:pt x="0" y="51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53;p52">
              <a:extLst>
                <a:ext uri="{FF2B5EF4-FFF2-40B4-BE49-F238E27FC236}">
                  <a16:creationId xmlns:a16="http://schemas.microsoft.com/office/drawing/2014/main" id="{1440A1AC-F9A8-4B2C-91CF-3A61CDDAEBB0}"/>
                </a:ext>
              </a:extLst>
            </p:cNvPr>
            <p:cNvSpPr/>
            <p:nvPr/>
          </p:nvSpPr>
          <p:spPr>
            <a:xfrm>
              <a:off x="1154750" y="1525625"/>
              <a:ext cx="128250" cy="363850"/>
            </a:xfrm>
            <a:custGeom>
              <a:avLst/>
              <a:gdLst/>
              <a:ahLst/>
              <a:cxnLst/>
              <a:rect l="l" t="t" r="r" b="b"/>
              <a:pathLst>
                <a:path w="5130" h="14554" fill="none" extrusionOk="0">
                  <a:moveTo>
                    <a:pt x="5129" y="1"/>
                  </a:moveTo>
                  <a:lnTo>
                    <a:pt x="0" y="14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54;p52">
              <a:extLst>
                <a:ext uri="{FF2B5EF4-FFF2-40B4-BE49-F238E27FC236}">
                  <a16:creationId xmlns:a16="http://schemas.microsoft.com/office/drawing/2014/main" id="{07CAAFE4-42B0-40A3-81EB-2B84B94FD425}"/>
                </a:ext>
              </a:extLst>
            </p:cNvPr>
            <p:cNvSpPr/>
            <p:nvPr/>
          </p:nvSpPr>
          <p:spPr>
            <a:xfrm>
              <a:off x="918550" y="1695300"/>
              <a:ext cx="236225" cy="194175"/>
            </a:xfrm>
            <a:custGeom>
              <a:avLst/>
              <a:gdLst/>
              <a:ahLst/>
              <a:cxnLst/>
              <a:rect l="l" t="t" r="r" b="b"/>
              <a:pathLst>
                <a:path w="9449" h="7767" fill="none" extrusionOk="0">
                  <a:moveTo>
                    <a:pt x="1" y="0"/>
                  </a:moveTo>
                  <a:lnTo>
                    <a:pt x="9448" y="77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55;p52">
              <a:extLst>
                <a:ext uri="{FF2B5EF4-FFF2-40B4-BE49-F238E27FC236}">
                  <a16:creationId xmlns:a16="http://schemas.microsoft.com/office/drawing/2014/main" id="{1A2B36CB-E103-4FF0-952D-2F19AC88C7AA}"/>
                </a:ext>
              </a:extLst>
            </p:cNvPr>
            <p:cNvSpPr/>
            <p:nvPr/>
          </p:nvSpPr>
          <p:spPr>
            <a:xfrm>
              <a:off x="995075" y="1889450"/>
              <a:ext cx="159700" cy="215350"/>
            </a:xfrm>
            <a:custGeom>
              <a:avLst/>
              <a:gdLst/>
              <a:ahLst/>
              <a:cxnLst/>
              <a:rect l="l" t="t" r="r" b="b"/>
              <a:pathLst>
                <a:path w="6388" h="8614" fill="none" extrusionOk="0">
                  <a:moveTo>
                    <a:pt x="0" y="8613"/>
                  </a:moveTo>
                  <a:lnTo>
                    <a:pt x="638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56;p52">
              <a:extLst>
                <a:ext uri="{FF2B5EF4-FFF2-40B4-BE49-F238E27FC236}">
                  <a16:creationId xmlns:a16="http://schemas.microsoft.com/office/drawing/2014/main" id="{AEB817D7-AB1C-4BB1-BF26-2E10A4B8F7F0}"/>
                </a:ext>
              </a:extLst>
            </p:cNvPr>
            <p:cNvSpPr/>
            <p:nvPr/>
          </p:nvSpPr>
          <p:spPr>
            <a:xfrm>
              <a:off x="918550" y="1525625"/>
              <a:ext cx="364450" cy="169700"/>
            </a:xfrm>
            <a:custGeom>
              <a:avLst/>
              <a:gdLst/>
              <a:ahLst/>
              <a:cxnLst/>
              <a:rect l="l" t="t" r="r" b="b"/>
              <a:pathLst>
                <a:path w="14578" h="6788" fill="none" extrusionOk="0">
                  <a:moveTo>
                    <a:pt x="1" y="6787"/>
                  </a:moveTo>
                  <a:lnTo>
                    <a:pt x="1457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57;p52">
              <a:extLst>
                <a:ext uri="{FF2B5EF4-FFF2-40B4-BE49-F238E27FC236}">
                  <a16:creationId xmlns:a16="http://schemas.microsoft.com/office/drawing/2014/main" id="{9249705F-53C8-4875-A4D4-E626C878E6FB}"/>
                </a:ext>
              </a:extLst>
            </p:cNvPr>
            <p:cNvSpPr/>
            <p:nvPr/>
          </p:nvSpPr>
          <p:spPr>
            <a:xfrm>
              <a:off x="1154750" y="1889450"/>
              <a:ext cx="176025" cy="242250"/>
            </a:xfrm>
            <a:custGeom>
              <a:avLst/>
              <a:gdLst/>
              <a:ahLst/>
              <a:cxnLst/>
              <a:rect l="l" t="t" r="r" b="b"/>
              <a:pathLst>
                <a:path w="7041" h="9690" fill="none" extrusionOk="0">
                  <a:moveTo>
                    <a:pt x="0" y="0"/>
                  </a:moveTo>
                  <a:lnTo>
                    <a:pt x="7041" y="9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58;p52">
              <a:extLst>
                <a:ext uri="{FF2B5EF4-FFF2-40B4-BE49-F238E27FC236}">
                  <a16:creationId xmlns:a16="http://schemas.microsoft.com/office/drawing/2014/main" id="{8FF04B5C-3261-4BB1-8677-CAD6495CF603}"/>
                </a:ext>
              </a:extLst>
            </p:cNvPr>
            <p:cNvSpPr/>
            <p:nvPr/>
          </p:nvSpPr>
          <p:spPr>
            <a:xfrm>
              <a:off x="1330750" y="1821700"/>
              <a:ext cx="129150" cy="310000"/>
            </a:xfrm>
            <a:custGeom>
              <a:avLst/>
              <a:gdLst/>
              <a:ahLst/>
              <a:cxnLst/>
              <a:rect l="l" t="t" r="r" b="b"/>
              <a:pathLst>
                <a:path w="5166" h="12400" fill="none" extrusionOk="0">
                  <a:moveTo>
                    <a:pt x="1" y="12400"/>
                  </a:moveTo>
                  <a:lnTo>
                    <a:pt x="516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59;p52">
              <a:extLst>
                <a:ext uri="{FF2B5EF4-FFF2-40B4-BE49-F238E27FC236}">
                  <a16:creationId xmlns:a16="http://schemas.microsoft.com/office/drawing/2014/main" id="{752A098E-C845-4A32-B19F-1ACD98CC058C}"/>
                </a:ext>
              </a:extLst>
            </p:cNvPr>
            <p:cNvSpPr/>
            <p:nvPr/>
          </p:nvSpPr>
          <p:spPr>
            <a:xfrm>
              <a:off x="1459875" y="1666875"/>
              <a:ext cx="175750" cy="154850"/>
            </a:xfrm>
            <a:custGeom>
              <a:avLst/>
              <a:gdLst/>
              <a:ahLst/>
              <a:cxnLst/>
              <a:rect l="l" t="t" r="r" b="b"/>
              <a:pathLst>
                <a:path w="7030" h="6194" fill="none" extrusionOk="0">
                  <a:moveTo>
                    <a:pt x="1" y="6194"/>
                  </a:moveTo>
                  <a:lnTo>
                    <a:pt x="702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60;p52">
              <a:extLst>
                <a:ext uri="{FF2B5EF4-FFF2-40B4-BE49-F238E27FC236}">
                  <a16:creationId xmlns:a16="http://schemas.microsoft.com/office/drawing/2014/main" id="{FD673177-C40C-4E87-8B15-08B9F6CFF073}"/>
                </a:ext>
              </a:extLst>
            </p:cNvPr>
            <p:cNvSpPr/>
            <p:nvPr/>
          </p:nvSpPr>
          <p:spPr>
            <a:xfrm>
              <a:off x="1154750" y="1821700"/>
              <a:ext cx="305150" cy="67775"/>
            </a:xfrm>
            <a:custGeom>
              <a:avLst/>
              <a:gdLst/>
              <a:ahLst/>
              <a:cxnLst/>
              <a:rect l="l" t="t" r="r" b="b"/>
              <a:pathLst>
                <a:path w="12206" h="2711" fill="none" extrusionOk="0">
                  <a:moveTo>
                    <a:pt x="0" y="2710"/>
                  </a:moveTo>
                  <a:lnTo>
                    <a:pt x="122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61;p52">
              <a:extLst>
                <a:ext uri="{FF2B5EF4-FFF2-40B4-BE49-F238E27FC236}">
                  <a16:creationId xmlns:a16="http://schemas.microsoft.com/office/drawing/2014/main" id="{39837BB9-5119-47DA-8F47-328C43F35ACD}"/>
                </a:ext>
              </a:extLst>
            </p:cNvPr>
            <p:cNvSpPr/>
            <p:nvPr/>
          </p:nvSpPr>
          <p:spPr>
            <a:xfrm>
              <a:off x="1459875" y="1821700"/>
              <a:ext cx="134300" cy="433400"/>
            </a:xfrm>
            <a:custGeom>
              <a:avLst/>
              <a:gdLst/>
              <a:ahLst/>
              <a:cxnLst/>
              <a:rect l="l" t="t" r="r" b="b"/>
              <a:pathLst>
                <a:path w="5372" h="17336" fill="none" extrusionOk="0">
                  <a:moveTo>
                    <a:pt x="1" y="1"/>
                  </a:moveTo>
                  <a:lnTo>
                    <a:pt x="5372" y="17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62;p52">
              <a:extLst>
                <a:ext uri="{FF2B5EF4-FFF2-40B4-BE49-F238E27FC236}">
                  <a16:creationId xmlns:a16="http://schemas.microsoft.com/office/drawing/2014/main" id="{86953F58-5446-4FDE-B1E9-70C86745EE08}"/>
                </a:ext>
              </a:extLst>
            </p:cNvPr>
            <p:cNvSpPr/>
            <p:nvPr/>
          </p:nvSpPr>
          <p:spPr>
            <a:xfrm>
              <a:off x="1594150" y="1889450"/>
              <a:ext cx="113150" cy="365650"/>
            </a:xfrm>
            <a:custGeom>
              <a:avLst/>
              <a:gdLst/>
              <a:ahLst/>
              <a:cxnLst/>
              <a:rect l="l" t="t" r="r" b="b"/>
              <a:pathLst>
                <a:path w="4526" h="14626" fill="none" extrusionOk="0">
                  <a:moveTo>
                    <a:pt x="1" y="14625"/>
                  </a:moveTo>
                  <a:lnTo>
                    <a:pt x="452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63;p52">
              <a:extLst>
                <a:ext uri="{FF2B5EF4-FFF2-40B4-BE49-F238E27FC236}">
                  <a16:creationId xmlns:a16="http://schemas.microsoft.com/office/drawing/2014/main" id="{2744A32D-EFB3-4F96-9797-0A19948CBDB3}"/>
                </a:ext>
              </a:extLst>
            </p:cNvPr>
            <p:cNvSpPr/>
            <p:nvPr/>
          </p:nvSpPr>
          <p:spPr>
            <a:xfrm>
              <a:off x="1115425" y="2255075"/>
              <a:ext cx="478750" cy="165450"/>
            </a:xfrm>
            <a:custGeom>
              <a:avLst/>
              <a:gdLst/>
              <a:ahLst/>
              <a:cxnLst/>
              <a:rect l="l" t="t" r="r" b="b"/>
              <a:pathLst>
                <a:path w="19150" h="6618" fill="none" extrusionOk="0">
                  <a:moveTo>
                    <a:pt x="1" y="6617"/>
                  </a:moveTo>
                  <a:lnTo>
                    <a:pt x="1915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64;p52">
              <a:extLst>
                <a:ext uri="{FF2B5EF4-FFF2-40B4-BE49-F238E27FC236}">
                  <a16:creationId xmlns:a16="http://schemas.microsoft.com/office/drawing/2014/main" id="{5484C1A2-364D-4201-8AC6-BB0BAB24EBBF}"/>
                </a:ext>
              </a:extLst>
            </p:cNvPr>
            <p:cNvSpPr/>
            <p:nvPr/>
          </p:nvSpPr>
          <p:spPr>
            <a:xfrm>
              <a:off x="1530050" y="2255075"/>
              <a:ext cx="64125" cy="314825"/>
            </a:xfrm>
            <a:custGeom>
              <a:avLst/>
              <a:gdLst/>
              <a:ahLst/>
              <a:cxnLst/>
              <a:rect l="l" t="t" r="r" b="b"/>
              <a:pathLst>
                <a:path w="2565" h="12593" fill="none" extrusionOk="0">
                  <a:moveTo>
                    <a:pt x="2565" y="0"/>
                  </a:moveTo>
                  <a:lnTo>
                    <a:pt x="0" y="1259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65;p52">
              <a:extLst>
                <a:ext uri="{FF2B5EF4-FFF2-40B4-BE49-F238E27FC236}">
                  <a16:creationId xmlns:a16="http://schemas.microsoft.com/office/drawing/2014/main" id="{5C1838B9-2A4E-4743-A1F2-563D768FD7AC}"/>
                </a:ext>
              </a:extLst>
            </p:cNvPr>
            <p:cNvSpPr/>
            <p:nvPr/>
          </p:nvSpPr>
          <p:spPr>
            <a:xfrm>
              <a:off x="1231250" y="2569875"/>
              <a:ext cx="310925" cy="132800"/>
            </a:xfrm>
            <a:custGeom>
              <a:avLst/>
              <a:gdLst/>
              <a:ahLst/>
              <a:cxnLst/>
              <a:rect l="l" t="t" r="r" b="b"/>
              <a:pathLst>
                <a:path w="12437" h="5312" fill="none" extrusionOk="0">
                  <a:moveTo>
                    <a:pt x="1" y="5311"/>
                  </a:moveTo>
                  <a:lnTo>
                    <a:pt x="1243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66;p52">
              <a:extLst>
                <a:ext uri="{FF2B5EF4-FFF2-40B4-BE49-F238E27FC236}">
                  <a16:creationId xmlns:a16="http://schemas.microsoft.com/office/drawing/2014/main" id="{3F6A3CCD-E59B-4FD3-B2A8-793613E9082B}"/>
                </a:ext>
              </a:extLst>
            </p:cNvPr>
            <p:cNvSpPr/>
            <p:nvPr/>
          </p:nvSpPr>
          <p:spPr>
            <a:xfrm>
              <a:off x="1113325" y="2131675"/>
              <a:ext cx="217450" cy="283400"/>
            </a:xfrm>
            <a:custGeom>
              <a:avLst/>
              <a:gdLst/>
              <a:ahLst/>
              <a:cxnLst/>
              <a:rect l="l" t="t" r="r" b="b"/>
              <a:pathLst>
                <a:path w="8698" h="11336" fill="none" extrusionOk="0">
                  <a:moveTo>
                    <a:pt x="8698" y="1"/>
                  </a:moveTo>
                  <a:lnTo>
                    <a:pt x="0" y="11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67;p52">
              <a:extLst>
                <a:ext uri="{FF2B5EF4-FFF2-40B4-BE49-F238E27FC236}">
                  <a16:creationId xmlns:a16="http://schemas.microsoft.com/office/drawing/2014/main" id="{C30C1756-2CB0-42B7-8DA1-085785ACEC5A}"/>
                </a:ext>
              </a:extLst>
            </p:cNvPr>
            <p:cNvSpPr/>
            <p:nvPr/>
          </p:nvSpPr>
          <p:spPr>
            <a:xfrm>
              <a:off x="1330750" y="2131675"/>
              <a:ext cx="284300" cy="114950"/>
            </a:xfrm>
            <a:custGeom>
              <a:avLst/>
              <a:gdLst/>
              <a:ahLst/>
              <a:cxnLst/>
              <a:rect l="l" t="t" r="r" b="b"/>
              <a:pathLst>
                <a:path w="11372" h="4598" fill="none" extrusionOk="0">
                  <a:moveTo>
                    <a:pt x="1" y="1"/>
                  </a:moveTo>
                  <a:lnTo>
                    <a:pt x="11372" y="459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68;p52">
              <a:extLst>
                <a:ext uri="{FF2B5EF4-FFF2-40B4-BE49-F238E27FC236}">
                  <a16:creationId xmlns:a16="http://schemas.microsoft.com/office/drawing/2014/main" id="{65D9EB9A-345E-4ECB-8D36-AB728F6DFBA4}"/>
                </a:ext>
              </a:extLst>
            </p:cNvPr>
            <p:cNvSpPr/>
            <p:nvPr/>
          </p:nvSpPr>
          <p:spPr>
            <a:xfrm>
              <a:off x="1615025" y="2089950"/>
              <a:ext cx="422200" cy="156675"/>
            </a:xfrm>
            <a:custGeom>
              <a:avLst/>
              <a:gdLst/>
              <a:ahLst/>
              <a:cxnLst/>
              <a:rect l="l" t="t" r="r" b="b"/>
              <a:pathLst>
                <a:path w="16888" h="6267" fill="none" extrusionOk="0">
                  <a:moveTo>
                    <a:pt x="1" y="6267"/>
                  </a:moveTo>
                  <a:lnTo>
                    <a:pt x="1688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69;p52">
              <a:extLst>
                <a:ext uri="{FF2B5EF4-FFF2-40B4-BE49-F238E27FC236}">
                  <a16:creationId xmlns:a16="http://schemas.microsoft.com/office/drawing/2014/main" id="{F31959FE-BD3B-44BC-9E80-A346AC12F640}"/>
                </a:ext>
              </a:extLst>
            </p:cNvPr>
            <p:cNvSpPr/>
            <p:nvPr/>
          </p:nvSpPr>
          <p:spPr>
            <a:xfrm>
              <a:off x="2037200" y="2089950"/>
              <a:ext cx="233500" cy="303650"/>
            </a:xfrm>
            <a:custGeom>
              <a:avLst/>
              <a:gdLst/>
              <a:ahLst/>
              <a:cxnLst/>
              <a:rect l="l" t="t" r="r" b="b"/>
              <a:pathLst>
                <a:path w="9340" h="12146" fill="none" extrusionOk="0">
                  <a:moveTo>
                    <a:pt x="1" y="0"/>
                  </a:moveTo>
                  <a:lnTo>
                    <a:pt x="9339" y="12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0;p52">
              <a:extLst>
                <a:ext uri="{FF2B5EF4-FFF2-40B4-BE49-F238E27FC236}">
                  <a16:creationId xmlns:a16="http://schemas.microsoft.com/office/drawing/2014/main" id="{020EFE34-56BB-4E01-8EF6-B620FE4D5F26}"/>
                </a:ext>
              </a:extLst>
            </p:cNvPr>
            <p:cNvSpPr/>
            <p:nvPr/>
          </p:nvSpPr>
          <p:spPr>
            <a:xfrm>
              <a:off x="1596875" y="2246600"/>
              <a:ext cx="673825" cy="127050"/>
            </a:xfrm>
            <a:custGeom>
              <a:avLst/>
              <a:gdLst/>
              <a:ahLst/>
              <a:cxnLst/>
              <a:rect l="l" t="t" r="r" b="b"/>
              <a:pathLst>
                <a:path w="26953" h="5082" fill="none" extrusionOk="0">
                  <a:moveTo>
                    <a:pt x="26952" y="508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71;p52">
              <a:extLst>
                <a:ext uri="{FF2B5EF4-FFF2-40B4-BE49-F238E27FC236}">
                  <a16:creationId xmlns:a16="http://schemas.microsoft.com/office/drawing/2014/main" id="{2020923B-AAC5-462C-B509-FAD68FAA33A8}"/>
                </a:ext>
              </a:extLst>
            </p:cNvPr>
            <p:cNvSpPr/>
            <p:nvPr/>
          </p:nvSpPr>
          <p:spPr>
            <a:xfrm>
              <a:off x="1596875" y="2246600"/>
              <a:ext cx="316975" cy="555875"/>
            </a:xfrm>
            <a:custGeom>
              <a:avLst/>
              <a:gdLst/>
              <a:ahLst/>
              <a:cxnLst/>
              <a:rect l="l" t="t" r="r" b="b"/>
              <a:pathLst>
                <a:path w="12679" h="22235" fill="none" extrusionOk="0">
                  <a:moveTo>
                    <a:pt x="1" y="1"/>
                  </a:moveTo>
                  <a:lnTo>
                    <a:pt x="12678" y="222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72;p52">
              <a:extLst>
                <a:ext uri="{FF2B5EF4-FFF2-40B4-BE49-F238E27FC236}">
                  <a16:creationId xmlns:a16="http://schemas.microsoft.com/office/drawing/2014/main" id="{4E53FC9A-28AE-46C1-9F14-A1DE25C65157}"/>
                </a:ext>
              </a:extLst>
            </p:cNvPr>
            <p:cNvSpPr/>
            <p:nvPr/>
          </p:nvSpPr>
          <p:spPr>
            <a:xfrm>
              <a:off x="1596875" y="2246600"/>
              <a:ext cx="507800" cy="355075"/>
            </a:xfrm>
            <a:custGeom>
              <a:avLst/>
              <a:gdLst/>
              <a:ahLst/>
              <a:cxnLst/>
              <a:rect l="l" t="t" r="r" b="b"/>
              <a:pathLst>
                <a:path w="20312" h="14203" fill="none" extrusionOk="0">
                  <a:moveTo>
                    <a:pt x="1" y="1"/>
                  </a:moveTo>
                  <a:lnTo>
                    <a:pt x="20311" y="142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73;p52">
              <a:extLst>
                <a:ext uri="{FF2B5EF4-FFF2-40B4-BE49-F238E27FC236}">
                  <a16:creationId xmlns:a16="http://schemas.microsoft.com/office/drawing/2014/main" id="{E02A477F-C33F-45FB-A4FC-A418CB29303C}"/>
                </a:ext>
              </a:extLst>
            </p:cNvPr>
            <p:cNvSpPr/>
            <p:nvPr/>
          </p:nvSpPr>
          <p:spPr>
            <a:xfrm>
              <a:off x="1530050" y="2569875"/>
              <a:ext cx="383800" cy="232600"/>
            </a:xfrm>
            <a:custGeom>
              <a:avLst/>
              <a:gdLst/>
              <a:ahLst/>
              <a:cxnLst/>
              <a:rect l="l" t="t" r="r" b="b"/>
              <a:pathLst>
                <a:path w="15352" h="9304" fill="none" extrusionOk="0">
                  <a:moveTo>
                    <a:pt x="0" y="1"/>
                  </a:moveTo>
                  <a:lnTo>
                    <a:pt x="15351" y="930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74;p52">
              <a:extLst>
                <a:ext uri="{FF2B5EF4-FFF2-40B4-BE49-F238E27FC236}">
                  <a16:creationId xmlns:a16="http://schemas.microsoft.com/office/drawing/2014/main" id="{04944766-A700-4516-9C3B-60B528E0C319}"/>
                </a:ext>
              </a:extLst>
            </p:cNvPr>
            <p:cNvSpPr/>
            <p:nvPr/>
          </p:nvSpPr>
          <p:spPr>
            <a:xfrm>
              <a:off x="1530050" y="2569875"/>
              <a:ext cx="126425" cy="445800"/>
            </a:xfrm>
            <a:custGeom>
              <a:avLst/>
              <a:gdLst/>
              <a:ahLst/>
              <a:cxnLst/>
              <a:rect l="l" t="t" r="r" b="b"/>
              <a:pathLst>
                <a:path w="5057" h="17832" fill="none" extrusionOk="0">
                  <a:moveTo>
                    <a:pt x="5057" y="17832"/>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75;p52">
              <a:extLst>
                <a:ext uri="{FF2B5EF4-FFF2-40B4-BE49-F238E27FC236}">
                  <a16:creationId xmlns:a16="http://schemas.microsoft.com/office/drawing/2014/main" id="{F18540F8-D21E-4A5D-AB10-E3F82A5464BD}"/>
                </a:ext>
              </a:extLst>
            </p:cNvPr>
            <p:cNvSpPr/>
            <p:nvPr/>
          </p:nvSpPr>
          <p:spPr>
            <a:xfrm>
              <a:off x="1497375" y="3024425"/>
              <a:ext cx="164850" cy="32675"/>
            </a:xfrm>
            <a:custGeom>
              <a:avLst/>
              <a:gdLst/>
              <a:ahLst/>
              <a:cxnLst/>
              <a:rect l="l" t="t" r="r" b="b"/>
              <a:pathLst>
                <a:path w="6594" h="1307" fill="none" extrusionOk="0">
                  <a:moveTo>
                    <a:pt x="1" y="1307"/>
                  </a:moveTo>
                  <a:lnTo>
                    <a:pt x="65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76;p52">
              <a:extLst>
                <a:ext uri="{FF2B5EF4-FFF2-40B4-BE49-F238E27FC236}">
                  <a16:creationId xmlns:a16="http://schemas.microsoft.com/office/drawing/2014/main" id="{79B62E54-33BC-473E-AB49-CE1F409385AF}"/>
                </a:ext>
              </a:extLst>
            </p:cNvPr>
            <p:cNvSpPr/>
            <p:nvPr/>
          </p:nvSpPr>
          <p:spPr>
            <a:xfrm>
              <a:off x="1662200" y="3024425"/>
              <a:ext cx="151250" cy="218975"/>
            </a:xfrm>
            <a:custGeom>
              <a:avLst/>
              <a:gdLst/>
              <a:ahLst/>
              <a:cxnLst/>
              <a:rect l="l" t="t" r="r" b="b"/>
              <a:pathLst>
                <a:path w="6050" h="8759" fill="none" extrusionOk="0">
                  <a:moveTo>
                    <a:pt x="1" y="0"/>
                  </a:moveTo>
                  <a:lnTo>
                    <a:pt x="6049" y="875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77;p52">
              <a:extLst>
                <a:ext uri="{FF2B5EF4-FFF2-40B4-BE49-F238E27FC236}">
                  <a16:creationId xmlns:a16="http://schemas.microsoft.com/office/drawing/2014/main" id="{18854081-0203-4AC6-A7B4-6591BEDF9017}"/>
                </a:ext>
              </a:extLst>
            </p:cNvPr>
            <p:cNvSpPr/>
            <p:nvPr/>
          </p:nvSpPr>
          <p:spPr>
            <a:xfrm>
              <a:off x="1813725" y="3036525"/>
              <a:ext cx="32675" cy="206275"/>
            </a:xfrm>
            <a:custGeom>
              <a:avLst/>
              <a:gdLst/>
              <a:ahLst/>
              <a:cxnLst/>
              <a:rect l="l" t="t" r="r" b="b"/>
              <a:pathLst>
                <a:path w="1307" h="8251" fill="none" extrusionOk="0">
                  <a:moveTo>
                    <a:pt x="0" y="8250"/>
                  </a:moveTo>
                  <a:lnTo>
                    <a:pt x="130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78;p52">
              <a:extLst>
                <a:ext uri="{FF2B5EF4-FFF2-40B4-BE49-F238E27FC236}">
                  <a16:creationId xmlns:a16="http://schemas.microsoft.com/office/drawing/2014/main" id="{7B154BDA-9596-4DB2-B88E-96C00096358E}"/>
                </a:ext>
              </a:extLst>
            </p:cNvPr>
            <p:cNvSpPr/>
            <p:nvPr/>
          </p:nvSpPr>
          <p:spPr>
            <a:xfrm>
              <a:off x="1813425" y="3243375"/>
              <a:ext cx="145175" cy="50525"/>
            </a:xfrm>
            <a:custGeom>
              <a:avLst/>
              <a:gdLst/>
              <a:ahLst/>
              <a:cxnLst/>
              <a:rect l="l" t="t" r="r" b="b"/>
              <a:pathLst>
                <a:path w="5807" h="2021" fill="none" extrusionOk="0">
                  <a:moveTo>
                    <a:pt x="0" y="0"/>
                  </a:moveTo>
                  <a:lnTo>
                    <a:pt x="5807" y="2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79;p52">
              <a:extLst>
                <a:ext uri="{FF2B5EF4-FFF2-40B4-BE49-F238E27FC236}">
                  <a16:creationId xmlns:a16="http://schemas.microsoft.com/office/drawing/2014/main" id="{9EB69398-0EFC-4146-B78F-53FA0751F8F1}"/>
                </a:ext>
              </a:extLst>
            </p:cNvPr>
            <p:cNvSpPr/>
            <p:nvPr/>
          </p:nvSpPr>
          <p:spPr>
            <a:xfrm>
              <a:off x="1949200" y="3290550"/>
              <a:ext cx="52350" cy="323300"/>
            </a:xfrm>
            <a:custGeom>
              <a:avLst/>
              <a:gdLst/>
              <a:ahLst/>
              <a:cxnLst/>
              <a:rect l="l" t="t" r="r" b="b"/>
              <a:pathLst>
                <a:path w="2094" h="12932" fill="none" extrusionOk="0">
                  <a:moveTo>
                    <a:pt x="1" y="1"/>
                  </a:moveTo>
                  <a:lnTo>
                    <a:pt x="2093" y="129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80;p52">
              <a:extLst>
                <a:ext uri="{FF2B5EF4-FFF2-40B4-BE49-F238E27FC236}">
                  <a16:creationId xmlns:a16="http://schemas.microsoft.com/office/drawing/2014/main" id="{6C21B628-C060-4213-BC0D-9F74EADAD438}"/>
                </a:ext>
              </a:extLst>
            </p:cNvPr>
            <p:cNvSpPr/>
            <p:nvPr/>
          </p:nvSpPr>
          <p:spPr>
            <a:xfrm>
              <a:off x="1113325" y="2415050"/>
              <a:ext cx="416750" cy="154850"/>
            </a:xfrm>
            <a:custGeom>
              <a:avLst/>
              <a:gdLst/>
              <a:ahLst/>
              <a:cxnLst/>
              <a:rect l="l" t="t" r="r" b="b"/>
              <a:pathLst>
                <a:path w="16670" h="6194" fill="none" extrusionOk="0">
                  <a:moveTo>
                    <a:pt x="0" y="0"/>
                  </a:moveTo>
                  <a:lnTo>
                    <a:pt x="16669" y="61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81;p52">
              <a:extLst>
                <a:ext uri="{FF2B5EF4-FFF2-40B4-BE49-F238E27FC236}">
                  <a16:creationId xmlns:a16="http://schemas.microsoft.com/office/drawing/2014/main" id="{9C15607C-6965-4AD1-9A91-46580DE0D8A9}"/>
                </a:ext>
              </a:extLst>
            </p:cNvPr>
            <p:cNvSpPr/>
            <p:nvPr/>
          </p:nvSpPr>
          <p:spPr>
            <a:xfrm>
              <a:off x="2032675" y="1784200"/>
              <a:ext cx="84100" cy="296100"/>
            </a:xfrm>
            <a:custGeom>
              <a:avLst/>
              <a:gdLst/>
              <a:ahLst/>
              <a:cxnLst/>
              <a:rect l="l" t="t" r="r" b="b"/>
              <a:pathLst>
                <a:path w="3364" h="11844" fill="none" extrusionOk="0">
                  <a:moveTo>
                    <a:pt x="0" y="11843"/>
                  </a:moveTo>
                  <a:lnTo>
                    <a:pt x="336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82;p52">
              <a:extLst>
                <a:ext uri="{FF2B5EF4-FFF2-40B4-BE49-F238E27FC236}">
                  <a16:creationId xmlns:a16="http://schemas.microsoft.com/office/drawing/2014/main" id="{A0CE274A-5A95-4488-A467-65635973BBB3}"/>
                </a:ext>
              </a:extLst>
            </p:cNvPr>
            <p:cNvSpPr/>
            <p:nvPr/>
          </p:nvSpPr>
          <p:spPr>
            <a:xfrm>
              <a:off x="2116750" y="1784200"/>
              <a:ext cx="275225" cy="167575"/>
            </a:xfrm>
            <a:custGeom>
              <a:avLst/>
              <a:gdLst/>
              <a:ahLst/>
              <a:cxnLst/>
              <a:rect l="l" t="t" r="r" b="b"/>
              <a:pathLst>
                <a:path w="11009" h="6703" fill="none" extrusionOk="0">
                  <a:moveTo>
                    <a:pt x="0" y="1"/>
                  </a:moveTo>
                  <a:lnTo>
                    <a:pt x="11008" y="6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83;p52">
              <a:extLst>
                <a:ext uri="{FF2B5EF4-FFF2-40B4-BE49-F238E27FC236}">
                  <a16:creationId xmlns:a16="http://schemas.microsoft.com/office/drawing/2014/main" id="{C9F39D41-F63A-436A-944F-2497E5169416}"/>
                </a:ext>
              </a:extLst>
            </p:cNvPr>
            <p:cNvSpPr/>
            <p:nvPr/>
          </p:nvSpPr>
          <p:spPr>
            <a:xfrm>
              <a:off x="1166850" y="792275"/>
              <a:ext cx="1104150" cy="510800"/>
            </a:xfrm>
            <a:custGeom>
              <a:avLst/>
              <a:gdLst/>
              <a:ahLst/>
              <a:cxnLst/>
              <a:rect l="l" t="t"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84;p52">
              <a:extLst>
                <a:ext uri="{FF2B5EF4-FFF2-40B4-BE49-F238E27FC236}">
                  <a16:creationId xmlns:a16="http://schemas.microsoft.com/office/drawing/2014/main" id="{373D9821-6DA4-457D-920A-FCD8E60B4AB6}"/>
                </a:ext>
              </a:extLst>
            </p:cNvPr>
            <p:cNvSpPr/>
            <p:nvPr/>
          </p:nvSpPr>
          <p:spPr>
            <a:xfrm>
              <a:off x="1154750" y="1080175"/>
              <a:ext cx="231975" cy="222900"/>
            </a:xfrm>
            <a:custGeom>
              <a:avLst/>
              <a:gdLst/>
              <a:ahLst/>
              <a:cxnLst/>
              <a:rect l="l" t="t" r="r" b="b"/>
              <a:pathLst>
                <a:path w="9279" h="8916" fill="none" extrusionOk="0">
                  <a:moveTo>
                    <a:pt x="0" y="8916"/>
                  </a:moveTo>
                  <a:lnTo>
                    <a:pt x="9279" y="6883"/>
                  </a:lnTo>
                  <a:lnTo>
                    <a:pt x="704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85;p52">
              <a:extLst>
                <a:ext uri="{FF2B5EF4-FFF2-40B4-BE49-F238E27FC236}">
                  <a16:creationId xmlns:a16="http://schemas.microsoft.com/office/drawing/2014/main" id="{BFACC678-1ED7-437A-8158-3FA4280B9E55}"/>
                </a:ext>
              </a:extLst>
            </p:cNvPr>
            <p:cNvSpPr/>
            <p:nvPr/>
          </p:nvSpPr>
          <p:spPr>
            <a:xfrm>
              <a:off x="1382775" y="1177850"/>
              <a:ext cx="252850" cy="62325"/>
            </a:xfrm>
            <a:custGeom>
              <a:avLst/>
              <a:gdLst/>
              <a:ahLst/>
              <a:cxnLst/>
              <a:rect l="l" t="t" r="r" b="b"/>
              <a:pathLst>
                <a:path w="10114" h="2493" fill="none" extrusionOk="0">
                  <a:moveTo>
                    <a:pt x="0" y="2493"/>
                  </a:moveTo>
                  <a:lnTo>
                    <a:pt x="1011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886;p52">
              <a:extLst>
                <a:ext uri="{FF2B5EF4-FFF2-40B4-BE49-F238E27FC236}">
                  <a16:creationId xmlns:a16="http://schemas.microsoft.com/office/drawing/2014/main" id="{E6EB6864-8921-4F45-8E26-ACD4B0F5213E}"/>
                </a:ext>
              </a:extLst>
            </p:cNvPr>
            <p:cNvSpPr/>
            <p:nvPr/>
          </p:nvSpPr>
          <p:spPr>
            <a:xfrm>
              <a:off x="1647375" y="1043875"/>
              <a:ext cx="344800" cy="134000"/>
            </a:xfrm>
            <a:custGeom>
              <a:avLst/>
              <a:gdLst/>
              <a:ahLst/>
              <a:cxnLst/>
              <a:rect l="l" t="t" r="r" b="b"/>
              <a:pathLst>
                <a:path w="13792" h="5360" fill="none" extrusionOk="0">
                  <a:moveTo>
                    <a:pt x="1" y="5360"/>
                  </a:moveTo>
                  <a:lnTo>
                    <a:pt x="1379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887;p52">
              <a:extLst>
                <a:ext uri="{FF2B5EF4-FFF2-40B4-BE49-F238E27FC236}">
                  <a16:creationId xmlns:a16="http://schemas.microsoft.com/office/drawing/2014/main" id="{6610348D-E3AB-4FB9-AB4D-28F88D04417F}"/>
                </a:ext>
              </a:extLst>
            </p:cNvPr>
            <p:cNvSpPr/>
            <p:nvPr/>
          </p:nvSpPr>
          <p:spPr>
            <a:xfrm>
              <a:off x="1992150" y="792275"/>
              <a:ext cx="54750" cy="263725"/>
            </a:xfrm>
            <a:custGeom>
              <a:avLst/>
              <a:gdLst/>
              <a:ahLst/>
              <a:cxnLst/>
              <a:rect l="l" t="t" r="r" b="b"/>
              <a:pathLst>
                <a:path w="2190" h="10549" fill="none" extrusionOk="0">
                  <a:moveTo>
                    <a:pt x="0" y="10549"/>
                  </a:moveTo>
                  <a:lnTo>
                    <a:pt x="219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88;p52">
              <a:extLst>
                <a:ext uri="{FF2B5EF4-FFF2-40B4-BE49-F238E27FC236}">
                  <a16:creationId xmlns:a16="http://schemas.microsoft.com/office/drawing/2014/main" id="{5CF0EABF-CAF2-45DD-8C65-A402E7061186}"/>
                </a:ext>
              </a:extLst>
            </p:cNvPr>
            <p:cNvSpPr/>
            <p:nvPr/>
          </p:nvSpPr>
          <p:spPr>
            <a:xfrm>
              <a:off x="2046875" y="792275"/>
              <a:ext cx="82000" cy="202025"/>
            </a:xfrm>
            <a:custGeom>
              <a:avLst/>
              <a:gdLst/>
              <a:ahLst/>
              <a:cxnLst/>
              <a:rect l="l" t="t" r="r" b="b"/>
              <a:pathLst>
                <a:path w="3280" h="8081" fill="none" extrusionOk="0">
                  <a:moveTo>
                    <a:pt x="1" y="0"/>
                  </a:moveTo>
                  <a:lnTo>
                    <a:pt x="3279" y="808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889;p52">
              <a:extLst>
                <a:ext uri="{FF2B5EF4-FFF2-40B4-BE49-F238E27FC236}">
                  <a16:creationId xmlns:a16="http://schemas.microsoft.com/office/drawing/2014/main" id="{43E85A4C-4142-4060-9A21-B3525D496BF8}"/>
                </a:ext>
              </a:extLst>
            </p:cNvPr>
            <p:cNvSpPr/>
            <p:nvPr/>
          </p:nvSpPr>
          <p:spPr>
            <a:xfrm>
              <a:off x="1509175" y="1303050"/>
              <a:ext cx="189350" cy="181475"/>
            </a:xfrm>
            <a:custGeom>
              <a:avLst/>
              <a:gdLst/>
              <a:ahLst/>
              <a:cxnLst/>
              <a:rect l="l" t="t" r="r" b="b"/>
              <a:pathLst>
                <a:path w="7574" h="7259" fill="none" extrusionOk="0">
                  <a:moveTo>
                    <a:pt x="1" y="2323"/>
                  </a:moveTo>
                  <a:lnTo>
                    <a:pt x="2577" y="7259"/>
                  </a:lnTo>
                  <a:lnTo>
                    <a:pt x="7573" y="4114"/>
                  </a:lnTo>
                  <a:lnTo>
                    <a:pt x="5541" y="1"/>
                  </a:lnTo>
                  <a:lnTo>
                    <a:pt x="352" y="232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890;p52">
              <a:extLst>
                <a:ext uri="{FF2B5EF4-FFF2-40B4-BE49-F238E27FC236}">
                  <a16:creationId xmlns:a16="http://schemas.microsoft.com/office/drawing/2014/main" id="{5CB8508C-AF10-4EA7-99DA-7DED6194372D}"/>
                </a:ext>
              </a:extLst>
            </p:cNvPr>
            <p:cNvSpPr/>
            <p:nvPr/>
          </p:nvSpPr>
          <p:spPr>
            <a:xfrm>
              <a:off x="1850300" y="1393775"/>
              <a:ext cx="487825" cy="350525"/>
            </a:xfrm>
            <a:custGeom>
              <a:avLst/>
              <a:gdLst/>
              <a:ahLst/>
              <a:cxnLst/>
              <a:rect l="l" t="t"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891;p52">
              <a:extLst>
                <a:ext uri="{FF2B5EF4-FFF2-40B4-BE49-F238E27FC236}">
                  <a16:creationId xmlns:a16="http://schemas.microsoft.com/office/drawing/2014/main" id="{40C32CC1-269F-43D9-92F0-F9DA4E450EEC}"/>
                </a:ext>
              </a:extLst>
            </p:cNvPr>
            <p:cNvSpPr/>
            <p:nvPr/>
          </p:nvSpPr>
          <p:spPr>
            <a:xfrm>
              <a:off x="1787100" y="1207200"/>
              <a:ext cx="158800" cy="32975"/>
            </a:xfrm>
            <a:custGeom>
              <a:avLst/>
              <a:gdLst/>
              <a:ahLst/>
              <a:cxnLst/>
              <a:rect l="l" t="t" r="r" b="b"/>
              <a:pathLst>
                <a:path w="6352" h="1319" fill="none" extrusionOk="0">
                  <a:moveTo>
                    <a:pt x="1" y="1319"/>
                  </a:moveTo>
                  <a:lnTo>
                    <a:pt x="635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892;p52">
              <a:extLst>
                <a:ext uri="{FF2B5EF4-FFF2-40B4-BE49-F238E27FC236}">
                  <a16:creationId xmlns:a16="http://schemas.microsoft.com/office/drawing/2014/main" id="{1AB03D4D-7EAD-47C9-A64B-A8342624F7FB}"/>
                </a:ext>
              </a:extLst>
            </p:cNvPr>
            <p:cNvSpPr/>
            <p:nvPr/>
          </p:nvSpPr>
          <p:spPr>
            <a:xfrm>
              <a:off x="1585700" y="1315150"/>
              <a:ext cx="49925" cy="169675"/>
            </a:xfrm>
            <a:custGeom>
              <a:avLst/>
              <a:gdLst/>
              <a:ahLst/>
              <a:cxnLst/>
              <a:rect l="l" t="t" r="r" b="b"/>
              <a:pathLst>
                <a:path w="1997" h="6787" fill="none" extrusionOk="0">
                  <a:moveTo>
                    <a:pt x="0" y="6787"/>
                  </a:moveTo>
                  <a:lnTo>
                    <a:pt x="199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893;p52">
              <a:extLst>
                <a:ext uri="{FF2B5EF4-FFF2-40B4-BE49-F238E27FC236}">
                  <a16:creationId xmlns:a16="http://schemas.microsoft.com/office/drawing/2014/main" id="{C266A1E0-4615-403E-87EF-1E5006F54EBA}"/>
                </a:ext>
              </a:extLst>
            </p:cNvPr>
            <p:cNvSpPr/>
            <p:nvPr/>
          </p:nvSpPr>
          <p:spPr>
            <a:xfrm>
              <a:off x="1517950" y="1361125"/>
              <a:ext cx="180575" cy="44775"/>
            </a:xfrm>
            <a:custGeom>
              <a:avLst/>
              <a:gdLst/>
              <a:ahLst/>
              <a:cxnLst/>
              <a:rect l="l" t="t" r="r" b="b"/>
              <a:pathLst>
                <a:path w="7223" h="1791" fill="none" extrusionOk="0">
                  <a:moveTo>
                    <a:pt x="7222" y="179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894;p52">
              <a:extLst>
                <a:ext uri="{FF2B5EF4-FFF2-40B4-BE49-F238E27FC236}">
                  <a16:creationId xmlns:a16="http://schemas.microsoft.com/office/drawing/2014/main" id="{9679C0BB-440B-4367-B11B-F2FF2C365C11}"/>
                </a:ext>
              </a:extLst>
            </p:cNvPr>
            <p:cNvSpPr/>
            <p:nvPr/>
          </p:nvSpPr>
          <p:spPr>
            <a:xfrm>
              <a:off x="2004250" y="1395000"/>
              <a:ext cx="70475" cy="65350"/>
            </a:xfrm>
            <a:custGeom>
              <a:avLst/>
              <a:gdLst/>
              <a:ahLst/>
              <a:cxnLst/>
              <a:rect l="l" t="t" r="r" b="b"/>
              <a:pathLst>
                <a:path w="2819" h="2614" fill="none" extrusionOk="0">
                  <a:moveTo>
                    <a:pt x="2819" y="2613"/>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895;p52">
              <a:extLst>
                <a:ext uri="{FF2B5EF4-FFF2-40B4-BE49-F238E27FC236}">
                  <a16:creationId xmlns:a16="http://schemas.microsoft.com/office/drawing/2014/main" id="{9AAAAA2C-9C87-44AD-810C-864FA340FC72}"/>
                </a:ext>
              </a:extLst>
            </p:cNvPr>
            <p:cNvSpPr/>
            <p:nvPr/>
          </p:nvSpPr>
          <p:spPr>
            <a:xfrm>
              <a:off x="2074700" y="1417975"/>
              <a:ext cx="134600" cy="42375"/>
            </a:xfrm>
            <a:custGeom>
              <a:avLst/>
              <a:gdLst/>
              <a:ahLst/>
              <a:cxnLst/>
              <a:rect l="l" t="t" r="r" b="b"/>
              <a:pathLst>
                <a:path w="5384" h="1695" fill="none" extrusionOk="0">
                  <a:moveTo>
                    <a:pt x="1" y="1694"/>
                  </a:moveTo>
                  <a:lnTo>
                    <a:pt x="53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896;p52">
              <a:extLst>
                <a:ext uri="{FF2B5EF4-FFF2-40B4-BE49-F238E27FC236}">
                  <a16:creationId xmlns:a16="http://schemas.microsoft.com/office/drawing/2014/main" id="{28643BEF-6120-47DE-A2CA-CAA0C2C4C945}"/>
                </a:ext>
              </a:extLst>
            </p:cNvPr>
            <p:cNvSpPr/>
            <p:nvPr/>
          </p:nvSpPr>
          <p:spPr>
            <a:xfrm>
              <a:off x="2209275" y="1417975"/>
              <a:ext cx="25" cy="228050"/>
            </a:xfrm>
            <a:custGeom>
              <a:avLst/>
              <a:gdLst/>
              <a:ahLst/>
              <a:cxnLst/>
              <a:rect l="l" t="t" r="r" b="b"/>
              <a:pathLst>
                <a:path w="1" h="9122" fill="none" extrusionOk="0">
                  <a:moveTo>
                    <a:pt x="1" y="0"/>
                  </a:moveTo>
                  <a:lnTo>
                    <a:pt x="1" y="91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897;p52">
              <a:extLst>
                <a:ext uri="{FF2B5EF4-FFF2-40B4-BE49-F238E27FC236}">
                  <a16:creationId xmlns:a16="http://schemas.microsoft.com/office/drawing/2014/main" id="{ACEA2B7D-BEEA-461A-8903-E840A88D9287}"/>
                </a:ext>
              </a:extLst>
            </p:cNvPr>
            <p:cNvSpPr/>
            <p:nvPr/>
          </p:nvSpPr>
          <p:spPr>
            <a:xfrm>
              <a:off x="2442750" y="780475"/>
              <a:ext cx="856175" cy="991650"/>
            </a:xfrm>
            <a:custGeom>
              <a:avLst/>
              <a:gdLst/>
              <a:ahLst/>
              <a:cxnLst/>
              <a:rect l="l" t="t"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898;p52">
              <a:extLst>
                <a:ext uri="{FF2B5EF4-FFF2-40B4-BE49-F238E27FC236}">
                  <a16:creationId xmlns:a16="http://schemas.microsoft.com/office/drawing/2014/main" id="{2E9ACDAC-645B-408D-AA8E-B8A5A71439AD}"/>
                </a:ext>
              </a:extLst>
            </p:cNvPr>
            <p:cNvSpPr/>
            <p:nvPr/>
          </p:nvSpPr>
          <p:spPr>
            <a:xfrm>
              <a:off x="2484475" y="846700"/>
              <a:ext cx="198725" cy="221400"/>
            </a:xfrm>
            <a:custGeom>
              <a:avLst/>
              <a:gdLst/>
              <a:ahLst/>
              <a:cxnLst/>
              <a:rect l="l" t="t" r="r" b="b"/>
              <a:pathLst>
                <a:path w="7949" h="8856" fill="none" extrusionOk="0">
                  <a:moveTo>
                    <a:pt x="1" y="1"/>
                  </a:moveTo>
                  <a:lnTo>
                    <a:pt x="7948" y="885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899;p52">
              <a:extLst>
                <a:ext uri="{FF2B5EF4-FFF2-40B4-BE49-F238E27FC236}">
                  <a16:creationId xmlns:a16="http://schemas.microsoft.com/office/drawing/2014/main" id="{E3BAE121-4262-4A8E-B4F9-15F4A2A37DB0}"/>
                </a:ext>
              </a:extLst>
            </p:cNvPr>
            <p:cNvSpPr/>
            <p:nvPr/>
          </p:nvSpPr>
          <p:spPr>
            <a:xfrm>
              <a:off x="2683175" y="1068075"/>
              <a:ext cx="82875" cy="313625"/>
            </a:xfrm>
            <a:custGeom>
              <a:avLst/>
              <a:gdLst/>
              <a:ahLst/>
              <a:cxnLst/>
              <a:rect l="l" t="t" r="r" b="b"/>
              <a:pathLst>
                <a:path w="3315" h="12545" fill="none" extrusionOk="0">
                  <a:moveTo>
                    <a:pt x="0" y="1"/>
                  </a:moveTo>
                  <a:lnTo>
                    <a:pt x="3315" y="1254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00;p52">
              <a:extLst>
                <a:ext uri="{FF2B5EF4-FFF2-40B4-BE49-F238E27FC236}">
                  <a16:creationId xmlns:a16="http://schemas.microsoft.com/office/drawing/2014/main" id="{00B3FB5E-5460-471C-920D-8474F3955E77}"/>
                </a:ext>
              </a:extLst>
            </p:cNvPr>
            <p:cNvSpPr/>
            <p:nvPr/>
          </p:nvSpPr>
          <p:spPr>
            <a:xfrm>
              <a:off x="2778125" y="780475"/>
              <a:ext cx="190850" cy="351425"/>
            </a:xfrm>
            <a:custGeom>
              <a:avLst/>
              <a:gdLst/>
              <a:ahLst/>
              <a:cxnLst/>
              <a:rect l="l" t="t" r="r" b="b"/>
              <a:pathLst>
                <a:path w="7634" h="14057" fill="none" extrusionOk="0">
                  <a:moveTo>
                    <a:pt x="7634" y="14057"/>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01;p52">
              <a:extLst>
                <a:ext uri="{FF2B5EF4-FFF2-40B4-BE49-F238E27FC236}">
                  <a16:creationId xmlns:a16="http://schemas.microsoft.com/office/drawing/2014/main" id="{F5976EF5-612D-47B1-B35E-A417E743C6E6}"/>
                </a:ext>
              </a:extLst>
            </p:cNvPr>
            <p:cNvSpPr/>
            <p:nvPr/>
          </p:nvSpPr>
          <p:spPr>
            <a:xfrm>
              <a:off x="2695275" y="1068075"/>
              <a:ext cx="261600" cy="63825"/>
            </a:xfrm>
            <a:custGeom>
              <a:avLst/>
              <a:gdLst/>
              <a:ahLst/>
              <a:cxnLst/>
              <a:rect l="l" t="t" r="r" b="b"/>
              <a:pathLst>
                <a:path w="10464" h="2553" fill="none" extrusionOk="0">
                  <a:moveTo>
                    <a:pt x="0" y="1"/>
                  </a:moveTo>
                  <a:lnTo>
                    <a:pt x="10464" y="2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902;p52">
              <a:extLst>
                <a:ext uri="{FF2B5EF4-FFF2-40B4-BE49-F238E27FC236}">
                  <a16:creationId xmlns:a16="http://schemas.microsoft.com/office/drawing/2014/main" id="{258CDBE8-98DB-42F2-AA18-D002A815F0D3}"/>
                </a:ext>
              </a:extLst>
            </p:cNvPr>
            <p:cNvSpPr/>
            <p:nvPr/>
          </p:nvSpPr>
          <p:spPr>
            <a:xfrm>
              <a:off x="2683175" y="780475"/>
              <a:ext cx="94975" cy="287625"/>
            </a:xfrm>
            <a:custGeom>
              <a:avLst/>
              <a:gdLst/>
              <a:ahLst/>
              <a:cxnLst/>
              <a:rect l="l" t="t" r="r" b="b"/>
              <a:pathLst>
                <a:path w="3799" h="11505" fill="none" extrusionOk="0">
                  <a:moveTo>
                    <a:pt x="0" y="11505"/>
                  </a:moveTo>
                  <a:lnTo>
                    <a:pt x="379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903;p52">
              <a:extLst>
                <a:ext uri="{FF2B5EF4-FFF2-40B4-BE49-F238E27FC236}">
                  <a16:creationId xmlns:a16="http://schemas.microsoft.com/office/drawing/2014/main" id="{1BF27699-A074-4129-BAFD-EA58A5943D7D}"/>
                </a:ext>
              </a:extLst>
            </p:cNvPr>
            <p:cNvSpPr/>
            <p:nvPr/>
          </p:nvSpPr>
          <p:spPr>
            <a:xfrm>
              <a:off x="2443050" y="1068075"/>
              <a:ext cx="240150" cy="130675"/>
            </a:xfrm>
            <a:custGeom>
              <a:avLst/>
              <a:gdLst/>
              <a:ahLst/>
              <a:cxnLst/>
              <a:rect l="l" t="t" r="r" b="b"/>
              <a:pathLst>
                <a:path w="9606" h="5227" fill="none" extrusionOk="0">
                  <a:moveTo>
                    <a:pt x="1" y="5226"/>
                  </a:moveTo>
                  <a:lnTo>
                    <a:pt x="960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904;p52">
              <a:extLst>
                <a:ext uri="{FF2B5EF4-FFF2-40B4-BE49-F238E27FC236}">
                  <a16:creationId xmlns:a16="http://schemas.microsoft.com/office/drawing/2014/main" id="{9FFA86B2-9B02-49F3-8122-DDE156DB96A8}"/>
                </a:ext>
              </a:extLst>
            </p:cNvPr>
            <p:cNvSpPr/>
            <p:nvPr/>
          </p:nvSpPr>
          <p:spPr>
            <a:xfrm>
              <a:off x="2621775" y="1381675"/>
              <a:ext cx="144275" cy="85925"/>
            </a:xfrm>
            <a:custGeom>
              <a:avLst/>
              <a:gdLst/>
              <a:ahLst/>
              <a:cxnLst/>
              <a:rect l="l" t="t" r="r" b="b"/>
              <a:pathLst>
                <a:path w="5771" h="3437" fill="none" extrusionOk="0">
                  <a:moveTo>
                    <a:pt x="1" y="3436"/>
                  </a:moveTo>
                  <a:lnTo>
                    <a:pt x="57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905;p52">
              <a:extLst>
                <a:ext uri="{FF2B5EF4-FFF2-40B4-BE49-F238E27FC236}">
                  <a16:creationId xmlns:a16="http://schemas.microsoft.com/office/drawing/2014/main" id="{FF91B19A-0515-4DFE-8B35-C8C27AE6D356}"/>
                </a:ext>
              </a:extLst>
            </p:cNvPr>
            <p:cNvSpPr/>
            <p:nvPr/>
          </p:nvSpPr>
          <p:spPr>
            <a:xfrm>
              <a:off x="2766025" y="1381675"/>
              <a:ext cx="123425" cy="241675"/>
            </a:xfrm>
            <a:custGeom>
              <a:avLst/>
              <a:gdLst/>
              <a:ahLst/>
              <a:cxnLst/>
              <a:rect l="l" t="t" r="r" b="b"/>
              <a:pathLst>
                <a:path w="4937" h="9667" fill="none" extrusionOk="0">
                  <a:moveTo>
                    <a:pt x="1" y="1"/>
                  </a:moveTo>
                  <a:lnTo>
                    <a:pt x="4936" y="9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906;p52">
              <a:extLst>
                <a:ext uri="{FF2B5EF4-FFF2-40B4-BE49-F238E27FC236}">
                  <a16:creationId xmlns:a16="http://schemas.microsoft.com/office/drawing/2014/main" id="{892A4E3E-6F6D-4C75-A22E-0CF0955B1AE0}"/>
                </a:ext>
              </a:extLst>
            </p:cNvPr>
            <p:cNvSpPr/>
            <p:nvPr/>
          </p:nvSpPr>
          <p:spPr>
            <a:xfrm>
              <a:off x="2654450" y="1381675"/>
              <a:ext cx="111600" cy="387725"/>
            </a:xfrm>
            <a:custGeom>
              <a:avLst/>
              <a:gdLst/>
              <a:ahLst/>
              <a:cxnLst/>
              <a:rect l="l" t="t" r="r" b="b"/>
              <a:pathLst>
                <a:path w="4464" h="15509" fill="none" extrusionOk="0">
                  <a:moveTo>
                    <a:pt x="0" y="15509"/>
                  </a:moveTo>
                  <a:lnTo>
                    <a:pt x="446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907;p52">
              <a:extLst>
                <a:ext uri="{FF2B5EF4-FFF2-40B4-BE49-F238E27FC236}">
                  <a16:creationId xmlns:a16="http://schemas.microsoft.com/office/drawing/2014/main" id="{D977964E-A689-4302-98C2-3751E1A9A9DF}"/>
                </a:ext>
              </a:extLst>
            </p:cNvPr>
            <p:cNvSpPr/>
            <p:nvPr/>
          </p:nvSpPr>
          <p:spPr>
            <a:xfrm>
              <a:off x="2443050" y="1198725"/>
              <a:ext cx="323000" cy="182975"/>
            </a:xfrm>
            <a:custGeom>
              <a:avLst/>
              <a:gdLst/>
              <a:ahLst/>
              <a:cxnLst/>
              <a:rect l="l" t="t" r="r" b="b"/>
              <a:pathLst>
                <a:path w="12920" h="7319" fill="none" extrusionOk="0">
                  <a:moveTo>
                    <a:pt x="1" y="0"/>
                  </a:moveTo>
                  <a:lnTo>
                    <a:pt x="12920" y="73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908;p52">
              <a:extLst>
                <a:ext uri="{FF2B5EF4-FFF2-40B4-BE49-F238E27FC236}">
                  <a16:creationId xmlns:a16="http://schemas.microsoft.com/office/drawing/2014/main" id="{21E4EA5E-7FE9-4B67-AB46-769C88C5BC1D}"/>
                </a:ext>
              </a:extLst>
            </p:cNvPr>
            <p:cNvSpPr/>
            <p:nvPr/>
          </p:nvSpPr>
          <p:spPr>
            <a:xfrm>
              <a:off x="2766025" y="1123125"/>
              <a:ext cx="211125" cy="253450"/>
            </a:xfrm>
            <a:custGeom>
              <a:avLst/>
              <a:gdLst/>
              <a:ahLst/>
              <a:cxnLst/>
              <a:rect l="l" t="t" r="r" b="b"/>
              <a:pathLst>
                <a:path w="8445" h="10138" fill="none" extrusionOk="0">
                  <a:moveTo>
                    <a:pt x="8444" y="0"/>
                  </a:moveTo>
                  <a:lnTo>
                    <a:pt x="1" y="1013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909;p52">
              <a:extLst>
                <a:ext uri="{FF2B5EF4-FFF2-40B4-BE49-F238E27FC236}">
                  <a16:creationId xmlns:a16="http://schemas.microsoft.com/office/drawing/2014/main" id="{8519D6B4-78A9-4D78-9490-C909407A9F0F}"/>
                </a:ext>
              </a:extLst>
            </p:cNvPr>
            <p:cNvSpPr/>
            <p:nvPr/>
          </p:nvSpPr>
          <p:spPr>
            <a:xfrm>
              <a:off x="2968950" y="1133400"/>
              <a:ext cx="133100" cy="392250"/>
            </a:xfrm>
            <a:custGeom>
              <a:avLst/>
              <a:gdLst/>
              <a:ahLst/>
              <a:cxnLst/>
              <a:rect l="l" t="t" r="r" b="b"/>
              <a:pathLst>
                <a:path w="5324" h="15690" fill="none" extrusionOk="0">
                  <a:moveTo>
                    <a:pt x="1" y="0"/>
                  </a:moveTo>
                  <a:lnTo>
                    <a:pt x="5323" y="15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910;p52">
              <a:extLst>
                <a:ext uri="{FF2B5EF4-FFF2-40B4-BE49-F238E27FC236}">
                  <a16:creationId xmlns:a16="http://schemas.microsoft.com/office/drawing/2014/main" id="{14845469-099F-4E94-A1F6-7FB7298B001D}"/>
                </a:ext>
              </a:extLst>
            </p:cNvPr>
            <p:cNvSpPr/>
            <p:nvPr/>
          </p:nvSpPr>
          <p:spPr>
            <a:xfrm>
              <a:off x="2766025" y="1381675"/>
              <a:ext cx="336025" cy="143975"/>
            </a:xfrm>
            <a:custGeom>
              <a:avLst/>
              <a:gdLst/>
              <a:ahLst/>
              <a:cxnLst/>
              <a:rect l="l" t="t" r="r" b="b"/>
              <a:pathLst>
                <a:path w="13441" h="5759" fill="none" extrusionOk="0">
                  <a:moveTo>
                    <a:pt x="1" y="1"/>
                  </a:moveTo>
                  <a:lnTo>
                    <a:pt x="13440" y="575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911;p52">
              <a:extLst>
                <a:ext uri="{FF2B5EF4-FFF2-40B4-BE49-F238E27FC236}">
                  <a16:creationId xmlns:a16="http://schemas.microsoft.com/office/drawing/2014/main" id="{5DAAF4DB-9C49-4979-8010-CADACB65FFF7}"/>
                </a:ext>
              </a:extLst>
            </p:cNvPr>
            <p:cNvSpPr/>
            <p:nvPr/>
          </p:nvSpPr>
          <p:spPr>
            <a:xfrm>
              <a:off x="3102025" y="1240150"/>
              <a:ext cx="147600" cy="285500"/>
            </a:xfrm>
            <a:custGeom>
              <a:avLst/>
              <a:gdLst/>
              <a:ahLst/>
              <a:cxnLst/>
              <a:rect l="l" t="t" r="r" b="b"/>
              <a:pathLst>
                <a:path w="5904" h="11420" fill="none" extrusionOk="0">
                  <a:moveTo>
                    <a:pt x="0" y="11420"/>
                  </a:moveTo>
                  <a:lnTo>
                    <a:pt x="590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912;p52">
              <a:extLst>
                <a:ext uri="{FF2B5EF4-FFF2-40B4-BE49-F238E27FC236}">
                  <a16:creationId xmlns:a16="http://schemas.microsoft.com/office/drawing/2014/main" id="{66DC5D46-4307-441B-906D-C2CB4F42E5F1}"/>
                </a:ext>
              </a:extLst>
            </p:cNvPr>
            <p:cNvSpPr/>
            <p:nvPr/>
          </p:nvSpPr>
          <p:spPr>
            <a:xfrm>
              <a:off x="2969875" y="861825"/>
              <a:ext cx="185700" cy="270075"/>
            </a:xfrm>
            <a:custGeom>
              <a:avLst/>
              <a:gdLst/>
              <a:ahLst/>
              <a:cxnLst/>
              <a:rect l="l" t="t" r="r" b="b"/>
              <a:pathLst>
                <a:path w="7428" h="10803" fill="none" extrusionOk="0">
                  <a:moveTo>
                    <a:pt x="0" y="10803"/>
                  </a:moveTo>
                  <a:lnTo>
                    <a:pt x="7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913;p52">
              <a:extLst>
                <a:ext uri="{FF2B5EF4-FFF2-40B4-BE49-F238E27FC236}">
                  <a16:creationId xmlns:a16="http://schemas.microsoft.com/office/drawing/2014/main" id="{DF57446F-5414-477B-86B0-2DFABB707C66}"/>
                </a:ext>
              </a:extLst>
            </p:cNvPr>
            <p:cNvSpPr/>
            <p:nvPr/>
          </p:nvSpPr>
          <p:spPr>
            <a:xfrm>
              <a:off x="2969875" y="1131875"/>
              <a:ext cx="275225" cy="116775"/>
            </a:xfrm>
            <a:custGeom>
              <a:avLst/>
              <a:gdLst/>
              <a:ahLst/>
              <a:cxnLst/>
              <a:rect l="l" t="t" r="r" b="b"/>
              <a:pathLst>
                <a:path w="11009" h="4671" fill="none" extrusionOk="0">
                  <a:moveTo>
                    <a:pt x="0" y="1"/>
                  </a:moveTo>
                  <a:lnTo>
                    <a:pt x="11008" y="4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914;p52">
              <a:extLst>
                <a:ext uri="{FF2B5EF4-FFF2-40B4-BE49-F238E27FC236}">
                  <a16:creationId xmlns:a16="http://schemas.microsoft.com/office/drawing/2014/main" id="{38E340DF-AE06-401D-9C6F-A4322344B9EC}"/>
                </a:ext>
              </a:extLst>
            </p:cNvPr>
            <p:cNvSpPr/>
            <p:nvPr/>
          </p:nvSpPr>
          <p:spPr>
            <a:xfrm>
              <a:off x="3349700" y="2603750"/>
              <a:ext cx="1343375" cy="1817575"/>
            </a:xfrm>
            <a:custGeom>
              <a:avLst/>
              <a:gdLst/>
              <a:ahLst/>
              <a:cxnLst/>
              <a:rect l="l" t="t"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915;p52">
              <a:extLst>
                <a:ext uri="{FF2B5EF4-FFF2-40B4-BE49-F238E27FC236}">
                  <a16:creationId xmlns:a16="http://schemas.microsoft.com/office/drawing/2014/main" id="{4E19C2E6-08C2-406C-A250-76583031FC9E}"/>
                </a:ext>
              </a:extLst>
            </p:cNvPr>
            <p:cNvSpPr/>
            <p:nvPr/>
          </p:nvSpPr>
          <p:spPr>
            <a:xfrm>
              <a:off x="3385100" y="2877450"/>
              <a:ext cx="295475" cy="291550"/>
            </a:xfrm>
            <a:custGeom>
              <a:avLst/>
              <a:gdLst/>
              <a:ahLst/>
              <a:cxnLst/>
              <a:rect l="l" t="t" r="r" b="b"/>
              <a:pathLst>
                <a:path w="11819" h="11662" fill="none" extrusionOk="0">
                  <a:moveTo>
                    <a:pt x="0" y="0"/>
                  </a:moveTo>
                  <a:lnTo>
                    <a:pt x="11819" y="116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916;p52">
              <a:extLst>
                <a:ext uri="{FF2B5EF4-FFF2-40B4-BE49-F238E27FC236}">
                  <a16:creationId xmlns:a16="http://schemas.microsoft.com/office/drawing/2014/main" id="{38205BEB-4F1D-400C-8096-8B6333E3E3D5}"/>
                </a:ext>
              </a:extLst>
            </p:cNvPr>
            <p:cNvSpPr/>
            <p:nvPr/>
          </p:nvSpPr>
          <p:spPr>
            <a:xfrm>
              <a:off x="3680550" y="2603750"/>
              <a:ext cx="106775" cy="565250"/>
            </a:xfrm>
            <a:custGeom>
              <a:avLst/>
              <a:gdLst/>
              <a:ahLst/>
              <a:cxnLst/>
              <a:rect l="l" t="t" r="r" b="b"/>
              <a:pathLst>
                <a:path w="4271" h="22610" fill="none" extrusionOk="0">
                  <a:moveTo>
                    <a:pt x="1" y="22610"/>
                  </a:moveTo>
                  <a:lnTo>
                    <a:pt x="42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917;p52">
              <a:extLst>
                <a:ext uri="{FF2B5EF4-FFF2-40B4-BE49-F238E27FC236}">
                  <a16:creationId xmlns:a16="http://schemas.microsoft.com/office/drawing/2014/main" id="{CC98F395-2D2E-4024-AD9E-3F24A093808F}"/>
                </a:ext>
              </a:extLst>
            </p:cNvPr>
            <p:cNvSpPr/>
            <p:nvPr/>
          </p:nvSpPr>
          <p:spPr>
            <a:xfrm>
              <a:off x="3787300" y="2603750"/>
              <a:ext cx="225625" cy="660225"/>
            </a:xfrm>
            <a:custGeom>
              <a:avLst/>
              <a:gdLst/>
              <a:ahLst/>
              <a:cxnLst/>
              <a:rect l="l" t="t" r="r" b="b"/>
              <a:pathLst>
                <a:path w="9025" h="26409" fill="none" extrusionOk="0">
                  <a:moveTo>
                    <a:pt x="1" y="1"/>
                  </a:moveTo>
                  <a:lnTo>
                    <a:pt x="9025" y="2640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918;p52">
              <a:extLst>
                <a:ext uri="{FF2B5EF4-FFF2-40B4-BE49-F238E27FC236}">
                  <a16:creationId xmlns:a16="http://schemas.microsoft.com/office/drawing/2014/main" id="{F3CD64EA-D1AD-434F-8776-47AE84BCA252}"/>
                </a:ext>
              </a:extLst>
            </p:cNvPr>
            <p:cNvSpPr/>
            <p:nvPr/>
          </p:nvSpPr>
          <p:spPr>
            <a:xfrm>
              <a:off x="4093350" y="2738325"/>
              <a:ext cx="140350" cy="442775"/>
            </a:xfrm>
            <a:custGeom>
              <a:avLst/>
              <a:gdLst/>
              <a:ahLst/>
              <a:cxnLst/>
              <a:rect l="l" t="t" r="r" b="b"/>
              <a:pathLst>
                <a:path w="5614" h="17711" fill="none" extrusionOk="0">
                  <a:moveTo>
                    <a:pt x="5614" y="1771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919;p52">
              <a:extLst>
                <a:ext uri="{FF2B5EF4-FFF2-40B4-BE49-F238E27FC236}">
                  <a16:creationId xmlns:a16="http://schemas.microsoft.com/office/drawing/2014/main" id="{45833848-ED58-4AA7-9B0C-AF6EC5BECD75}"/>
                </a:ext>
              </a:extLst>
            </p:cNvPr>
            <p:cNvSpPr/>
            <p:nvPr/>
          </p:nvSpPr>
          <p:spPr>
            <a:xfrm>
              <a:off x="4012900" y="2738325"/>
              <a:ext cx="80475" cy="525650"/>
            </a:xfrm>
            <a:custGeom>
              <a:avLst/>
              <a:gdLst/>
              <a:ahLst/>
              <a:cxnLst/>
              <a:rect l="l" t="t" r="r" b="b"/>
              <a:pathLst>
                <a:path w="3219" h="21026" fill="none" extrusionOk="0">
                  <a:moveTo>
                    <a:pt x="3219" y="1"/>
                  </a:moveTo>
                  <a:lnTo>
                    <a:pt x="1" y="210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920;p52">
              <a:extLst>
                <a:ext uri="{FF2B5EF4-FFF2-40B4-BE49-F238E27FC236}">
                  <a16:creationId xmlns:a16="http://schemas.microsoft.com/office/drawing/2014/main" id="{B7A5F0F9-38FB-461F-89D7-28B8325AF6BC}"/>
                </a:ext>
              </a:extLst>
            </p:cNvPr>
            <p:cNvSpPr/>
            <p:nvPr/>
          </p:nvSpPr>
          <p:spPr>
            <a:xfrm>
              <a:off x="4015025" y="3249125"/>
              <a:ext cx="183000" cy="352025"/>
            </a:xfrm>
            <a:custGeom>
              <a:avLst/>
              <a:gdLst/>
              <a:ahLst/>
              <a:cxnLst/>
              <a:rect l="l" t="t" r="r" b="b"/>
              <a:pathLst>
                <a:path w="7320" h="14081" fill="none" extrusionOk="0">
                  <a:moveTo>
                    <a:pt x="7319" y="1408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921;p52">
              <a:extLst>
                <a:ext uri="{FF2B5EF4-FFF2-40B4-BE49-F238E27FC236}">
                  <a16:creationId xmlns:a16="http://schemas.microsoft.com/office/drawing/2014/main" id="{F97A2B88-D40A-457C-A8FB-948F1ACB36E4}"/>
                </a:ext>
              </a:extLst>
            </p:cNvPr>
            <p:cNvSpPr/>
            <p:nvPr/>
          </p:nvSpPr>
          <p:spPr>
            <a:xfrm>
              <a:off x="4198000" y="3181075"/>
              <a:ext cx="35700" cy="420075"/>
            </a:xfrm>
            <a:custGeom>
              <a:avLst/>
              <a:gdLst/>
              <a:ahLst/>
              <a:cxnLst/>
              <a:rect l="l" t="t" r="r" b="b"/>
              <a:pathLst>
                <a:path w="1428" h="16803" fill="none" extrusionOk="0">
                  <a:moveTo>
                    <a:pt x="0" y="16803"/>
                  </a:moveTo>
                  <a:lnTo>
                    <a:pt x="1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922;p52">
              <a:extLst>
                <a:ext uri="{FF2B5EF4-FFF2-40B4-BE49-F238E27FC236}">
                  <a16:creationId xmlns:a16="http://schemas.microsoft.com/office/drawing/2014/main" id="{4A874036-554C-46B7-B919-3204D3E05D36}"/>
                </a:ext>
              </a:extLst>
            </p:cNvPr>
            <p:cNvSpPr/>
            <p:nvPr/>
          </p:nvSpPr>
          <p:spPr>
            <a:xfrm>
              <a:off x="4013225" y="3179575"/>
              <a:ext cx="220175" cy="70775"/>
            </a:xfrm>
            <a:custGeom>
              <a:avLst/>
              <a:gdLst/>
              <a:ahLst/>
              <a:cxnLst/>
              <a:rect l="l" t="t" r="r" b="b"/>
              <a:pathLst>
                <a:path w="8807" h="2831" fill="none" extrusionOk="0">
                  <a:moveTo>
                    <a:pt x="8806" y="0"/>
                  </a:moveTo>
                  <a:lnTo>
                    <a:pt x="0" y="283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923;p52">
              <a:extLst>
                <a:ext uri="{FF2B5EF4-FFF2-40B4-BE49-F238E27FC236}">
                  <a16:creationId xmlns:a16="http://schemas.microsoft.com/office/drawing/2014/main" id="{D796E772-E30A-4BA9-B544-CD8E33F28AFE}"/>
                </a:ext>
              </a:extLst>
            </p:cNvPr>
            <p:cNvSpPr/>
            <p:nvPr/>
          </p:nvSpPr>
          <p:spPr>
            <a:xfrm>
              <a:off x="3680550" y="3168975"/>
              <a:ext cx="338125" cy="80175"/>
            </a:xfrm>
            <a:custGeom>
              <a:avLst/>
              <a:gdLst/>
              <a:ahLst/>
              <a:cxnLst/>
              <a:rect l="l" t="t" r="r" b="b"/>
              <a:pathLst>
                <a:path w="13525" h="3207" fill="none" extrusionOk="0">
                  <a:moveTo>
                    <a:pt x="1" y="1"/>
                  </a:moveTo>
                  <a:lnTo>
                    <a:pt x="13525" y="320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924;p52">
              <a:extLst>
                <a:ext uri="{FF2B5EF4-FFF2-40B4-BE49-F238E27FC236}">
                  <a16:creationId xmlns:a16="http://schemas.microsoft.com/office/drawing/2014/main" id="{DF1F8F72-443C-4215-8E75-C2E2338B1B15}"/>
                </a:ext>
              </a:extLst>
            </p:cNvPr>
            <p:cNvSpPr/>
            <p:nvPr/>
          </p:nvSpPr>
          <p:spPr>
            <a:xfrm>
              <a:off x="3641550" y="3168975"/>
              <a:ext cx="39025" cy="251950"/>
            </a:xfrm>
            <a:custGeom>
              <a:avLst/>
              <a:gdLst/>
              <a:ahLst/>
              <a:cxnLst/>
              <a:rect l="l" t="t" r="r" b="b"/>
              <a:pathLst>
                <a:path w="1561" h="10078" fill="none" extrusionOk="0">
                  <a:moveTo>
                    <a:pt x="1561" y="1"/>
                  </a:moveTo>
                  <a:lnTo>
                    <a:pt x="0"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925;p52">
              <a:extLst>
                <a:ext uri="{FF2B5EF4-FFF2-40B4-BE49-F238E27FC236}">
                  <a16:creationId xmlns:a16="http://schemas.microsoft.com/office/drawing/2014/main" id="{2BADCB0B-296C-4119-A059-39F54CFBD39B}"/>
                </a:ext>
              </a:extLst>
            </p:cNvPr>
            <p:cNvSpPr/>
            <p:nvPr/>
          </p:nvSpPr>
          <p:spPr>
            <a:xfrm>
              <a:off x="3364525" y="3168975"/>
              <a:ext cx="316050" cy="109800"/>
            </a:xfrm>
            <a:custGeom>
              <a:avLst/>
              <a:gdLst/>
              <a:ahLst/>
              <a:cxnLst/>
              <a:rect l="l" t="t" r="r" b="b"/>
              <a:pathLst>
                <a:path w="12642" h="4392" fill="none" extrusionOk="0">
                  <a:moveTo>
                    <a:pt x="0" y="4392"/>
                  </a:moveTo>
                  <a:lnTo>
                    <a:pt x="1264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926;p52">
              <a:extLst>
                <a:ext uri="{FF2B5EF4-FFF2-40B4-BE49-F238E27FC236}">
                  <a16:creationId xmlns:a16="http://schemas.microsoft.com/office/drawing/2014/main" id="{83BFC131-76C4-4754-85AB-9338CA99C43C}"/>
                </a:ext>
              </a:extLst>
            </p:cNvPr>
            <p:cNvSpPr/>
            <p:nvPr/>
          </p:nvSpPr>
          <p:spPr>
            <a:xfrm>
              <a:off x="3680550" y="3168975"/>
              <a:ext cx="160000" cy="375025"/>
            </a:xfrm>
            <a:custGeom>
              <a:avLst/>
              <a:gdLst/>
              <a:ahLst/>
              <a:cxnLst/>
              <a:rect l="l" t="t" r="r" b="b"/>
              <a:pathLst>
                <a:path w="6400" h="15001" fill="none" extrusionOk="0">
                  <a:moveTo>
                    <a:pt x="1" y="1"/>
                  </a:moveTo>
                  <a:lnTo>
                    <a:pt x="6400" y="1500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927;p52">
              <a:extLst>
                <a:ext uri="{FF2B5EF4-FFF2-40B4-BE49-F238E27FC236}">
                  <a16:creationId xmlns:a16="http://schemas.microsoft.com/office/drawing/2014/main" id="{A8835BAC-5BE4-4124-B088-4A301A349018}"/>
                </a:ext>
              </a:extLst>
            </p:cNvPr>
            <p:cNvSpPr/>
            <p:nvPr/>
          </p:nvSpPr>
          <p:spPr>
            <a:xfrm>
              <a:off x="3840525" y="3249125"/>
              <a:ext cx="178150" cy="294875"/>
            </a:xfrm>
            <a:custGeom>
              <a:avLst/>
              <a:gdLst/>
              <a:ahLst/>
              <a:cxnLst/>
              <a:rect l="l" t="t" r="r" b="b"/>
              <a:pathLst>
                <a:path w="7126" h="11795" fill="none" extrusionOk="0">
                  <a:moveTo>
                    <a:pt x="1" y="11795"/>
                  </a:moveTo>
                  <a:lnTo>
                    <a:pt x="712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928;p52">
              <a:extLst>
                <a:ext uri="{FF2B5EF4-FFF2-40B4-BE49-F238E27FC236}">
                  <a16:creationId xmlns:a16="http://schemas.microsoft.com/office/drawing/2014/main" id="{0B32A375-FE02-47A2-955E-0FFD7529E6AE}"/>
                </a:ext>
              </a:extLst>
            </p:cNvPr>
            <p:cNvSpPr/>
            <p:nvPr/>
          </p:nvSpPr>
          <p:spPr>
            <a:xfrm>
              <a:off x="3929450" y="3247600"/>
              <a:ext cx="83475" cy="524425"/>
            </a:xfrm>
            <a:custGeom>
              <a:avLst/>
              <a:gdLst/>
              <a:ahLst/>
              <a:cxnLst/>
              <a:rect l="l" t="t" r="r" b="b"/>
              <a:pathLst>
                <a:path w="3339" h="20977" fill="none" extrusionOk="0">
                  <a:moveTo>
                    <a:pt x="0" y="20977"/>
                  </a:moveTo>
                  <a:lnTo>
                    <a:pt x="33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929;p52">
              <a:extLst>
                <a:ext uri="{FF2B5EF4-FFF2-40B4-BE49-F238E27FC236}">
                  <a16:creationId xmlns:a16="http://schemas.microsoft.com/office/drawing/2014/main" id="{9C7E9BB1-E849-4926-A49A-149DB57CDDFC}"/>
                </a:ext>
              </a:extLst>
            </p:cNvPr>
            <p:cNvSpPr/>
            <p:nvPr/>
          </p:nvSpPr>
          <p:spPr>
            <a:xfrm>
              <a:off x="3902525" y="3601125"/>
              <a:ext cx="295500" cy="170900"/>
            </a:xfrm>
            <a:custGeom>
              <a:avLst/>
              <a:gdLst/>
              <a:ahLst/>
              <a:cxnLst/>
              <a:rect l="l" t="t" r="r" b="b"/>
              <a:pathLst>
                <a:path w="11820" h="6836" fill="none" extrusionOk="0">
                  <a:moveTo>
                    <a:pt x="1" y="6836"/>
                  </a:moveTo>
                  <a:lnTo>
                    <a:pt x="118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930;p52">
              <a:extLst>
                <a:ext uri="{FF2B5EF4-FFF2-40B4-BE49-F238E27FC236}">
                  <a16:creationId xmlns:a16="http://schemas.microsoft.com/office/drawing/2014/main" id="{C3C9AD5B-4D78-4C0A-A1F7-32D9E4F5253E}"/>
                </a:ext>
              </a:extLst>
            </p:cNvPr>
            <p:cNvSpPr/>
            <p:nvPr/>
          </p:nvSpPr>
          <p:spPr>
            <a:xfrm>
              <a:off x="4201025" y="3131475"/>
              <a:ext cx="235300" cy="464850"/>
            </a:xfrm>
            <a:custGeom>
              <a:avLst/>
              <a:gdLst/>
              <a:ahLst/>
              <a:cxnLst/>
              <a:rect l="l" t="t" r="r" b="b"/>
              <a:pathLst>
                <a:path w="9412" h="18594" fill="none" extrusionOk="0">
                  <a:moveTo>
                    <a:pt x="0" y="18593"/>
                  </a:moveTo>
                  <a:lnTo>
                    <a:pt x="941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931;p52">
              <a:extLst>
                <a:ext uri="{FF2B5EF4-FFF2-40B4-BE49-F238E27FC236}">
                  <a16:creationId xmlns:a16="http://schemas.microsoft.com/office/drawing/2014/main" id="{F3E6A583-F681-4E61-B428-03DEF201B287}"/>
                </a:ext>
              </a:extLst>
            </p:cNvPr>
            <p:cNvSpPr/>
            <p:nvPr/>
          </p:nvSpPr>
          <p:spPr>
            <a:xfrm>
              <a:off x="4233675" y="3136025"/>
              <a:ext cx="222300" cy="45075"/>
            </a:xfrm>
            <a:custGeom>
              <a:avLst/>
              <a:gdLst/>
              <a:ahLst/>
              <a:cxnLst/>
              <a:rect l="l" t="t" r="r" b="b"/>
              <a:pathLst>
                <a:path w="8892" h="1803" fill="none" extrusionOk="0">
                  <a:moveTo>
                    <a:pt x="1" y="1803"/>
                  </a:moveTo>
                  <a:lnTo>
                    <a:pt x="889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932;p52">
              <a:extLst>
                <a:ext uri="{FF2B5EF4-FFF2-40B4-BE49-F238E27FC236}">
                  <a16:creationId xmlns:a16="http://schemas.microsoft.com/office/drawing/2014/main" id="{06F4B13A-9D54-4F9C-9E05-1E9C0DD9C38C}"/>
                </a:ext>
              </a:extLst>
            </p:cNvPr>
            <p:cNvSpPr/>
            <p:nvPr/>
          </p:nvSpPr>
          <p:spPr>
            <a:xfrm>
              <a:off x="4455950" y="3147500"/>
              <a:ext cx="71100" cy="411625"/>
            </a:xfrm>
            <a:custGeom>
              <a:avLst/>
              <a:gdLst/>
              <a:ahLst/>
              <a:cxnLst/>
              <a:rect l="l" t="t" r="r" b="b"/>
              <a:pathLst>
                <a:path w="2844" h="16465" fill="none" extrusionOk="0">
                  <a:moveTo>
                    <a:pt x="1" y="1"/>
                  </a:moveTo>
                  <a:lnTo>
                    <a:pt x="2843" y="1646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33;p52">
              <a:extLst>
                <a:ext uri="{FF2B5EF4-FFF2-40B4-BE49-F238E27FC236}">
                  <a16:creationId xmlns:a16="http://schemas.microsoft.com/office/drawing/2014/main" id="{DCE6AD52-1A0B-4F45-AFD0-90BA49790DE7}"/>
                </a:ext>
              </a:extLst>
            </p:cNvPr>
            <p:cNvSpPr/>
            <p:nvPr/>
          </p:nvSpPr>
          <p:spPr>
            <a:xfrm>
              <a:off x="4198000" y="3559100"/>
              <a:ext cx="329050" cy="41750"/>
            </a:xfrm>
            <a:custGeom>
              <a:avLst/>
              <a:gdLst/>
              <a:ahLst/>
              <a:cxnLst/>
              <a:rect l="l" t="t" r="r" b="b"/>
              <a:pathLst>
                <a:path w="13162" h="1670" fill="none" extrusionOk="0">
                  <a:moveTo>
                    <a:pt x="13161" y="0"/>
                  </a:moveTo>
                  <a:lnTo>
                    <a:pt x="0" y="1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934;p52">
              <a:extLst>
                <a:ext uri="{FF2B5EF4-FFF2-40B4-BE49-F238E27FC236}">
                  <a16:creationId xmlns:a16="http://schemas.microsoft.com/office/drawing/2014/main" id="{9AFCE295-C018-4107-BD27-0F96E8502D87}"/>
                </a:ext>
              </a:extLst>
            </p:cNvPr>
            <p:cNvSpPr/>
            <p:nvPr/>
          </p:nvSpPr>
          <p:spPr>
            <a:xfrm>
              <a:off x="4198000" y="3589050"/>
              <a:ext cx="205975" cy="407075"/>
            </a:xfrm>
            <a:custGeom>
              <a:avLst/>
              <a:gdLst/>
              <a:ahLst/>
              <a:cxnLst/>
              <a:rect l="l" t="t" r="r" b="b"/>
              <a:pathLst>
                <a:path w="8239" h="16283" fill="none" extrusionOk="0">
                  <a:moveTo>
                    <a:pt x="0" y="0"/>
                  </a:moveTo>
                  <a:lnTo>
                    <a:pt x="8238" y="1628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935;p52">
              <a:extLst>
                <a:ext uri="{FF2B5EF4-FFF2-40B4-BE49-F238E27FC236}">
                  <a16:creationId xmlns:a16="http://schemas.microsoft.com/office/drawing/2014/main" id="{58AC0108-3DBB-4801-ACA9-996B625546BC}"/>
                </a:ext>
              </a:extLst>
            </p:cNvPr>
            <p:cNvSpPr/>
            <p:nvPr/>
          </p:nvSpPr>
          <p:spPr>
            <a:xfrm>
              <a:off x="4185900" y="3589050"/>
              <a:ext cx="12125" cy="523800"/>
            </a:xfrm>
            <a:custGeom>
              <a:avLst/>
              <a:gdLst/>
              <a:ahLst/>
              <a:cxnLst/>
              <a:rect l="l" t="t" r="r" b="b"/>
              <a:pathLst>
                <a:path w="485" h="20952" fill="none" extrusionOk="0">
                  <a:moveTo>
                    <a:pt x="0" y="20952"/>
                  </a:moveTo>
                  <a:lnTo>
                    <a:pt x="4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936;p52">
              <a:extLst>
                <a:ext uri="{FF2B5EF4-FFF2-40B4-BE49-F238E27FC236}">
                  <a16:creationId xmlns:a16="http://schemas.microsoft.com/office/drawing/2014/main" id="{45CEF13A-D7D7-40C5-BEFA-D840CE171F48}"/>
                </a:ext>
              </a:extLst>
            </p:cNvPr>
            <p:cNvSpPr/>
            <p:nvPr/>
          </p:nvSpPr>
          <p:spPr>
            <a:xfrm>
              <a:off x="4185900" y="4100725"/>
              <a:ext cx="119475" cy="168475"/>
            </a:xfrm>
            <a:custGeom>
              <a:avLst/>
              <a:gdLst/>
              <a:ahLst/>
              <a:cxnLst/>
              <a:rect l="l" t="t" r="r" b="b"/>
              <a:pathLst>
                <a:path w="4779" h="6739" fill="none" extrusionOk="0">
                  <a:moveTo>
                    <a:pt x="4779" y="673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937;p52">
              <a:extLst>
                <a:ext uri="{FF2B5EF4-FFF2-40B4-BE49-F238E27FC236}">
                  <a16:creationId xmlns:a16="http://schemas.microsoft.com/office/drawing/2014/main" id="{6393CD3D-CF99-4400-9A5E-2C64AC52FF5B}"/>
                </a:ext>
              </a:extLst>
            </p:cNvPr>
            <p:cNvSpPr/>
            <p:nvPr/>
          </p:nvSpPr>
          <p:spPr>
            <a:xfrm>
              <a:off x="3958775" y="4085900"/>
              <a:ext cx="227150" cy="14850"/>
            </a:xfrm>
            <a:custGeom>
              <a:avLst/>
              <a:gdLst/>
              <a:ahLst/>
              <a:cxnLst/>
              <a:rect l="l" t="t" r="r" b="b"/>
              <a:pathLst>
                <a:path w="9086" h="594" fill="none" extrusionOk="0">
                  <a:moveTo>
                    <a:pt x="9085" y="594"/>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938;p52">
              <a:extLst>
                <a:ext uri="{FF2B5EF4-FFF2-40B4-BE49-F238E27FC236}">
                  <a16:creationId xmlns:a16="http://schemas.microsoft.com/office/drawing/2014/main" id="{E7164119-B68F-4851-BAEE-A87D75E45DAF}"/>
                </a:ext>
              </a:extLst>
            </p:cNvPr>
            <p:cNvSpPr/>
            <p:nvPr/>
          </p:nvSpPr>
          <p:spPr>
            <a:xfrm>
              <a:off x="4185900" y="3996100"/>
              <a:ext cx="218075" cy="104650"/>
            </a:xfrm>
            <a:custGeom>
              <a:avLst/>
              <a:gdLst/>
              <a:ahLst/>
              <a:cxnLst/>
              <a:rect l="l" t="t" r="r" b="b"/>
              <a:pathLst>
                <a:path w="8723" h="4186" fill="none" extrusionOk="0">
                  <a:moveTo>
                    <a:pt x="0" y="4186"/>
                  </a:moveTo>
                  <a:lnTo>
                    <a:pt x="872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939;p52">
              <a:extLst>
                <a:ext uri="{FF2B5EF4-FFF2-40B4-BE49-F238E27FC236}">
                  <a16:creationId xmlns:a16="http://schemas.microsoft.com/office/drawing/2014/main" id="{047F8267-CE05-4C08-917B-CE6F108FE122}"/>
                </a:ext>
              </a:extLst>
            </p:cNvPr>
            <p:cNvSpPr/>
            <p:nvPr/>
          </p:nvSpPr>
          <p:spPr>
            <a:xfrm>
              <a:off x="4334375" y="2852350"/>
              <a:ext cx="111025" cy="283700"/>
            </a:xfrm>
            <a:custGeom>
              <a:avLst/>
              <a:gdLst/>
              <a:ahLst/>
              <a:cxnLst/>
              <a:rect l="l" t="t" r="r" b="b"/>
              <a:pathLst>
                <a:path w="4441" h="11348" fill="none" extrusionOk="0">
                  <a:moveTo>
                    <a:pt x="4440" y="11347"/>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940;p52">
              <a:extLst>
                <a:ext uri="{FF2B5EF4-FFF2-40B4-BE49-F238E27FC236}">
                  <a16:creationId xmlns:a16="http://schemas.microsoft.com/office/drawing/2014/main" id="{D90EB2A9-677D-4489-9F42-C52F57ADBE96}"/>
                </a:ext>
              </a:extLst>
            </p:cNvPr>
            <p:cNvSpPr/>
            <p:nvPr/>
          </p:nvSpPr>
          <p:spPr>
            <a:xfrm>
              <a:off x="3385100" y="2652150"/>
              <a:ext cx="158175" cy="225325"/>
            </a:xfrm>
            <a:custGeom>
              <a:avLst/>
              <a:gdLst/>
              <a:ahLst/>
              <a:cxnLst/>
              <a:rect l="l" t="t" r="r" b="b"/>
              <a:pathLst>
                <a:path w="6327" h="9013" fill="none" extrusionOk="0">
                  <a:moveTo>
                    <a:pt x="0" y="9012"/>
                  </a:moveTo>
                  <a:lnTo>
                    <a:pt x="63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941;p52">
              <a:extLst>
                <a:ext uri="{FF2B5EF4-FFF2-40B4-BE49-F238E27FC236}">
                  <a16:creationId xmlns:a16="http://schemas.microsoft.com/office/drawing/2014/main" id="{3FA208FD-1AE5-4B92-8F20-F25DACBAD057}"/>
                </a:ext>
              </a:extLst>
            </p:cNvPr>
            <p:cNvSpPr/>
            <p:nvPr/>
          </p:nvSpPr>
          <p:spPr>
            <a:xfrm>
              <a:off x="3544150" y="2591975"/>
              <a:ext cx="256175" cy="64425"/>
            </a:xfrm>
            <a:custGeom>
              <a:avLst/>
              <a:gdLst/>
              <a:ahLst/>
              <a:cxnLst/>
              <a:rect l="l" t="t" r="r" b="b"/>
              <a:pathLst>
                <a:path w="10247" h="2577" fill="none" extrusionOk="0">
                  <a:moveTo>
                    <a:pt x="1" y="2577"/>
                  </a:moveTo>
                  <a:lnTo>
                    <a:pt x="102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942;p52">
              <a:extLst>
                <a:ext uri="{FF2B5EF4-FFF2-40B4-BE49-F238E27FC236}">
                  <a16:creationId xmlns:a16="http://schemas.microsoft.com/office/drawing/2014/main" id="{D776BA00-A594-43EE-835D-0129D4CF23FE}"/>
                </a:ext>
              </a:extLst>
            </p:cNvPr>
            <p:cNvSpPr/>
            <p:nvPr/>
          </p:nvSpPr>
          <p:spPr>
            <a:xfrm>
              <a:off x="3473100" y="1177850"/>
              <a:ext cx="3833475" cy="2175325"/>
            </a:xfrm>
            <a:custGeom>
              <a:avLst/>
              <a:gdLst/>
              <a:ahLst/>
              <a:cxnLst/>
              <a:rect l="l" t="t"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943;p52">
              <a:extLst>
                <a:ext uri="{FF2B5EF4-FFF2-40B4-BE49-F238E27FC236}">
                  <a16:creationId xmlns:a16="http://schemas.microsoft.com/office/drawing/2014/main" id="{E1B36D1E-A2D5-4E25-B61D-7AB784C8CFC9}"/>
                </a:ext>
              </a:extLst>
            </p:cNvPr>
            <p:cNvSpPr/>
            <p:nvPr/>
          </p:nvSpPr>
          <p:spPr>
            <a:xfrm>
              <a:off x="3473100" y="2483100"/>
              <a:ext cx="168475" cy="66850"/>
            </a:xfrm>
            <a:custGeom>
              <a:avLst/>
              <a:gdLst/>
              <a:ahLst/>
              <a:cxnLst/>
              <a:rect l="l" t="t" r="r" b="b"/>
              <a:pathLst>
                <a:path w="6739" h="2674" fill="none" extrusionOk="0">
                  <a:moveTo>
                    <a:pt x="0" y="0"/>
                  </a:moveTo>
                  <a:lnTo>
                    <a:pt x="6738" y="267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44;p52">
              <a:extLst>
                <a:ext uri="{FF2B5EF4-FFF2-40B4-BE49-F238E27FC236}">
                  <a16:creationId xmlns:a16="http://schemas.microsoft.com/office/drawing/2014/main" id="{641C5275-D2C4-4121-8DCF-29AAF7F9C614}"/>
                </a:ext>
              </a:extLst>
            </p:cNvPr>
            <p:cNvSpPr/>
            <p:nvPr/>
          </p:nvSpPr>
          <p:spPr>
            <a:xfrm>
              <a:off x="3493950" y="2402950"/>
              <a:ext cx="138850" cy="200825"/>
            </a:xfrm>
            <a:custGeom>
              <a:avLst/>
              <a:gdLst/>
              <a:ahLst/>
              <a:cxnLst/>
              <a:rect l="l" t="t" r="r" b="b"/>
              <a:pathLst>
                <a:path w="5554" h="8033" fill="none" extrusionOk="0">
                  <a:moveTo>
                    <a:pt x="1" y="8033"/>
                  </a:moveTo>
                  <a:lnTo>
                    <a:pt x="555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945;p52">
              <a:extLst>
                <a:ext uri="{FF2B5EF4-FFF2-40B4-BE49-F238E27FC236}">
                  <a16:creationId xmlns:a16="http://schemas.microsoft.com/office/drawing/2014/main" id="{B28CB0D4-E2C4-464C-B6FE-A19AFCFFC860}"/>
                </a:ext>
              </a:extLst>
            </p:cNvPr>
            <p:cNvSpPr/>
            <p:nvPr/>
          </p:nvSpPr>
          <p:spPr>
            <a:xfrm>
              <a:off x="3632775" y="2176750"/>
              <a:ext cx="356575" cy="226225"/>
            </a:xfrm>
            <a:custGeom>
              <a:avLst/>
              <a:gdLst/>
              <a:ahLst/>
              <a:cxnLst/>
              <a:rect l="l" t="t" r="r" b="b"/>
              <a:pathLst>
                <a:path w="14263" h="9049" fill="none" extrusionOk="0">
                  <a:moveTo>
                    <a:pt x="0" y="9049"/>
                  </a:moveTo>
                  <a:lnTo>
                    <a:pt x="1426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946;p52">
              <a:extLst>
                <a:ext uri="{FF2B5EF4-FFF2-40B4-BE49-F238E27FC236}">
                  <a16:creationId xmlns:a16="http://schemas.microsoft.com/office/drawing/2014/main" id="{29439CB5-67AF-443B-B9E4-16A0D4A6F962}"/>
                </a:ext>
              </a:extLst>
            </p:cNvPr>
            <p:cNvSpPr/>
            <p:nvPr/>
          </p:nvSpPr>
          <p:spPr>
            <a:xfrm>
              <a:off x="3754650" y="2173125"/>
              <a:ext cx="246200" cy="254050"/>
            </a:xfrm>
            <a:custGeom>
              <a:avLst/>
              <a:gdLst/>
              <a:ahLst/>
              <a:cxnLst/>
              <a:rect l="l" t="t" r="r" b="b"/>
              <a:pathLst>
                <a:path w="9848" h="10162" fill="none" extrusionOk="0">
                  <a:moveTo>
                    <a:pt x="0" y="10161"/>
                  </a:moveTo>
                  <a:lnTo>
                    <a:pt x="98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947;p52">
              <a:extLst>
                <a:ext uri="{FF2B5EF4-FFF2-40B4-BE49-F238E27FC236}">
                  <a16:creationId xmlns:a16="http://schemas.microsoft.com/office/drawing/2014/main" id="{39B72F55-ACE1-4869-84D0-442E7DA3D730}"/>
                </a:ext>
              </a:extLst>
            </p:cNvPr>
            <p:cNvSpPr/>
            <p:nvPr/>
          </p:nvSpPr>
          <p:spPr>
            <a:xfrm>
              <a:off x="3936100" y="2173125"/>
              <a:ext cx="64750" cy="167850"/>
            </a:xfrm>
            <a:custGeom>
              <a:avLst/>
              <a:gdLst/>
              <a:ahLst/>
              <a:cxnLst/>
              <a:rect l="l" t="t" r="r" b="b"/>
              <a:pathLst>
                <a:path w="2590" h="6714" fill="none" extrusionOk="0">
                  <a:moveTo>
                    <a:pt x="0" y="6714"/>
                  </a:moveTo>
                  <a:lnTo>
                    <a:pt x="25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948;p52">
              <a:extLst>
                <a:ext uri="{FF2B5EF4-FFF2-40B4-BE49-F238E27FC236}">
                  <a16:creationId xmlns:a16="http://schemas.microsoft.com/office/drawing/2014/main" id="{447E6B36-8408-4EBA-A892-BB31A2E60F3D}"/>
                </a:ext>
              </a:extLst>
            </p:cNvPr>
            <p:cNvSpPr/>
            <p:nvPr/>
          </p:nvSpPr>
          <p:spPr>
            <a:xfrm>
              <a:off x="3998100" y="2185200"/>
              <a:ext cx="145775" cy="309700"/>
            </a:xfrm>
            <a:custGeom>
              <a:avLst/>
              <a:gdLst/>
              <a:ahLst/>
              <a:cxnLst/>
              <a:rect l="l" t="t" r="r" b="b"/>
              <a:pathLst>
                <a:path w="5831" h="12388" fill="none" extrusionOk="0">
                  <a:moveTo>
                    <a:pt x="5831" y="1238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949;p52">
              <a:extLst>
                <a:ext uri="{FF2B5EF4-FFF2-40B4-BE49-F238E27FC236}">
                  <a16:creationId xmlns:a16="http://schemas.microsoft.com/office/drawing/2014/main" id="{02F9921D-4FBB-4A6C-A9CA-2862854102F0}"/>
                </a:ext>
              </a:extLst>
            </p:cNvPr>
            <p:cNvSpPr/>
            <p:nvPr/>
          </p:nvSpPr>
          <p:spPr>
            <a:xfrm>
              <a:off x="3855350" y="2066350"/>
              <a:ext cx="142775" cy="118875"/>
            </a:xfrm>
            <a:custGeom>
              <a:avLst/>
              <a:gdLst/>
              <a:ahLst/>
              <a:cxnLst/>
              <a:rect l="l" t="t" r="r" b="b"/>
              <a:pathLst>
                <a:path w="5711" h="4755" fill="none" extrusionOk="0">
                  <a:moveTo>
                    <a:pt x="1" y="1"/>
                  </a:moveTo>
                  <a:lnTo>
                    <a:pt x="5710" y="475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950;p52">
              <a:extLst>
                <a:ext uri="{FF2B5EF4-FFF2-40B4-BE49-F238E27FC236}">
                  <a16:creationId xmlns:a16="http://schemas.microsoft.com/office/drawing/2014/main" id="{3D6C9AA3-E770-44C1-8141-3171225AD585}"/>
                </a:ext>
              </a:extLst>
            </p:cNvPr>
            <p:cNvSpPr/>
            <p:nvPr/>
          </p:nvSpPr>
          <p:spPr>
            <a:xfrm>
              <a:off x="3749500" y="2125625"/>
              <a:ext cx="248625" cy="59600"/>
            </a:xfrm>
            <a:custGeom>
              <a:avLst/>
              <a:gdLst/>
              <a:ahLst/>
              <a:cxnLst/>
              <a:rect l="l" t="t" r="r" b="b"/>
              <a:pathLst>
                <a:path w="9945" h="2384" fill="none" extrusionOk="0">
                  <a:moveTo>
                    <a:pt x="1" y="1"/>
                  </a:moveTo>
                  <a:lnTo>
                    <a:pt x="9944" y="238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951;p52">
              <a:extLst>
                <a:ext uri="{FF2B5EF4-FFF2-40B4-BE49-F238E27FC236}">
                  <a16:creationId xmlns:a16="http://schemas.microsoft.com/office/drawing/2014/main" id="{7F547D2D-F24F-46AA-ADF4-B85C83DC646E}"/>
                </a:ext>
              </a:extLst>
            </p:cNvPr>
            <p:cNvSpPr/>
            <p:nvPr/>
          </p:nvSpPr>
          <p:spPr>
            <a:xfrm>
              <a:off x="3632775" y="2185200"/>
              <a:ext cx="368075" cy="61425"/>
            </a:xfrm>
            <a:custGeom>
              <a:avLst/>
              <a:gdLst/>
              <a:ahLst/>
              <a:cxnLst/>
              <a:rect l="l" t="t" r="r" b="b"/>
              <a:pathLst>
                <a:path w="14723" h="2457" fill="none" extrusionOk="0">
                  <a:moveTo>
                    <a:pt x="0" y="2457"/>
                  </a:moveTo>
                  <a:lnTo>
                    <a:pt x="1472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952;p52">
              <a:extLst>
                <a:ext uri="{FF2B5EF4-FFF2-40B4-BE49-F238E27FC236}">
                  <a16:creationId xmlns:a16="http://schemas.microsoft.com/office/drawing/2014/main" id="{2DD2D5E5-5C2E-4E64-8BFC-0B48A2760CBF}"/>
                </a:ext>
              </a:extLst>
            </p:cNvPr>
            <p:cNvSpPr/>
            <p:nvPr/>
          </p:nvSpPr>
          <p:spPr>
            <a:xfrm>
              <a:off x="4093350" y="2001950"/>
              <a:ext cx="128250" cy="162725"/>
            </a:xfrm>
            <a:custGeom>
              <a:avLst/>
              <a:gdLst/>
              <a:ahLst/>
              <a:cxnLst/>
              <a:rect l="l" t="t" r="r" b="b"/>
              <a:pathLst>
                <a:path w="5130" h="6509" fill="none" extrusionOk="0">
                  <a:moveTo>
                    <a:pt x="5130" y="6508"/>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953;p52">
              <a:extLst>
                <a:ext uri="{FF2B5EF4-FFF2-40B4-BE49-F238E27FC236}">
                  <a16:creationId xmlns:a16="http://schemas.microsoft.com/office/drawing/2014/main" id="{0AA13925-1D10-4FDC-9579-AF604A64D419}"/>
                </a:ext>
              </a:extLst>
            </p:cNvPr>
            <p:cNvSpPr/>
            <p:nvPr/>
          </p:nvSpPr>
          <p:spPr>
            <a:xfrm>
              <a:off x="4012900" y="2001950"/>
              <a:ext cx="80475" cy="174825"/>
            </a:xfrm>
            <a:custGeom>
              <a:avLst/>
              <a:gdLst/>
              <a:ahLst/>
              <a:cxnLst/>
              <a:rect l="l" t="t" r="r" b="b"/>
              <a:pathLst>
                <a:path w="3219" h="6993" fill="none" extrusionOk="0">
                  <a:moveTo>
                    <a:pt x="1" y="6992"/>
                  </a:moveTo>
                  <a:lnTo>
                    <a:pt x="321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954;p52">
              <a:extLst>
                <a:ext uri="{FF2B5EF4-FFF2-40B4-BE49-F238E27FC236}">
                  <a16:creationId xmlns:a16="http://schemas.microsoft.com/office/drawing/2014/main" id="{3ADE5FEA-735B-48C1-95B2-6AAEB643F945}"/>
                </a:ext>
              </a:extLst>
            </p:cNvPr>
            <p:cNvSpPr/>
            <p:nvPr/>
          </p:nvSpPr>
          <p:spPr>
            <a:xfrm>
              <a:off x="3992350" y="2164650"/>
              <a:ext cx="229850" cy="22100"/>
            </a:xfrm>
            <a:custGeom>
              <a:avLst/>
              <a:gdLst/>
              <a:ahLst/>
              <a:cxnLst/>
              <a:rect l="l" t="t" r="r" b="b"/>
              <a:pathLst>
                <a:path w="9194" h="884" fill="none" extrusionOk="0">
                  <a:moveTo>
                    <a:pt x="0" y="883"/>
                  </a:moveTo>
                  <a:lnTo>
                    <a:pt x="91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955;p52">
              <a:extLst>
                <a:ext uri="{FF2B5EF4-FFF2-40B4-BE49-F238E27FC236}">
                  <a16:creationId xmlns:a16="http://schemas.microsoft.com/office/drawing/2014/main" id="{BCD5CE21-0994-4906-8BCA-AC05B2741177}"/>
                </a:ext>
              </a:extLst>
            </p:cNvPr>
            <p:cNvSpPr/>
            <p:nvPr/>
          </p:nvSpPr>
          <p:spPr>
            <a:xfrm>
              <a:off x="4222175" y="2164650"/>
              <a:ext cx="83200" cy="188125"/>
            </a:xfrm>
            <a:custGeom>
              <a:avLst/>
              <a:gdLst/>
              <a:ahLst/>
              <a:cxnLst/>
              <a:rect l="l" t="t" r="r" b="b"/>
              <a:pathLst>
                <a:path w="3328" h="7525" fill="none" extrusionOk="0">
                  <a:moveTo>
                    <a:pt x="1" y="0"/>
                  </a:moveTo>
                  <a:lnTo>
                    <a:pt x="3328" y="75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956;p52">
              <a:extLst>
                <a:ext uri="{FF2B5EF4-FFF2-40B4-BE49-F238E27FC236}">
                  <a16:creationId xmlns:a16="http://schemas.microsoft.com/office/drawing/2014/main" id="{205C9B8E-D45F-4200-B0FA-5801B0742F21}"/>
                </a:ext>
              </a:extLst>
            </p:cNvPr>
            <p:cNvSpPr/>
            <p:nvPr/>
          </p:nvSpPr>
          <p:spPr>
            <a:xfrm>
              <a:off x="4305350" y="2014050"/>
              <a:ext cx="236525" cy="338725"/>
            </a:xfrm>
            <a:custGeom>
              <a:avLst/>
              <a:gdLst/>
              <a:ahLst/>
              <a:cxnLst/>
              <a:rect l="l" t="t" r="r" b="b"/>
              <a:pathLst>
                <a:path w="9461" h="13549" fill="none" extrusionOk="0">
                  <a:moveTo>
                    <a:pt x="1" y="13549"/>
                  </a:moveTo>
                  <a:lnTo>
                    <a:pt x="946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957;p52">
              <a:extLst>
                <a:ext uri="{FF2B5EF4-FFF2-40B4-BE49-F238E27FC236}">
                  <a16:creationId xmlns:a16="http://schemas.microsoft.com/office/drawing/2014/main" id="{FE2FC946-A757-4EE0-8F6D-0635553A4B42}"/>
                </a:ext>
              </a:extLst>
            </p:cNvPr>
            <p:cNvSpPr/>
            <p:nvPr/>
          </p:nvSpPr>
          <p:spPr>
            <a:xfrm>
              <a:off x="4138725" y="2164650"/>
              <a:ext cx="83475" cy="319075"/>
            </a:xfrm>
            <a:custGeom>
              <a:avLst/>
              <a:gdLst/>
              <a:ahLst/>
              <a:cxnLst/>
              <a:rect l="l" t="t" r="r" b="b"/>
              <a:pathLst>
                <a:path w="3339" h="12763" fill="none" extrusionOk="0">
                  <a:moveTo>
                    <a:pt x="3339" y="0"/>
                  </a:moveTo>
                  <a:lnTo>
                    <a:pt x="0" y="127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958;p52">
              <a:extLst>
                <a:ext uri="{FF2B5EF4-FFF2-40B4-BE49-F238E27FC236}">
                  <a16:creationId xmlns:a16="http://schemas.microsoft.com/office/drawing/2014/main" id="{91C6838A-EFBC-4E7D-B061-F5E442A722AC}"/>
                </a:ext>
              </a:extLst>
            </p:cNvPr>
            <p:cNvSpPr/>
            <p:nvPr/>
          </p:nvSpPr>
          <p:spPr>
            <a:xfrm>
              <a:off x="4465925" y="1687425"/>
              <a:ext cx="75950" cy="326650"/>
            </a:xfrm>
            <a:custGeom>
              <a:avLst/>
              <a:gdLst/>
              <a:ahLst/>
              <a:cxnLst/>
              <a:rect l="l" t="t" r="r" b="b"/>
              <a:pathLst>
                <a:path w="3038" h="13066" fill="none" extrusionOk="0">
                  <a:moveTo>
                    <a:pt x="3037" y="13065"/>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959;p52">
              <a:extLst>
                <a:ext uri="{FF2B5EF4-FFF2-40B4-BE49-F238E27FC236}">
                  <a16:creationId xmlns:a16="http://schemas.microsoft.com/office/drawing/2014/main" id="{548F5FFD-5331-439B-A19B-19DAF4DFA81E}"/>
                </a:ext>
              </a:extLst>
            </p:cNvPr>
            <p:cNvSpPr/>
            <p:nvPr/>
          </p:nvSpPr>
          <p:spPr>
            <a:xfrm>
              <a:off x="4210100" y="1757300"/>
              <a:ext cx="330850" cy="251925"/>
            </a:xfrm>
            <a:custGeom>
              <a:avLst/>
              <a:gdLst/>
              <a:ahLst/>
              <a:cxnLst/>
              <a:rect l="l" t="t" r="r" b="b"/>
              <a:pathLst>
                <a:path w="13234" h="10077" fill="none" extrusionOk="0">
                  <a:moveTo>
                    <a:pt x="0" y="0"/>
                  </a:moveTo>
                  <a:lnTo>
                    <a:pt x="13234"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960;p52">
              <a:extLst>
                <a:ext uri="{FF2B5EF4-FFF2-40B4-BE49-F238E27FC236}">
                  <a16:creationId xmlns:a16="http://schemas.microsoft.com/office/drawing/2014/main" id="{0A0F551A-A0C7-4D37-96E0-A52636BCE8D9}"/>
                </a:ext>
              </a:extLst>
            </p:cNvPr>
            <p:cNvSpPr/>
            <p:nvPr/>
          </p:nvSpPr>
          <p:spPr>
            <a:xfrm>
              <a:off x="4209475" y="1505075"/>
              <a:ext cx="145800" cy="252250"/>
            </a:xfrm>
            <a:custGeom>
              <a:avLst/>
              <a:gdLst/>
              <a:ahLst/>
              <a:cxnLst/>
              <a:rect l="l" t="t" r="r" b="b"/>
              <a:pathLst>
                <a:path w="5832" h="10090" fill="none" extrusionOk="0">
                  <a:moveTo>
                    <a:pt x="5831" y="0"/>
                  </a:moveTo>
                  <a:lnTo>
                    <a:pt x="1"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961;p52">
              <a:extLst>
                <a:ext uri="{FF2B5EF4-FFF2-40B4-BE49-F238E27FC236}">
                  <a16:creationId xmlns:a16="http://schemas.microsoft.com/office/drawing/2014/main" id="{CF268E2F-EA84-46AF-A4AC-6CE9B3DCDCD8}"/>
                </a:ext>
              </a:extLst>
            </p:cNvPr>
            <p:cNvSpPr/>
            <p:nvPr/>
          </p:nvSpPr>
          <p:spPr>
            <a:xfrm>
              <a:off x="4209475" y="1678950"/>
              <a:ext cx="267975" cy="78375"/>
            </a:xfrm>
            <a:custGeom>
              <a:avLst/>
              <a:gdLst/>
              <a:ahLst/>
              <a:cxnLst/>
              <a:rect l="l" t="t" r="r" b="b"/>
              <a:pathLst>
                <a:path w="10719" h="3135" fill="none" extrusionOk="0">
                  <a:moveTo>
                    <a:pt x="1" y="3134"/>
                  </a:moveTo>
                  <a:lnTo>
                    <a:pt x="107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962;p52">
              <a:extLst>
                <a:ext uri="{FF2B5EF4-FFF2-40B4-BE49-F238E27FC236}">
                  <a16:creationId xmlns:a16="http://schemas.microsoft.com/office/drawing/2014/main" id="{9A430585-D9DF-46FF-A5DB-60BC69F945B0}"/>
                </a:ext>
              </a:extLst>
            </p:cNvPr>
            <p:cNvSpPr/>
            <p:nvPr/>
          </p:nvSpPr>
          <p:spPr>
            <a:xfrm>
              <a:off x="4018650" y="1505075"/>
              <a:ext cx="62625" cy="173900"/>
            </a:xfrm>
            <a:custGeom>
              <a:avLst/>
              <a:gdLst/>
              <a:ahLst/>
              <a:cxnLst/>
              <a:rect l="l" t="t" r="r" b="b"/>
              <a:pathLst>
                <a:path w="2505" h="6956" fill="none" extrusionOk="0">
                  <a:moveTo>
                    <a:pt x="2505" y="6956"/>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963;p52">
              <a:extLst>
                <a:ext uri="{FF2B5EF4-FFF2-40B4-BE49-F238E27FC236}">
                  <a16:creationId xmlns:a16="http://schemas.microsoft.com/office/drawing/2014/main" id="{7002E437-88AB-4D5C-BCAF-1B87F40AA2F3}"/>
                </a:ext>
              </a:extLst>
            </p:cNvPr>
            <p:cNvSpPr/>
            <p:nvPr/>
          </p:nvSpPr>
          <p:spPr>
            <a:xfrm>
              <a:off x="3855350" y="1666875"/>
              <a:ext cx="238025" cy="32675"/>
            </a:xfrm>
            <a:custGeom>
              <a:avLst/>
              <a:gdLst/>
              <a:ahLst/>
              <a:cxnLst/>
              <a:rect l="l" t="t" r="r" b="b"/>
              <a:pathLst>
                <a:path w="9521" h="1307" fill="none" extrusionOk="0">
                  <a:moveTo>
                    <a:pt x="1" y="1307"/>
                  </a:moveTo>
                  <a:lnTo>
                    <a:pt x="952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964;p52">
              <a:extLst>
                <a:ext uri="{FF2B5EF4-FFF2-40B4-BE49-F238E27FC236}">
                  <a16:creationId xmlns:a16="http://schemas.microsoft.com/office/drawing/2014/main" id="{53B720A6-D97E-4155-A28A-C1134F9DED21}"/>
                </a:ext>
              </a:extLst>
            </p:cNvPr>
            <p:cNvSpPr/>
            <p:nvPr/>
          </p:nvSpPr>
          <p:spPr>
            <a:xfrm>
              <a:off x="3766450" y="1666875"/>
              <a:ext cx="314825" cy="202025"/>
            </a:xfrm>
            <a:custGeom>
              <a:avLst/>
              <a:gdLst/>
              <a:ahLst/>
              <a:cxnLst/>
              <a:rect l="l" t="t" r="r" b="b"/>
              <a:pathLst>
                <a:path w="12593" h="8081" fill="none" extrusionOk="0">
                  <a:moveTo>
                    <a:pt x="0" y="8081"/>
                  </a:moveTo>
                  <a:lnTo>
                    <a:pt x="1259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965;p52">
              <a:extLst>
                <a:ext uri="{FF2B5EF4-FFF2-40B4-BE49-F238E27FC236}">
                  <a16:creationId xmlns:a16="http://schemas.microsoft.com/office/drawing/2014/main" id="{11FC2654-498A-44F9-964E-8BFDDBDFAD9B}"/>
                </a:ext>
              </a:extLst>
            </p:cNvPr>
            <p:cNvSpPr/>
            <p:nvPr/>
          </p:nvSpPr>
          <p:spPr>
            <a:xfrm>
              <a:off x="4081250" y="1505075"/>
              <a:ext cx="277950" cy="161825"/>
            </a:xfrm>
            <a:custGeom>
              <a:avLst/>
              <a:gdLst/>
              <a:ahLst/>
              <a:cxnLst/>
              <a:rect l="l" t="t" r="r" b="b"/>
              <a:pathLst>
                <a:path w="11118" h="6473" fill="none" extrusionOk="0">
                  <a:moveTo>
                    <a:pt x="1" y="6472"/>
                  </a:moveTo>
                  <a:lnTo>
                    <a:pt x="1111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966;p52">
              <a:extLst>
                <a:ext uri="{FF2B5EF4-FFF2-40B4-BE49-F238E27FC236}">
                  <a16:creationId xmlns:a16="http://schemas.microsoft.com/office/drawing/2014/main" id="{012E1B0B-1289-41BE-8755-972649EBB4E9}"/>
                </a:ext>
              </a:extLst>
            </p:cNvPr>
            <p:cNvSpPr/>
            <p:nvPr/>
          </p:nvSpPr>
          <p:spPr>
            <a:xfrm>
              <a:off x="4541850" y="1827450"/>
              <a:ext cx="336900" cy="186625"/>
            </a:xfrm>
            <a:custGeom>
              <a:avLst/>
              <a:gdLst/>
              <a:ahLst/>
              <a:cxnLst/>
              <a:rect l="l" t="t" r="r" b="b"/>
              <a:pathLst>
                <a:path w="13476" h="7465" fill="none" extrusionOk="0">
                  <a:moveTo>
                    <a:pt x="0" y="7464"/>
                  </a:moveTo>
                  <a:lnTo>
                    <a:pt x="1347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967;p52">
              <a:extLst>
                <a:ext uri="{FF2B5EF4-FFF2-40B4-BE49-F238E27FC236}">
                  <a16:creationId xmlns:a16="http://schemas.microsoft.com/office/drawing/2014/main" id="{85439203-D9B0-4430-A64F-C76486390737}"/>
                </a:ext>
              </a:extLst>
            </p:cNvPr>
            <p:cNvSpPr/>
            <p:nvPr/>
          </p:nvSpPr>
          <p:spPr>
            <a:xfrm>
              <a:off x="4540925" y="2009200"/>
              <a:ext cx="380775" cy="174225"/>
            </a:xfrm>
            <a:custGeom>
              <a:avLst/>
              <a:gdLst/>
              <a:ahLst/>
              <a:cxnLst/>
              <a:rect l="l" t="t" r="r" b="b"/>
              <a:pathLst>
                <a:path w="15231" h="6969" fill="none" extrusionOk="0">
                  <a:moveTo>
                    <a:pt x="1" y="1"/>
                  </a:moveTo>
                  <a:lnTo>
                    <a:pt x="15231" y="696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968;p52">
              <a:extLst>
                <a:ext uri="{FF2B5EF4-FFF2-40B4-BE49-F238E27FC236}">
                  <a16:creationId xmlns:a16="http://schemas.microsoft.com/office/drawing/2014/main" id="{D5397C72-8DD8-4AE3-A71D-9883BA9357C7}"/>
                </a:ext>
              </a:extLst>
            </p:cNvPr>
            <p:cNvSpPr/>
            <p:nvPr/>
          </p:nvSpPr>
          <p:spPr>
            <a:xfrm>
              <a:off x="4539125" y="2394175"/>
              <a:ext cx="468175" cy="387425"/>
            </a:xfrm>
            <a:custGeom>
              <a:avLst/>
              <a:gdLst/>
              <a:ahLst/>
              <a:cxnLst/>
              <a:rect l="l" t="t" r="r" b="b"/>
              <a:pathLst>
                <a:path w="18727" h="15497" fill="none" extrusionOk="0">
                  <a:moveTo>
                    <a:pt x="18726" y="1"/>
                  </a:moveTo>
                  <a:lnTo>
                    <a:pt x="0" y="1549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969;p52">
              <a:extLst>
                <a:ext uri="{FF2B5EF4-FFF2-40B4-BE49-F238E27FC236}">
                  <a16:creationId xmlns:a16="http://schemas.microsoft.com/office/drawing/2014/main" id="{7B929FA1-A1E1-4037-BAF7-1730E8A9B935}"/>
                </a:ext>
              </a:extLst>
            </p:cNvPr>
            <p:cNvSpPr/>
            <p:nvPr/>
          </p:nvSpPr>
          <p:spPr>
            <a:xfrm>
              <a:off x="4921675" y="2186725"/>
              <a:ext cx="85625" cy="228350"/>
            </a:xfrm>
            <a:custGeom>
              <a:avLst/>
              <a:gdLst/>
              <a:ahLst/>
              <a:cxnLst/>
              <a:rect l="l" t="t" r="r" b="b"/>
              <a:pathLst>
                <a:path w="3425" h="9134" fill="none" extrusionOk="0">
                  <a:moveTo>
                    <a:pt x="1" y="0"/>
                  </a:moveTo>
                  <a:lnTo>
                    <a:pt x="3424" y="913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970;p52">
              <a:extLst>
                <a:ext uri="{FF2B5EF4-FFF2-40B4-BE49-F238E27FC236}">
                  <a16:creationId xmlns:a16="http://schemas.microsoft.com/office/drawing/2014/main" id="{FD3501C7-161D-4A69-AACA-6244A332717C}"/>
                </a:ext>
              </a:extLst>
            </p:cNvPr>
            <p:cNvSpPr/>
            <p:nvPr/>
          </p:nvSpPr>
          <p:spPr>
            <a:xfrm>
              <a:off x="5007275" y="2394175"/>
              <a:ext cx="85000" cy="258000"/>
            </a:xfrm>
            <a:custGeom>
              <a:avLst/>
              <a:gdLst/>
              <a:ahLst/>
              <a:cxnLst/>
              <a:rect l="l" t="t" r="r" b="b"/>
              <a:pathLst>
                <a:path w="3400" h="10320" fill="none" extrusionOk="0">
                  <a:moveTo>
                    <a:pt x="3399" y="1031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971;p52">
              <a:extLst>
                <a:ext uri="{FF2B5EF4-FFF2-40B4-BE49-F238E27FC236}">
                  <a16:creationId xmlns:a16="http://schemas.microsoft.com/office/drawing/2014/main" id="{EE13DA36-8EF5-4613-916F-8E3AE92DCB39}"/>
                </a:ext>
              </a:extLst>
            </p:cNvPr>
            <p:cNvSpPr/>
            <p:nvPr/>
          </p:nvSpPr>
          <p:spPr>
            <a:xfrm>
              <a:off x="4968850" y="1334200"/>
              <a:ext cx="2205875" cy="1654875"/>
            </a:xfrm>
            <a:custGeom>
              <a:avLst/>
              <a:gdLst/>
              <a:ahLst/>
              <a:cxnLst/>
              <a:rect l="l" t="t"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972;p52">
              <a:extLst>
                <a:ext uri="{FF2B5EF4-FFF2-40B4-BE49-F238E27FC236}">
                  <a16:creationId xmlns:a16="http://schemas.microsoft.com/office/drawing/2014/main" id="{8CF8CE90-E03F-4CDD-B959-6FB932B93F16}"/>
                </a:ext>
              </a:extLst>
            </p:cNvPr>
            <p:cNvSpPr/>
            <p:nvPr/>
          </p:nvSpPr>
          <p:spPr>
            <a:xfrm>
              <a:off x="4878750" y="1177850"/>
              <a:ext cx="1731050" cy="1005575"/>
            </a:xfrm>
            <a:custGeom>
              <a:avLst/>
              <a:gdLst/>
              <a:ahLst/>
              <a:cxnLst/>
              <a:rect l="l" t="t"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973;p52">
              <a:extLst>
                <a:ext uri="{FF2B5EF4-FFF2-40B4-BE49-F238E27FC236}">
                  <a16:creationId xmlns:a16="http://schemas.microsoft.com/office/drawing/2014/main" id="{1696814B-0D39-4DAC-AF9B-58F3BF72141F}"/>
                </a:ext>
              </a:extLst>
            </p:cNvPr>
            <p:cNvSpPr/>
            <p:nvPr/>
          </p:nvSpPr>
          <p:spPr>
            <a:xfrm>
              <a:off x="5092250" y="2143775"/>
              <a:ext cx="396500" cy="851350"/>
            </a:xfrm>
            <a:custGeom>
              <a:avLst/>
              <a:gdLst/>
              <a:ahLst/>
              <a:cxnLst/>
              <a:rect l="l" t="t" r="r" b="b"/>
              <a:pathLst>
                <a:path w="15860" h="34054" fill="none" extrusionOk="0">
                  <a:moveTo>
                    <a:pt x="9266" y="1"/>
                  </a:moveTo>
                  <a:lnTo>
                    <a:pt x="10101" y="14396"/>
                  </a:lnTo>
                  <a:lnTo>
                    <a:pt x="15859" y="34053"/>
                  </a:lnTo>
                  <a:lnTo>
                    <a:pt x="0" y="19851"/>
                  </a:lnTo>
                  <a:lnTo>
                    <a:pt x="1234" y="336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974;p52">
              <a:extLst>
                <a:ext uri="{FF2B5EF4-FFF2-40B4-BE49-F238E27FC236}">
                  <a16:creationId xmlns:a16="http://schemas.microsoft.com/office/drawing/2014/main" id="{C8B66A25-BEE5-47EE-90AB-F02E06FB3B5A}"/>
                </a:ext>
              </a:extLst>
            </p:cNvPr>
            <p:cNvSpPr/>
            <p:nvPr/>
          </p:nvSpPr>
          <p:spPr>
            <a:xfrm>
              <a:off x="4389725" y="2014050"/>
              <a:ext cx="617575" cy="1140750"/>
            </a:xfrm>
            <a:custGeom>
              <a:avLst/>
              <a:gdLst/>
              <a:ahLst/>
              <a:cxnLst/>
              <a:rect l="l" t="t"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975;p52">
              <a:extLst>
                <a:ext uri="{FF2B5EF4-FFF2-40B4-BE49-F238E27FC236}">
                  <a16:creationId xmlns:a16="http://schemas.microsoft.com/office/drawing/2014/main" id="{B5554780-4118-47B2-9EC2-E9C51F8AA398}"/>
                </a:ext>
              </a:extLst>
            </p:cNvPr>
            <p:cNvSpPr/>
            <p:nvPr/>
          </p:nvSpPr>
          <p:spPr>
            <a:xfrm>
              <a:off x="4420875" y="2917075"/>
              <a:ext cx="25" cy="25"/>
            </a:xfrm>
            <a:custGeom>
              <a:avLst/>
              <a:gdLst/>
              <a:ahLst/>
              <a:cxnLst/>
              <a:rect l="l" t="t" r="r" b="b"/>
              <a:pathLst>
                <a:path w="1" h="1" fill="none" extrusionOk="0">
                  <a:moveTo>
                    <a:pt x="0" y="0"/>
                  </a:move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976;p52">
              <a:extLst>
                <a:ext uri="{FF2B5EF4-FFF2-40B4-BE49-F238E27FC236}">
                  <a16:creationId xmlns:a16="http://schemas.microsoft.com/office/drawing/2014/main" id="{94B53E1D-CFD6-4F62-8CF2-6F2C49573AED}"/>
                </a:ext>
              </a:extLst>
            </p:cNvPr>
            <p:cNvSpPr/>
            <p:nvPr/>
          </p:nvSpPr>
          <p:spPr>
            <a:xfrm>
              <a:off x="5007275" y="2143775"/>
              <a:ext cx="316650" cy="250425"/>
            </a:xfrm>
            <a:custGeom>
              <a:avLst/>
              <a:gdLst/>
              <a:ahLst/>
              <a:cxnLst/>
              <a:rect l="l" t="t" r="r" b="b"/>
              <a:pathLst>
                <a:path w="12666" h="10017" fill="none" extrusionOk="0">
                  <a:moveTo>
                    <a:pt x="0" y="10017"/>
                  </a:moveTo>
                  <a:lnTo>
                    <a:pt x="1266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977;p52">
              <a:extLst>
                <a:ext uri="{FF2B5EF4-FFF2-40B4-BE49-F238E27FC236}">
                  <a16:creationId xmlns:a16="http://schemas.microsoft.com/office/drawing/2014/main" id="{781F4882-6E1F-4060-9CAA-2F81A70C3C74}"/>
                </a:ext>
              </a:extLst>
            </p:cNvPr>
            <p:cNvSpPr/>
            <p:nvPr/>
          </p:nvSpPr>
          <p:spPr>
            <a:xfrm>
              <a:off x="5323900" y="2123225"/>
              <a:ext cx="497500" cy="20575"/>
            </a:xfrm>
            <a:custGeom>
              <a:avLst/>
              <a:gdLst/>
              <a:ahLst/>
              <a:cxnLst/>
              <a:rect l="l" t="t" r="r" b="b"/>
              <a:pathLst>
                <a:path w="19900" h="823" fill="none" extrusionOk="0">
                  <a:moveTo>
                    <a:pt x="0" y="823"/>
                  </a:moveTo>
                  <a:lnTo>
                    <a:pt x="19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978;p52">
              <a:extLst>
                <a:ext uri="{FF2B5EF4-FFF2-40B4-BE49-F238E27FC236}">
                  <a16:creationId xmlns:a16="http://schemas.microsoft.com/office/drawing/2014/main" id="{0329E5C5-E239-47BA-B21F-5289F3F590FE}"/>
                </a:ext>
              </a:extLst>
            </p:cNvPr>
            <p:cNvSpPr/>
            <p:nvPr/>
          </p:nvSpPr>
          <p:spPr>
            <a:xfrm>
              <a:off x="5092250" y="2143775"/>
              <a:ext cx="231675" cy="495400"/>
            </a:xfrm>
            <a:custGeom>
              <a:avLst/>
              <a:gdLst/>
              <a:ahLst/>
              <a:cxnLst/>
              <a:rect l="l" t="t" r="r" b="b"/>
              <a:pathLst>
                <a:path w="9267" h="19816" fill="none" extrusionOk="0">
                  <a:moveTo>
                    <a:pt x="9266" y="1"/>
                  </a:moveTo>
                  <a:lnTo>
                    <a:pt x="0" y="1981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979;p52">
              <a:extLst>
                <a:ext uri="{FF2B5EF4-FFF2-40B4-BE49-F238E27FC236}">
                  <a16:creationId xmlns:a16="http://schemas.microsoft.com/office/drawing/2014/main" id="{C7E17224-934D-4928-A66F-50CD4CA62BED}"/>
                </a:ext>
              </a:extLst>
            </p:cNvPr>
            <p:cNvSpPr/>
            <p:nvPr/>
          </p:nvSpPr>
          <p:spPr>
            <a:xfrm>
              <a:off x="4647700" y="2415050"/>
              <a:ext cx="359600" cy="378650"/>
            </a:xfrm>
            <a:custGeom>
              <a:avLst/>
              <a:gdLst/>
              <a:ahLst/>
              <a:cxnLst/>
              <a:rect l="l" t="t" r="r" b="b"/>
              <a:pathLst>
                <a:path w="14384" h="15146" fill="none" extrusionOk="0">
                  <a:moveTo>
                    <a:pt x="0" y="15146"/>
                  </a:moveTo>
                  <a:lnTo>
                    <a:pt x="1438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980;p52">
              <a:extLst>
                <a:ext uri="{FF2B5EF4-FFF2-40B4-BE49-F238E27FC236}">
                  <a16:creationId xmlns:a16="http://schemas.microsoft.com/office/drawing/2014/main" id="{BF25053E-87AC-49F4-90FE-5F77514A16D9}"/>
                </a:ext>
              </a:extLst>
            </p:cNvPr>
            <p:cNvSpPr/>
            <p:nvPr/>
          </p:nvSpPr>
          <p:spPr>
            <a:xfrm>
              <a:off x="5809275" y="1751550"/>
              <a:ext cx="401350" cy="374100"/>
            </a:xfrm>
            <a:custGeom>
              <a:avLst/>
              <a:gdLst/>
              <a:ahLst/>
              <a:cxnLst/>
              <a:rect l="l" t="t" r="r" b="b"/>
              <a:pathLst>
                <a:path w="16054" h="14964" fill="none" extrusionOk="0">
                  <a:moveTo>
                    <a:pt x="1" y="14964"/>
                  </a:moveTo>
                  <a:lnTo>
                    <a:pt x="1605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981;p52">
              <a:extLst>
                <a:ext uri="{FF2B5EF4-FFF2-40B4-BE49-F238E27FC236}">
                  <a16:creationId xmlns:a16="http://schemas.microsoft.com/office/drawing/2014/main" id="{DA06ADCC-910D-4196-9808-5C809AA33AEB}"/>
                </a:ext>
              </a:extLst>
            </p:cNvPr>
            <p:cNvSpPr/>
            <p:nvPr/>
          </p:nvSpPr>
          <p:spPr>
            <a:xfrm>
              <a:off x="5821375" y="1313650"/>
              <a:ext cx="195700" cy="809600"/>
            </a:xfrm>
            <a:custGeom>
              <a:avLst/>
              <a:gdLst/>
              <a:ahLst/>
              <a:cxnLst/>
              <a:rect l="l" t="t" r="r" b="b"/>
              <a:pathLst>
                <a:path w="7828" h="32384" fill="none" extrusionOk="0">
                  <a:moveTo>
                    <a:pt x="1" y="32383"/>
                  </a:moveTo>
                  <a:lnTo>
                    <a:pt x="78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982;p52">
              <a:extLst>
                <a:ext uri="{FF2B5EF4-FFF2-40B4-BE49-F238E27FC236}">
                  <a16:creationId xmlns:a16="http://schemas.microsoft.com/office/drawing/2014/main" id="{FB5B64BD-708A-4C78-8E43-8CAE4028213A}"/>
                </a:ext>
              </a:extLst>
            </p:cNvPr>
            <p:cNvSpPr/>
            <p:nvPr/>
          </p:nvSpPr>
          <p:spPr>
            <a:xfrm>
              <a:off x="5809275" y="2077550"/>
              <a:ext cx="449725" cy="33600"/>
            </a:xfrm>
            <a:custGeom>
              <a:avLst/>
              <a:gdLst/>
              <a:ahLst/>
              <a:cxnLst/>
              <a:rect l="l" t="t" r="r" b="b"/>
              <a:pathLst>
                <a:path w="17989" h="1344" fill="none" extrusionOk="0">
                  <a:moveTo>
                    <a:pt x="1" y="1343"/>
                  </a:moveTo>
                  <a:lnTo>
                    <a:pt x="179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983;p52">
              <a:extLst>
                <a:ext uri="{FF2B5EF4-FFF2-40B4-BE49-F238E27FC236}">
                  <a16:creationId xmlns:a16="http://schemas.microsoft.com/office/drawing/2014/main" id="{90405049-C65B-4726-9518-21FDAE233D29}"/>
                </a:ext>
              </a:extLst>
            </p:cNvPr>
            <p:cNvSpPr/>
            <p:nvPr/>
          </p:nvSpPr>
          <p:spPr>
            <a:xfrm>
              <a:off x="5812300" y="2123225"/>
              <a:ext cx="57500" cy="434600"/>
            </a:xfrm>
            <a:custGeom>
              <a:avLst/>
              <a:gdLst/>
              <a:ahLst/>
              <a:cxnLst/>
              <a:rect l="l" t="t" r="r" b="b"/>
              <a:pathLst>
                <a:path w="2300" h="17384" fill="none" extrusionOk="0">
                  <a:moveTo>
                    <a:pt x="1" y="0"/>
                  </a:moveTo>
                  <a:lnTo>
                    <a:pt x="2299" y="1738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984;p52">
              <a:extLst>
                <a:ext uri="{FF2B5EF4-FFF2-40B4-BE49-F238E27FC236}">
                  <a16:creationId xmlns:a16="http://schemas.microsoft.com/office/drawing/2014/main" id="{05ED7392-529D-42CC-A8DF-A56039D5125D}"/>
                </a:ext>
              </a:extLst>
            </p:cNvPr>
            <p:cNvSpPr/>
            <p:nvPr/>
          </p:nvSpPr>
          <p:spPr>
            <a:xfrm>
              <a:off x="5344475" y="2503650"/>
              <a:ext cx="325425" cy="314250"/>
            </a:xfrm>
            <a:custGeom>
              <a:avLst/>
              <a:gdLst/>
              <a:ahLst/>
              <a:cxnLst/>
              <a:rect l="l" t="t" r="r" b="b"/>
              <a:pathLst>
                <a:path w="13017" h="12570" fill="none" extrusionOk="0">
                  <a:moveTo>
                    <a:pt x="0" y="1"/>
                  </a:moveTo>
                  <a:lnTo>
                    <a:pt x="13016" y="125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985;p52">
              <a:extLst>
                <a:ext uri="{FF2B5EF4-FFF2-40B4-BE49-F238E27FC236}">
                  <a16:creationId xmlns:a16="http://schemas.microsoft.com/office/drawing/2014/main" id="{23EC545B-1E7C-4691-934D-B71BA1C639B7}"/>
                </a:ext>
              </a:extLst>
            </p:cNvPr>
            <p:cNvSpPr/>
            <p:nvPr/>
          </p:nvSpPr>
          <p:spPr>
            <a:xfrm>
              <a:off x="5619050" y="2805775"/>
              <a:ext cx="50850" cy="321800"/>
            </a:xfrm>
            <a:custGeom>
              <a:avLst/>
              <a:gdLst/>
              <a:ahLst/>
              <a:cxnLst/>
              <a:rect l="l" t="t" r="r" b="b"/>
              <a:pathLst>
                <a:path w="2034" h="12872" fill="none" extrusionOk="0">
                  <a:moveTo>
                    <a:pt x="2033" y="0"/>
                  </a:moveTo>
                  <a:lnTo>
                    <a:pt x="1" y="1287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986;p52">
              <a:extLst>
                <a:ext uri="{FF2B5EF4-FFF2-40B4-BE49-F238E27FC236}">
                  <a16:creationId xmlns:a16="http://schemas.microsoft.com/office/drawing/2014/main" id="{7A0547EE-23E5-495A-94DC-944C6CEECCCC}"/>
                </a:ext>
              </a:extLst>
            </p:cNvPr>
            <p:cNvSpPr/>
            <p:nvPr/>
          </p:nvSpPr>
          <p:spPr>
            <a:xfrm>
              <a:off x="5092250" y="2627950"/>
              <a:ext cx="295175" cy="427650"/>
            </a:xfrm>
            <a:custGeom>
              <a:avLst/>
              <a:gdLst/>
              <a:ahLst/>
              <a:cxnLst/>
              <a:rect l="l" t="t" r="r" b="b"/>
              <a:pathLst>
                <a:path w="11807" h="17106" fill="none" extrusionOk="0">
                  <a:moveTo>
                    <a:pt x="11807" y="17105"/>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987;p52">
              <a:extLst>
                <a:ext uri="{FF2B5EF4-FFF2-40B4-BE49-F238E27FC236}">
                  <a16:creationId xmlns:a16="http://schemas.microsoft.com/office/drawing/2014/main" id="{85FF24AE-E6E2-4E37-A96D-732B369366F1}"/>
                </a:ext>
              </a:extLst>
            </p:cNvPr>
            <p:cNvSpPr/>
            <p:nvPr/>
          </p:nvSpPr>
          <p:spPr>
            <a:xfrm>
              <a:off x="6210600" y="1570400"/>
              <a:ext cx="478750" cy="181175"/>
            </a:xfrm>
            <a:custGeom>
              <a:avLst/>
              <a:gdLst/>
              <a:ahLst/>
              <a:cxnLst/>
              <a:rect l="l" t="t" r="r" b="b"/>
              <a:pathLst>
                <a:path w="19150" h="7247" fill="none" extrusionOk="0">
                  <a:moveTo>
                    <a:pt x="19149" y="0"/>
                  </a:moveTo>
                  <a:lnTo>
                    <a:pt x="0" y="72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988;p52">
              <a:extLst>
                <a:ext uri="{FF2B5EF4-FFF2-40B4-BE49-F238E27FC236}">
                  <a16:creationId xmlns:a16="http://schemas.microsoft.com/office/drawing/2014/main" id="{9EBCB4E5-4DE2-45D5-9A02-477DA5B69794}"/>
                </a:ext>
              </a:extLst>
            </p:cNvPr>
            <p:cNvSpPr/>
            <p:nvPr/>
          </p:nvSpPr>
          <p:spPr>
            <a:xfrm>
              <a:off x="6245375" y="2065450"/>
              <a:ext cx="187525" cy="15750"/>
            </a:xfrm>
            <a:custGeom>
              <a:avLst/>
              <a:gdLst/>
              <a:ahLst/>
              <a:cxnLst/>
              <a:rect l="l" t="t" r="r" b="b"/>
              <a:pathLst>
                <a:path w="7501" h="630" fill="none" extrusionOk="0">
                  <a:moveTo>
                    <a:pt x="0" y="630"/>
                  </a:moveTo>
                  <a:lnTo>
                    <a:pt x="750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989;p52">
              <a:extLst>
                <a:ext uri="{FF2B5EF4-FFF2-40B4-BE49-F238E27FC236}">
                  <a16:creationId xmlns:a16="http://schemas.microsoft.com/office/drawing/2014/main" id="{4A53BE06-F4E6-4365-BAC0-B9040D8CF1A5}"/>
                </a:ext>
              </a:extLst>
            </p:cNvPr>
            <p:cNvSpPr/>
            <p:nvPr/>
          </p:nvSpPr>
          <p:spPr>
            <a:xfrm>
              <a:off x="6246875" y="2065450"/>
              <a:ext cx="210225" cy="245900"/>
            </a:xfrm>
            <a:custGeom>
              <a:avLst/>
              <a:gdLst/>
              <a:ahLst/>
              <a:cxnLst/>
              <a:rect l="l" t="t" r="r" b="b"/>
              <a:pathLst>
                <a:path w="8409" h="9836" fill="none" extrusionOk="0">
                  <a:moveTo>
                    <a:pt x="1" y="1"/>
                  </a:moveTo>
                  <a:lnTo>
                    <a:pt x="8408" y="98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990;p52">
              <a:extLst>
                <a:ext uri="{FF2B5EF4-FFF2-40B4-BE49-F238E27FC236}">
                  <a16:creationId xmlns:a16="http://schemas.microsoft.com/office/drawing/2014/main" id="{B5E76113-76A2-4F8F-A015-B74AA63BB0B3}"/>
                </a:ext>
              </a:extLst>
            </p:cNvPr>
            <p:cNvSpPr/>
            <p:nvPr/>
          </p:nvSpPr>
          <p:spPr>
            <a:xfrm>
              <a:off x="5869775" y="2545100"/>
              <a:ext cx="188725" cy="12725"/>
            </a:xfrm>
            <a:custGeom>
              <a:avLst/>
              <a:gdLst/>
              <a:ahLst/>
              <a:cxnLst/>
              <a:rect l="l" t="t" r="r" b="b"/>
              <a:pathLst>
                <a:path w="7549" h="509" fill="none" extrusionOk="0">
                  <a:moveTo>
                    <a:pt x="0" y="508"/>
                  </a:moveTo>
                  <a:lnTo>
                    <a:pt x="754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991;p52">
              <a:extLst>
                <a:ext uri="{FF2B5EF4-FFF2-40B4-BE49-F238E27FC236}">
                  <a16:creationId xmlns:a16="http://schemas.microsoft.com/office/drawing/2014/main" id="{2759479A-49E4-4186-8DCA-35E6B6378859}"/>
                </a:ext>
              </a:extLst>
            </p:cNvPr>
            <p:cNvSpPr/>
            <p:nvPr/>
          </p:nvSpPr>
          <p:spPr>
            <a:xfrm>
              <a:off x="5809275" y="2111125"/>
              <a:ext cx="249225" cy="434000"/>
            </a:xfrm>
            <a:custGeom>
              <a:avLst/>
              <a:gdLst/>
              <a:ahLst/>
              <a:cxnLst/>
              <a:rect l="l" t="t" r="r" b="b"/>
              <a:pathLst>
                <a:path w="9969" h="17360" fill="none" extrusionOk="0">
                  <a:moveTo>
                    <a:pt x="9969" y="17359"/>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992;p52">
              <a:extLst>
                <a:ext uri="{FF2B5EF4-FFF2-40B4-BE49-F238E27FC236}">
                  <a16:creationId xmlns:a16="http://schemas.microsoft.com/office/drawing/2014/main" id="{35ACBF5F-9F4E-40AC-85C9-3A17921E5541}"/>
                </a:ext>
              </a:extLst>
            </p:cNvPr>
            <p:cNvSpPr/>
            <p:nvPr/>
          </p:nvSpPr>
          <p:spPr>
            <a:xfrm>
              <a:off x="4412100" y="2781575"/>
              <a:ext cx="127050" cy="144275"/>
            </a:xfrm>
            <a:custGeom>
              <a:avLst/>
              <a:gdLst/>
              <a:ahLst/>
              <a:cxnLst/>
              <a:rect l="l" t="t" r="r" b="b"/>
              <a:pathLst>
                <a:path w="5082" h="5771" fill="none" extrusionOk="0">
                  <a:moveTo>
                    <a:pt x="1" y="5771"/>
                  </a:moveTo>
                  <a:lnTo>
                    <a:pt x="508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993;p52">
              <a:extLst>
                <a:ext uri="{FF2B5EF4-FFF2-40B4-BE49-F238E27FC236}">
                  <a16:creationId xmlns:a16="http://schemas.microsoft.com/office/drawing/2014/main" id="{9649A508-5DA5-43F0-869B-09A098FDF889}"/>
                </a:ext>
              </a:extLst>
            </p:cNvPr>
            <p:cNvSpPr/>
            <p:nvPr/>
          </p:nvSpPr>
          <p:spPr>
            <a:xfrm>
              <a:off x="4334375" y="2769475"/>
              <a:ext cx="192675" cy="82900"/>
            </a:xfrm>
            <a:custGeom>
              <a:avLst/>
              <a:gdLst/>
              <a:ahLst/>
              <a:cxnLst/>
              <a:rect l="l" t="t" r="r" b="b"/>
              <a:pathLst>
                <a:path w="7707" h="3316" fill="none" extrusionOk="0">
                  <a:moveTo>
                    <a:pt x="1" y="3315"/>
                  </a:moveTo>
                  <a:lnTo>
                    <a:pt x="77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994;p52">
              <a:extLst>
                <a:ext uri="{FF2B5EF4-FFF2-40B4-BE49-F238E27FC236}">
                  <a16:creationId xmlns:a16="http://schemas.microsoft.com/office/drawing/2014/main" id="{EB592AF3-6D25-40D0-92B6-AAA95148F42A}"/>
                </a:ext>
              </a:extLst>
            </p:cNvPr>
            <p:cNvSpPr/>
            <p:nvPr/>
          </p:nvSpPr>
          <p:spPr>
            <a:xfrm>
              <a:off x="4424500" y="2402950"/>
              <a:ext cx="102550" cy="378650"/>
            </a:xfrm>
            <a:custGeom>
              <a:avLst/>
              <a:gdLst/>
              <a:ahLst/>
              <a:cxnLst/>
              <a:rect l="l" t="t" r="r" b="b"/>
              <a:pathLst>
                <a:path w="4102" h="15146" fill="none" extrusionOk="0">
                  <a:moveTo>
                    <a:pt x="1" y="1"/>
                  </a:moveTo>
                  <a:lnTo>
                    <a:pt x="4101" y="15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995;p52">
              <a:extLst>
                <a:ext uri="{FF2B5EF4-FFF2-40B4-BE49-F238E27FC236}">
                  <a16:creationId xmlns:a16="http://schemas.microsoft.com/office/drawing/2014/main" id="{5B71F3F7-63B2-439C-B8B8-066C85165C8E}"/>
                </a:ext>
              </a:extLst>
            </p:cNvPr>
            <p:cNvSpPr/>
            <p:nvPr/>
          </p:nvSpPr>
          <p:spPr>
            <a:xfrm>
              <a:off x="4424500" y="2014050"/>
              <a:ext cx="129475" cy="388925"/>
            </a:xfrm>
            <a:custGeom>
              <a:avLst/>
              <a:gdLst/>
              <a:ahLst/>
              <a:cxnLst/>
              <a:rect l="l" t="t" r="r" b="b"/>
              <a:pathLst>
                <a:path w="5179" h="15557" fill="none" extrusionOk="0">
                  <a:moveTo>
                    <a:pt x="1" y="15557"/>
                  </a:moveTo>
                  <a:lnTo>
                    <a:pt x="517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996;p52">
              <a:extLst>
                <a:ext uri="{FF2B5EF4-FFF2-40B4-BE49-F238E27FC236}">
                  <a16:creationId xmlns:a16="http://schemas.microsoft.com/office/drawing/2014/main" id="{9A649F15-565C-473B-9535-2557279AA16F}"/>
                </a:ext>
              </a:extLst>
            </p:cNvPr>
            <p:cNvSpPr/>
            <p:nvPr/>
          </p:nvSpPr>
          <p:spPr>
            <a:xfrm>
              <a:off x="5702825" y="3559100"/>
              <a:ext cx="355675" cy="25"/>
            </a:xfrm>
            <a:custGeom>
              <a:avLst/>
              <a:gdLst/>
              <a:ahLst/>
              <a:cxnLst/>
              <a:rect l="l" t="t" r="r" b="b"/>
              <a:pathLst>
                <a:path w="14227" h="1" fill="none" extrusionOk="0">
                  <a:moveTo>
                    <a:pt x="1" y="0"/>
                  </a:moveTo>
                  <a:lnTo>
                    <a:pt x="142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997;p52">
              <a:extLst>
                <a:ext uri="{FF2B5EF4-FFF2-40B4-BE49-F238E27FC236}">
                  <a16:creationId xmlns:a16="http://schemas.microsoft.com/office/drawing/2014/main" id="{F3794F51-CFB9-4F72-AAFC-364BED15F66D}"/>
                </a:ext>
              </a:extLst>
            </p:cNvPr>
            <p:cNvSpPr/>
            <p:nvPr/>
          </p:nvSpPr>
          <p:spPr>
            <a:xfrm>
              <a:off x="5975625" y="3844275"/>
              <a:ext cx="460900" cy="552550"/>
            </a:xfrm>
            <a:custGeom>
              <a:avLst/>
              <a:gdLst/>
              <a:ahLst/>
              <a:cxnLst/>
              <a:rect l="l" t="t" r="r" b="b"/>
              <a:pathLst>
                <a:path w="18436" h="22102" fill="none" extrusionOk="0">
                  <a:moveTo>
                    <a:pt x="0" y="12037"/>
                  </a:moveTo>
                  <a:cubicBezTo>
                    <a:pt x="702" y="12073"/>
                    <a:pt x="12302" y="22101"/>
                    <a:pt x="12302" y="22101"/>
                  </a:cubicBezTo>
                  <a:lnTo>
                    <a:pt x="11819" y="13005"/>
                  </a:lnTo>
                  <a:lnTo>
                    <a:pt x="18435" y="1"/>
                  </a:lnTo>
                  <a:lnTo>
                    <a:pt x="0" y="125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998;p52">
              <a:extLst>
                <a:ext uri="{FF2B5EF4-FFF2-40B4-BE49-F238E27FC236}">
                  <a16:creationId xmlns:a16="http://schemas.microsoft.com/office/drawing/2014/main" id="{34EBBACE-4645-4FD1-941A-FAF444D9ED2B}"/>
                </a:ext>
              </a:extLst>
            </p:cNvPr>
            <p:cNvSpPr/>
            <p:nvPr/>
          </p:nvSpPr>
          <p:spPr>
            <a:xfrm>
              <a:off x="6283175" y="4106775"/>
              <a:ext cx="427050" cy="430975"/>
            </a:xfrm>
            <a:custGeom>
              <a:avLst/>
              <a:gdLst/>
              <a:ahLst/>
              <a:cxnLst/>
              <a:rect l="l" t="t" r="r" b="b"/>
              <a:pathLst>
                <a:path w="17082" h="17239" fill="none" extrusionOk="0">
                  <a:moveTo>
                    <a:pt x="13513" y="17239"/>
                  </a:moveTo>
                  <a:lnTo>
                    <a:pt x="12690" y="8614"/>
                  </a:lnTo>
                  <a:lnTo>
                    <a:pt x="17081" y="1"/>
                  </a:lnTo>
                  <a:lnTo>
                    <a:pt x="0" y="202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999;p52">
              <a:extLst>
                <a:ext uri="{FF2B5EF4-FFF2-40B4-BE49-F238E27FC236}">
                  <a16:creationId xmlns:a16="http://schemas.microsoft.com/office/drawing/2014/main" id="{E5E53E96-BB4F-479F-9444-FAB5870DCE76}"/>
                </a:ext>
              </a:extLst>
            </p:cNvPr>
            <p:cNvSpPr/>
            <p:nvPr/>
          </p:nvSpPr>
          <p:spPr>
            <a:xfrm>
              <a:off x="6415625" y="3845800"/>
              <a:ext cx="315150" cy="259500"/>
            </a:xfrm>
            <a:custGeom>
              <a:avLst/>
              <a:gdLst/>
              <a:ahLst/>
              <a:cxnLst/>
              <a:rect l="l" t="t" r="r" b="b"/>
              <a:pathLst>
                <a:path w="12606" h="10380" fill="none" extrusionOk="0">
                  <a:moveTo>
                    <a:pt x="1" y="0"/>
                  </a:moveTo>
                  <a:lnTo>
                    <a:pt x="12606" y="1037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000;p52">
              <a:extLst>
                <a:ext uri="{FF2B5EF4-FFF2-40B4-BE49-F238E27FC236}">
                  <a16:creationId xmlns:a16="http://schemas.microsoft.com/office/drawing/2014/main" id="{6AC41A3C-13A2-4242-A024-9BE1761B28E7}"/>
                </a:ext>
              </a:extLst>
            </p:cNvPr>
            <p:cNvSpPr/>
            <p:nvPr/>
          </p:nvSpPr>
          <p:spPr>
            <a:xfrm>
              <a:off x="6282875" y="4157275"/>
              <a:ext cx="329650" cy="164850"/>
            </a:xfrm>
            <a:custGeom>
              <a:avLst/>
              <a:gdLst/>
              <a:ahLst/>
              <a:cxnLst/>
              <a:rect l="l" t="t" r="r" b="b"/>
              <a:pathLst>
                <a:path w="13186" h="6594" fill="none" extrusionOk="0">
                  <a:moveTo>
                    <a:pt x="13186" y="6594"/>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001;p52">
              <a:extLst>
                <a:ext uri="{FF2B5EF4-FFF2-40B4-BE49-F238E27FC236}">
                  <a16:creationId xmlns:a16="http://schemas.microsoft.com/office/drawing/2014/main" id="{A7BFDF18-A964-4033-A741-6D72B85AC74E}"/>
                </a:ext>
              </a:extLst>
            </p:cNvPr>
            <p:cNvSpPr/>
            <p:nvPr/>
          </p:nvSpPr>
          <p:spPr>
            <a:xfrm>
              <a:off x="6263525" y="4379875"/>
              <a:ext cx="336900" cy="159400"/>
            </a:xfrm>
            <a:custGeom>
              <a:avLst/>
              <a:gdLst/>
              <a:ahLst/>
              <a:cxnLst/>
              <a:rect l="l" t="t" r="r" b="b"/>
              <a:pathLst>
                <a:path w="13476" h="6376" fill="none" extrusionOk="0">
                  <a:moveTo>
                    <a:pt x="0" y="0"/>
                  </a:moveTo>
                  <a:lnTo>
                    <a:pt x="13476" y="637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002;p52">
              <a:extLst>
                <a:ext uri="{FF2B5EF4-FFF2-40B4-BE49-F238E27FC236}">
                  <a16:creationId xmlns:a16="http://schemas.microsoft.com/office/drawing/2014/main" id="{0C3E10D2-64B9-434D-A435-8C8DF2E2B460}"/>
                </a:ext>
              </a:extLst>
            </p:cNvPr>
            <p:cNvSpPr/>
            <p:nvPr/>
          </p:nvSpPr>
          <p:spPr>
            <a:xfrm>
              <a:off x="5975625" y="4136425"/>
              <a:ext cx="307275" cy="20875"/>
            </a:xfrm>
            <a:custGeom>
              <a:avLst/>
              <a:gdLst/>
              <a:ahLst/>
              <a:cxnLst/>
              <a:rect l="l" t="t" r="r" b="b"/>
              <a:pathLst>
                <a:path w="12291" h="835" fill="none" extrusionOk="0">
                  <a:moveTo>
                    <a:pt x="12290" y="835"/>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003;p52">
              <a:extLst>
                <a:ext uri="{FF2B5EF4-FFF2-40B4-BE49-F238E27FC236}">
                  <a16:creationId xmlns:a16="http://schemas.microsoft.com/office/drawing/2014/main" id="{FC3142E0-C67B-4C7A-B423-BEA0B06B4CAD}"/>
                </a:ext>
              </a:extLst>
            </p:cNvPr>
            <p:cNvSpPr/>
            <p:nvPr/>
          </p:nvSpPr>
          <p:spPr>
            <a:xfrm>
              <a:off x="3882275" y="952550"/>
              <a:ext cx="276125" cy="179350"/>
            </a:xfrm>
            <a:custGeom>
              <a:avLst/>
              <a:gdLst/>
              <a:ahLst/>
              <a:cxnLst/>
              <a:rect l="l" t="t" r="r" b="b"/>
              <a:pathLst>
                <a:path w="11045" h="7174" fill="none" extrusionOk="0">
                  <a:moveTo>
                    <a:pt x="0" y="1597"/>
                  </a:moveTo>
                  <a:cubicBezTo>
                    <a:pt x="242" y="1743"/>
                    <a:pt x="3532" y="7174"/>
                    <a:pt x="3532" y="7174"/>
                  </a:cubicBezTo>
                  <a:lnTo>
                    <a:pt x="6290" y="3315"/>
                  </a:lnTo>
                  <a:lnTo>
                    <a:pt x="11044" y="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004;p52">
              <a:extLst>
                <a:ext uri="{FF2B5EF4-FFF2-40B4-BE49-F238E27FC236}">
                  <a16:creationId xmlns:a16="http://schemas.microsoft.com/office/drawing/2014/main" id="{B93E9195-6A89-4E0B-90C8-350FF2D7C36D}"/>
                </a:ext>
              </a:extLst>
            </p:cNvPr>
            <p:cNvSpPr/>
            <p:nvPr/>
          </p:nvSpPr>
          <p:spPr>
            <a:xfrm>
              <a:off x="3882275" y="992475"/>
              <a:ext cx="157275" cy="42975"/>
            </a:xfrm>
            <a:custGeom>
              <a:avLst/>
              <a:gdLst/>
              <a:ahLst/>
              <a:cxnLst/>
              <a:rect l="l" t="t" r="r" b="b"/>
              <a:pathLst>
                <a:path w="6291" h="1719" fill="none" extrusionOk="0">
                  <a:moveTo>
                    <a:pt x="0" y="0"/>
                  </a:moveTo>
                  <a:lnTo>
                    <a:pt x="6290" y="171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005;p52">
              <a:extLst>
                <a:ext uri="{FF2B5EF4-FFF2-40B4-BE49-F238E27FC236}">
                  <a16:creationId xmlns:a16="http://schemas.microsoft.com/office/drawing/2014/main" id="{362AAF77-4314-44ED-BA96-6FA5129F6657}"/>
                </a:ext>
              </a:extLst>
            </p:cNvPr>
            <p:cNvSpPr/>
            <p:nvPr/>
          </p:nvSpPr>
          <p:spPr>
            <a:xfrm>
              <a:off x="4527025" y="2781575"/>
              <a:ext cx="72600" cy="231675"/>
            </a:xfrm>
            <a:custGeom>
              <a:avLst/>
              <a:gdLst/>
              <a:ahLst/>
              <a:cxnLst/>
              <a:rect l="l" t="t" r="r" b="b"/>
              <a:pathLst>
                <a:path w="2904" h="9267" fill="none" extrusionOk="0">
                  <a:moveTo>
                    <a:pt x="0" y="1"/>
                  </a:moveTo>
                  <a:lnTo>
                    <a:pt x="2904" y="926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006;p52">
              <a:extLst>
                <a:ext uri="{FF2B5EF4-FFF2-40B4-BE49-F238E27FC236}">
                  <a16:creationId xmlns:a16="http://schemas.microsoft.com/office/drawing/2014/main" id="{77E4A4A4-527E-4EC3-B01A-2416B002EC27}"/>
                </a:ext>
              </a:extLst>
            </p:cNvPr>
            <p:cNvSpPr/>
            <p:nvPr/>
          </p:nvSpPr>
          <p:spPr>
            <a:xfrm>
              <a:off x="4407875" y="2921600"/>
              <a:ext cx="191750" cy="91650"/>
            </a:xfrm>
            <a:custGeom>
              <a:avLst/>
              <a:gdLst/>
              <a:ahLst/>
              <a:cxnLst/>
              <a:rect l="l" t="t" r="r" b="b"/>
              <a:pathLst>
                <a:path w="7670" h="3666" fill="none" extrusionOk="0">
                  <a:moveTo>
                    <a:pt x="0" y="1"/>
                  </a:moveTo>
                  <a:lnTo>
                    <a:pt x="7670" y="3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007;p52">
              <a:extLst>
                <a:ext uri="{FF2B5EF4-FFF2-40B4-BE49-F238E27FC236}">
                  <a16:creationId xmlns:a16="http://schemas.microsoft.com/office/drawing/2014/main" id="{C47E556B-8376-45A3-A74C-768A4839ABAC}"/>
                </a:ext>
              </a:extLst>
            </p:cNvPr>
            <p:cNvSpPr/>
            <p:nvPr/>
          </p:nvSpPr>
          <p:spPr>
            <a:xfrm>
              <a:off x="4599600" y="2933700"/>
              <a:ext cx="80775" cy="79550"/>
            </a:xfrm>
            <a:custGeom>
              <a:avLst/>
              <a:gdLst/>
              <a:ahLst/>
              <a:cxnLst/>
              <a:rect l="l" t="t" r="r" b="b"/>
              <a:pathLst>
                <a:path w="3231" h="3182" fill="none" extrusionOk="0">
                  <a:moveTo>
                    <a:pt x="1" y="3182"/>
                  </a:moveTo>
                  <a:lnTo>
                    <a:pt x="323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008;p52">
              <a:extLst>
                <a:ext uri="{FF2B5EF4-FFF2-40B4-BE49-F238E27FC236}">
                  <a16:creationId xmlns:a16="http://schemas.microsoft.com/office/drawing/2014/main" id="{3C5847BE-2528-4072-BA33-1D5EB3790A74}"/>
                </a:ext>
              </a:extLst>
            </p:cNvPr>
            <p:cNvSpPr/>
            <p:nvPr/>
          </p:nvSpPr>
          <p:spPr>
            <a:xfrm>
              <a:off x="4878750" y="1827450"/>
              <a:ext cx="354150" cy="62025"/>
            </a:xfrm>
            <a:custGeom>
              <a:avLst/>
              <a:gdLst/>
              <a:ahLst/>
              <a:cxnLst/>
              <a:rect l="l" t="t" r="r" b="b"/>
              <a:pathLst>
                <a:path w="14166" h="2481" fill="none" extrusionOk="0">
                  <a:moveTo>
                    <a:pt x="0" y="0"/>
                  </a:moveTo>
                  <a:lnTo>
                    <a:pt x="14165" y="248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009;p52">
              <a:extLst>
                <a:ext uri="{FF2B5EF4-FFF2-40B4-BE49-F238E27FC236}">
                  <a16:creationId xmlns:a16="http://schemas.microsoft.com/office/drawing/2014/main" id="{4C39F21B-FB68-4995-8C7C-2B7FA77D2F04}"/>
                </a:ext>
              </a:extLst>
            </p:cNvPr>
            <p:cNvSpPr/>
            <p:nvPr/>
          </p:nvSpPr>
          <p:spPr>
            <a:xfrm>
              <a:off x="5092250" y="2503650"/>
              <a:ext cx="252250" cy="135525"/>
            </a:xfrm>
            <a:custGeom>
              <a:avLst/>
              <a:gdLst/>
              <a:ahLst/>
              <a:cxnLst/>
              <a:rect l="l" t="t" r="r" b="b"/>
              <a:pathLst>
                <a:path w="10090" h="5421" fill="none" extrusionOk="0">
                  <a:moveTo>
                    <a:pt x="0" y="5420"/>
                  </a:moveTo>
                  <a:lnTo>
                    <a:pt x="1008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010;p52">
              <a:extLst>
                <a:ext uri="{FF2B5EF4-FFF2-40B4-BE49-F238E27FC236}">
                  <a16:creationId xmlns:a16="http://schemas.microsoft.com/office/drawing/2014/main" id="{8E1FCA9D-DC9B-4D3B-8DC8-49BEF864EAEA}"/>
                </a:ext>
              </a:extLst>
            </p:cNvPr>
            <p:cNvSpPr/>
            <p:nvPr/>
          </p:nvSpPr>
          <p:spPr>
            <a:xfrm>
              <a:off x="4527025" y="2781575"/>
              <a:ext cx="120700" cy="12125"/>
            </a:xfrm>
            <a:custGeom>
              <a:avLst/>
              <a:gdLst/>
              <a:ahLst/>
              <a:cxnLst/>
              <a:rect l="l" t="t" r="r" b="b"/>
              <a:pathLst>
                <a:path w="4828" h="485" fill="none" extrusionOk="0">
                  <a:moveTo>
                    <a:pt x="0" y="1"/>
                  </a:moveTo>
                  <a:lnTo>
                    <a:pt x="4827" y="48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011;p52">
              <a:extLst>
                <a:ext uri="{FF2B5EF4-FFF2-40B4-BE49-F238E27FC236}">
                  <a16:creationId xmlns:a16="http://schemas.microsoft.com/office/drawing/2014/main" id="{411F5BDE-ACD8-49C0-9370-9B809A9C37AE}"/>
                </a:ext>
              </a:extLst>
            </p:cNvPr>
            <p:cNvSpPr/>
            <p:nvPr/>
          </p:nvSpPr>
          <p:spPr>
            <a:xfrm>
              <a:off x="4338925" y="2717475"/>
              <a:ext cx="16350" cy="139125"/>
            </a:xfrm>
            <a:custGeom>
              <a:avLst/>
              <a:gdLst/>
              <a:ahLst/>
              <a:cxnLst/>
              <a:rect l="l" t="t" r="r" b="b"/>
              <a:pathLst>
                <a:path w="654" h="5565" fill="none" extrusionOk="0">
                  <a:moveTo>
                    <a:pt x="653" y="0"/>
                  </a:moveTo>
                  <a:lnTo>
                    <a:pt x="0" y="5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012;p52">
              <a:extLst>
                <a:ext uri="{FF2B5EF4-FFF2-40B4-BE49-F238E27FC236}">
                  <a16:creationId xmlns:a16="http://schemas.microsoft.com/office/drawing/2014/main" id="{2DCAA75F-ACE0-4B93-88BA-40965B2D6CBF}"/>
                </a:ext>
              </a:extLst>
            </p:cNvPr>
            <p:cNvSpPr/>
            <p:nvPr/>
          </p:nvSpPr>
          <p:spPr>
            <a:xfrm>
              <a:off x="4367350" y="2717475"/>
              <a:ext cx="171800" cy="64125"/>
            </a:xfrm>
            <a:custGeom>
              <a:avLst/>
              <a:gdLst/>
              <a:ahLst/>
              <a:cxnLst/>
              <a:rect l="l" t="t" r="r" b="b"/>
              <a:pathLst>
                <a:path w="6872" h="2565" fill="none" extrusionOk="0">
                  <a:moveTo>
                    <a:pt x="0" y="0"/>
                  </a:moveTo>
                  <a:lnTo>
                    <a:pt x="6871" y="2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013;p52">
              <a:extLst>
                <a:ext uri="{FF2B5EF4-FFF2-40B4-BE49-F238E27FC236}">
                  <a16:creationId xmlns:a16="http://schemas.microsoft.com/office/drawing/2014/main" id="{456FAEB7-07E5-4573-9D5D-9324FF18D830}"/>
                </a:ext>
              </a:extLst>
            </p:cNvPr>
            <p:cNvSpPr/>
            <p:nvPr/>
          </p:nvSpPr>
          <p:spPr>
            <a:xfrm>
              <a:off x="4250925" y="2757375"/>
              <a:ext cx="88025" cy="99225"/>
            </a:xfrm>
            <a:custGeom>
              <a:avLst/>
              <a:gdLst/>
              <a:ahLst/>
              <a:cxnLst/>
              <a:rect l="l" t="t" r="r" b="b"/>
              <a:pathLst>
                <a:path w="3521" h="3969" fill="none" extrusionOk="0">
                  <a:moveTo>
                    <a:pt x="0" y="1"/>
                  </a:moveTo>
                  <a:lnTo>
                    <a:pt x="3520" y="39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014;p52">
              <a:extLst>
                <a:ext uri="{FF2B5EF4-FFF2-40B4-BE49-F238E27FC236}">
                  <a16:creationId xmlns:a16="http://schemas.microsoft.com/office/drawing/2014/main" id="{FA2D0439-D350-41AB-8817-59BC5A43DBE3}"/>
                </a:ext>
              </a:extLst>
            </p:cNvPr>
            <p:cNvSpPr/>
            <p:nvPr/>
          </p:nvSpPr>
          <p:spPr>
            <a:xfrm>
              <a:off x="4540925" y="1474825"/>
              <a:ext cx="464250" cy="534400"/>
            </a:xfrm>
            <a:custGeom>
              <a:avLst/>
              <a:gdLst/>
              <a:ahLst/>
              <a:cxnLst/>
              <a:rect l="l" t="t" r="r" b="b"/>
              <a:pathLst>
                <a:path w="18570" h="21376" fill="none" extrusionOk="0">
                  <a:moveTo>
                    <a:pt x="1" y="21376"/>
                  </a:moveTo>
                  <a:lnTo>
                    <a:pt x="18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015;p52">
              <a:extLst>
                <a:ext uri="{FF2B5EF4-FFF2-40B4-BE49-F238E27FC236}">
                  <a16:creationId xmlns:a16="http://schemas.microsoft.com/office/drawing/2014/main" id="{E86AF7A8-970F-4330-AC8C-B27DFE7C5A71}"/>
                </a:ext>
              </a:extLst>
            </p:cNvPr>
            <p:cNvSpPr/>
            <p:nvPr/>
          </p:nvSpPr>
          <p:spPr>
            <a:xfrm>
              <a:off x="2083775" y="4509400"/>
              <a:ext cx="120100" cy="103050"/>
            </a:xfrm>
            <a:custGeom>
              <a:avLst/>
              <a:gdLst/>
              <a:ahLst/>
              <a:cxnLst/>
              <a:rect l="l" t="t"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016;p52">
              <a:extLst>
                <a:ext uri="{FF2B5EF4-FFF2-40B4-BE49-F238E27FC236}">
                  <a16:creationId xmlns:a16="http://schemas.microsoft.com/office/drawing/2014/main" id="{927984D0-5D93-4310-866E-842411B9A185}"/>
                </a:ext>
              </a:extLst>
            </p:cNvPr>
            <p:cNvSpPr/>
            <p:nvPr/>
          </p:nvSpPr>
          <p:spPr>
            <a:xfrm>
              <a:off x="2131875" y="4540150"/>
              <a:ext cx="41450" cy="4145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017;p52">
              <a:extLst>
                <a:ext uri="{FF2B5EF4-FFF2-40B4-BE49-F238E27FC236}">
                  <a16:creationId xmlns:a16="http://schemas.microsoft.com/office/drawing/2014/main" id="{9F9B0C06-5515-4492-8C67-DFF9587F7EEB}"/>
                </a:ext>
              </a:extLst>
            </p:cNvPr>
            <p:cNvSpPr/>
            <p:nvPr/>
          </p:nvSpPr>
          <p:spPr>
            <a:xfrm>
              <a:off x="2149700" y="3967650"/>
              <a:ext cx="120100" cy="102875"/>
            </a:xfrm>
            <a:custGeom>
              <a:avLst/>
              <a:gdLst/>
              <a:ahLst/>
              <a:cxnLst/>
              <a:rect l="l" t="t"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018;p52">
              <a:extLst>
                <a:ext uri="{FF2B5EF4-FFF2-40B4-BE49-F238E27FC236}">
                  <a16:creationId xmlns:a16="http://schemas.microsoft.com/office/drawing/2014/main" id="{04911C0D-E2BA-459D-9EE9-E4D446E6DB45}"/>
                </a:ext>
              </a:extLst>
            </p:cNvPr>
            <p:cNvSpPr/>
            <p:nvPr/>
          </p:nvSpPr>
          <p:spPr>
            <a:xfrm>
              <a:off x="2190825" y="3998525"/>
              <a:ext cx="48425" cy="41450"/>
            </a:xfrm>
            <a:custGeom>
              <a:avLst/>
              <a:gdLst/>
              <a:ahLst/>
              <a:cxnLst/>
              <a:rect l="l" t="t"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019;p52">
              <a:extLst>
                <a:ext uri="{FF2B5EF4-FFF2-40B4-BE49-F238E27FC236}">
                  <a16:creationId xmlns:a16="http://schemas.microsoft.com/office/drawing/2014/main" id="{11473590-D58B-48A6-B185-A5A5DE1BC049}"/>
                </a:ext>
              </a:extLst>
            </p:cNvPr>
            <p:cNvSpPr/>
            <p:nvPr/>
          </p:nvSpPr>
          <p:spPr>
            <a:xfrm>
              <a:off x="2412800" y="3351325"/>
              <a:ext cx="120100" cy="103150"/>
            </a:xfrm>
            <a:custGeom>
              <a:avLst/>
              <a:gdLst/>
              <a:ahLst/>
              <a:cxnLst/>
              <a:rect l="l" t="t"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020;p52">
              <a:extLst>
                <a:ext uri="{FF2B5EF4-FFF2-40B4-BE49-F238E27FC236}">
                  <a16:creationId xmlns:a16="http://schemas.microsoft.com/office/drawing/2014/main" id="{8BB18BA8-6D31-45D2-9B1B-BDD94D3601D3}"/>
                </a:ext>
              </a:extLst>
            </p:cNvPr>
            <p:cNvSpPr/>
            <p:nvPr/>
          </p:nvSpPr>
          <p:spPr>
            <a:xfrm>
              <a:off x="2460900" y="3381875"/>
              <a:ext cx="41450" cy="41475"/>
            </a:xfrm>
            <a:custGeom>
              <a:avLst/>
              <a:gdLst/>
              <a:ahLst/>
              <a:cxnLst/>
              <a:rect l="l" t="t"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021;p52">
              <a:extLst>
                <a:ext uri="{FF2B5EF4-FFF2-40B4-BE49-F238E27FC236}">
                  <a16:creationId xmlns:a16="http://schemas.microsoft.com/office/drawing/2014/main" id="{599B481B-7FC0-47BD-9FF2-AEB7810FF0D0}"/>
                </a:ext>
              </a:extLst>
            </p:cNvPr>
            <p:cNvSpPr/>
            <p:nvPr/>
          </p:nvSpPr>
          <p:spPr>
            <a:xfrm>
              <a:off x="2219875" y="3265425"/>
              <a:ext cx="120375" cy="102875"/>
            </a:xfrm>
            <a:custGeom>
              <a:avLst/>
              <a:gdLst/>
              <a:ahLst/>
              <a:cxnLst/>
              <a:rect l="l" t="t"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022;p52">
              <a:extLst>
                <a:ext uri="{FF2B5EF4-FFF2-40B4-BE49-F238E27FC236}">
                  <a16:creationId xmlns:a16="http://schemas.microsoft.com/office/drawing/2014/main" id="{555DA1C4-39B8-4A92-A2D1-2F10E37BEBAC}"/>
                </a:ext>
              </a:extLst>
            </p:cNvPr>
            <p:cNvSpPr/>
            <p:nvPr/>
          </p:nvSpPr>
          <p:spPr>
            <a:xfrm>
              <a:off x="2267950" y="3296300"/>
              <a:ext cx="41450" cy="41450"/>
            </a:xfrm>
            <a:custGeom>
              <a:avLst/>
              <a:gdLst/>
              <a:ahLst/>
              <a:cxnLst/>
              <a:rect l="l" t="t"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023;p52">
              <a:extLst>
                <a:ext uri="{FF2B5EF4-FFF2-40B4-BE49-F238E27FC236}">
                  <a16:creationId xmlns:a16="http://schemas.microsoft.com/office/drawing/2014/main" id="{8D858CC2-6983-4AA9-88AB-9D1CF35A9974}"/>
                </a:ext>
              </a:extLst>
            </p:cNvPr>
            <p:cNvSpPr/>
            <p:nvPr/>
          </p:nvSpPr>
          <p:spPr>
            <a:xfrm>
              <a:off x="1842150" y="2753150"/>
              <a:ext cx="120075" cy="102850"/>
            </a:xfrm>
            <a:custGeom>
              <a:avLst/>
              <a:gdLst/>
              <a:ahLst/>
              <a:cxnLst/>
              <a:rect l="l" t="t"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024;p52">
              <a:extLst>
                <a:ext uri="{FF2B5EF4-FFF2-40B4-BE49-F238E27FC236}">
                  <a16:creationId xmlns:a16="http://schemas.microsoft.com/office/drawing/2014/main" id="{B2C43162-698F-408D-B762-78EF269BB07A}"/>
                </a:ext>
              </a:extLst>
            </p:cNvPr>
            <p:cNvSpPr/>
            <p:nvPr/>
          </p:nvSpPr>
          <p:spPr>
            <a:xfrm>
              <a:off x="1890225" y="2784000"/>
              <a:ext cx="41450" cy="41450"/>
            </a:xfrm>
            <a:custGeom>
              <a:avLst/>
              <a:gdLst/>
              <a:ahLst/>
              <a:cxnLst/>
              <a:rect l="l" t="t"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025;p52">
              <a:extLst>
                <a:ext uri="{FF2B5EF4-FFF2-40B4-BE49-F238E27FC236}">
                  <a16:creationId xmlns:a16="http://schemas.microsoft.com/office/drawing/2014/main" id="{E4DE1B88-8FB7-46CC-8C58-5B590F361A8A}"/>
                </a:ext>
              </a:extLst>
            </p:cNvPr>
            <p:cNvSpPr/>
            <p:nvPr/>
          </p:nvSpPr>
          <p:spPr>
            <a:xfrm>
              <a:off x="1965225" y="2040750"/>
              <a:ext cx="120400" cy="103050"/>
            </a:xfrm>
            <a:custGeom>
              <a:avLst/>
              <a:gdLst/>
              <a:ahLst/>
              <a:cxnLst/>
              <a:rect l="l" t="t"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026;p52">
              <a:extLst>
                <a:ext uri="{FF2B5EF4-FFF2-40B4-BE49-F238E27FC236}">
                  <a16:creationId xmlns:a16="http://schemas.microsoft.com/office/drawing/2014/main" id="{D45D7CD4-E2CC-4FCC-B0F2-4B383FC9044C}"/>
                </a:ext>
              </a:extLst>
            </p:cNvPr>
            <p:cNvSpPr/>
            <p:nvPr/>
          </p:nvSpPr>
          <p:spPr>
            <a:xfrm>
              <a:off x="2013325" y="2071500"/>
              <a:ext cx="41450" cy="41450"/>
            </a:xfrm>
            <a:custGeom>
              <a:avLst/>
              <a:gdLst/>
              <a:ahLst/>
              <a:cxnLst/>
              <a:rect l="l" t="t"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027;p52">
              <a:extLst>
                <a:ext uri="{FF2B5EF4-FFF2-40B4-BE49-F238E27FC236}">
                  <a16:creationId xmlns:a16="http://schemas.microsoft.com/office/drawing/2014/main" id="{8CA5751D-5601-4796-934C-B6AC96D6502F}"/>
                </a:ext>
              </a:extLst>
            </p:cNvPr>
            <p:cNvSpPr/>
            <p:nvPr/>
          </p:nvSpPr>
          <p:spPr>
            <a:xfrm>
              <a:off x="2199300" y="2345175"/>
              <a:ext cx="120075" cy="102875"/>
            </a:xfrm>
            <a:custGeom>
              <a:avLst/>
              <a:gdLst/>
              <a:ahLst/>
              <a:cxnLst/>
              <a:rect l="l" t="t"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028;p52">
              <a:extLst>
                <a:ext uri="{FF2B5EF4-FFF2-40B4-BE49-F238E27FC236}">
                  <a16:creationId xmlns:a16="http://schemas.microsoft.com/office/drawing/2014/main" id="{EA99B196-CB84-4084-A8F9-E393C882F90B}"/>
                </a:ext>
              </a:extLst>
            </p:cNvPr>
            <p:cNvSpPr/>
            <p:nvPr/>
          </p:nvSpPr>
          <p:spPr>
            <a:xfrm>
              <a:off x="2247375" y="2376025"/>
              <a:ext cx="41475" cy="41475"/>
            </a:xfrm>
            <a:custGeom>
              <a:avLst/>
              <a:gdLst/>
              <a:ahLst/>
              <a:cxnLst/>
              <a:rect l="l" t="t"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029;p52">
              <a:extLst>
                <a:ext uri="{FF2B5EF4-FFF2-40B4-BE49-F238E27FC236}">
                  <a16:creationId xmlns:a16="http://schemas.microsoft.com/office/drawing/2014/main" id="{1A6CFADA-FFC1-4148-82D0-A58CA4711269}"/>
                </a:ext>
              </a:extLst>
            </p:cNvPr>
            <p:cNvSpPr/>
            <p:nvPr/>
          </p:nvSpPr>
          <p:spPr>
            <a:xfrm>
              <a:off x="3401425" y="2433800"/>
              <a:ext cx="120075" cy="103150"/>
            </a:xfrm>
            <a:custGeom>
              <a:avLst/>
              <a:gdLst/>
              <a:ahLst/>
              <a:cxnLst/>
              <a:rect l="l" t="t"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030;p52">
              <a:extLst>
                <a:ext uri="{FF2B5EF4-FFF2-40B4-BE49-F238E27FC236}">
                  <a16:creationId xmlns:a16="http://schemas.microsoft.com/office/drawing/2014/main" id="{F07FD518-0D79-451E-BD3C-D9276ADA5950}"/>
                </a:ext>
              </a:extLst>
            </p:cNvPr>
            <p:cNvSpPr/>
            <p:nvPr/>
          </p:nvSpPr>
          <p:spPr>
            <a:xfrm>
              <a:off x="3449500" y="2464650"/>
              <a:ext cx="41450" cy="41450"/>
            </a:xfrm>
            <a:custGeom>
              <a:avLst/>
              <a:gdLst/>
              <a:ahLst/>
              <a:cxnLst/>
              <a:rect l="l" t="t"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031;p52">
              <a:extLst>
                <a:ext uri="{FF2B5EF4-FFF2-40B4-BE49-F238E27FC236}">
                  <a16:creationId xmlns:a16="http://schemas.microsoft.com/office/drawing/2014/main" id="{F0AE5B8D-F67B-4346-9D4D-250751936D97}"/>
                </a:ext>
              </a:extLst>
            </p:cNvPr>
            <p:cNvSpPr/>
            <p:nvPr/>
          </p:nvSpPr>
          <p:spPr>
            <a:xfrm>
              <a:off x="3549000" y="2197525"/>
              <a:ext cx="120075" cy="102925"/>
            </a:xfrm>
            <a:custGeom>
              <a:avLst/>
              <a:gdLst/>
              <a:ahLst/>
              <a:cxnLst/>
              <a:rect l="l" t="t"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032;p52">
              <a:extLst>
                <a:ext uri="{FF2B5EF4-FFF2-40B4-BE49-F238E27FC236}">
                  <a16:creationId xmlns:a16="http://schemas.microsoft.com/office/drawing/2014/main" id="{49C07C74-0CE9-4A2E-A197-77B43F9E6910}"/>
                </a:ext>
              </a:extLst>
            </p:cNvPr>
            <p:cNvSpPr/>
            <p:nvPr/>
          </p:nvSpPr>
          <p:spPr>
            <a:xfrm>
              <a:off x="3597075" y="2228150"/>
              <a:ext cx="41475" cy="41450"/>
            </a:xfrm>
            <a:custGeom>
              <a:avLst/>
              <a:gdLst/>
              <a:ahLst/>
              <a:cxnLst/>
              <a:rect l="l" t="t"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033;p52">
              <a:extLst>
                <a:ext uri="{FF2B5EF4-FFF2-40B4-BE49-F238E27FC236}">
                  <a16:creationId xmlns:a16="http://schemas.microsoft.com/office/drawing/2014/main" id="{7723AD8B-3903-4885-B431-B734EDFBF48E}"/>
                </a:ext>
              </a:extLst>
            </p:cNvPr>
            <p:cNvSpPr/>
            <p:nvPr/>
          </p:nvSpPr>
          <p:spPr>
            <a:xfrm>
              <a:off x="3569875" y="3371900"/>
              <a:ext cx="120075" cy="102850"/>
            </a:xfrm>
            <a:custGeom>
              <a:avLst/>
              <a:gdLst/>
              <a:ahLst/>
              <a:cxnLst/>
              <a:rect l="l" t="t"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034;p52">
              <a:extLst>
                <a:ext uri="{FF2B5EF4-FFF2-40B4-BE49-F238E27FC236}">
                  <a16:creationId xmlns:a16="http://schemas.microsoft.com/office/drawing/2014/main" id="{C048AAF1-E812-42B1-8028-2C0C38D97BE2}"/>
                </a:ext>
              </a:extLst>
            </p:cNvPr>
            <p:cNvSpPr/>
            <p:nvPr/>
          </p:nvSpPr>
          <p:spPr>
            <a:xfrm>
              <a:off x="3617950" y="3402750"/>
              <a:ext cx="41450" cy="41450"/>
            </a:xfrm>
            <a:custGeom>
              <a:avLst/>
              <a:gdLst/>
              <a:ahLst/>
              <a:cxnLst/>
              <a:rect l="l" t="t"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035;p52">
              <a:extLst>
                <a:ext uri="{FF2B5EF4-FFF2-40B4-BE49-F238E27FC236}">
                  <a16:creationId xmlns:a16="http://schemas.microsoft.com/office/drawing/2014/main" id="{4FDB6DDA-18A4-47B0-9923-17D7D75F77C0}"/>
                </a:ext>
              </a:extLst>
            </p:cNvPr>
            <p:cNvSpPr/>
            <p:nvPr/>
          </p:nvSpPr>
          <p:spPr>
            <a:xfrm>
              <a:off x="3313425" y="2828375"/>
              <a:ext cx="120375" cy="102925"/>
            </a:xfrm>
            <a:custGeom>
              <a:avLst/>
              <a:gdLst/>
              <a:ahLst/>
              <a:cxnLst/>
              <a:rect l="l" t="t"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036;p52">
              <a:extLst>
                <a:ext uri="{FF2B5EF4-FFF2-40B4-BE49-F238E27FC236}">
                  <a16:creationId xmlns:a16="http://schemas.microsoft.com/office/drawing/2014/main" id="{B6603F42-5DFE-4398-A671-C0C8FE3ACF72}"/>
                </a:ext>
              </a:extLst>
            </p:cNvPr>
            <p:cNvSpPr/>
            <p:nvPr/>
          </p:nvSpPr>
          <p:spPr>
            <a:xfrm>
              <a:off x="3354550" y="2859000"/>
              <a:ext cx="48400" cy="41525"/>
            </a:xfrm>
            <a:custGeom>
              <a:avLst/>
              <a:gdLst/>
              <a:ahLst/>
              <a:cxnLst/>
              <a:rect l="l" t="t"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037;p52">
              <a:extLst>
                <a:ext uri="{FF2B5EF4-FFF2-40B4-BE49-F238E27FC236}">
                  <a16:creationId xmlns:a16="http://schemas.microsoft.com/office/drawing/2014/main" id="{CF4BA6C0-8B11-4390-8F4F-EE476731F462}"/>
                </a:ext>
              </a:extLst>
            </p:cNvPr>
            <p:cNvSpPr/>
            <p:nvPr/>
          </p:nvSpPr>
          <p:spPr>
            <a:xfrm>
              <a:off x="3471575" y="2603150"/>
              <a:ext cx="120100" cy="102850"/>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038;p52">
              <a:extLst>
                <a:ext uri="{FF2B5EF4-FFF2-40B4-BE49-F238E27FC236}">
                  <a16:creationId xmlns:a16="http://schemas.microsoft.com/office/drawing/2014/main" id="{57CFA22D-36A5-4D55-8AB7-5BBE64F26B1B}"/>
                </a:ext>
              </a:extLst>
            </p:cNvPr>
            <p:cNvSpPr/>
            <p:nvPr/>
          </p:nvSpPr>
          <p:spPr>
            <a:xfrm>
              <a:off x="3519675" y="2634000"/>
              <a:ext cx="41450" cy="41450"/>
            </a:xfrm>
            <a:custGeom>
              <a:avLst/>
              <a:gdLst/>
              <a:ahLst/>
              <a:cxnLst/>
              <a:rect l="l" t="t"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039;p52">
              <a:extLst>
                <a:ext uri="{FF2B5EF4-FFF2-40B4-BE49-F238E27FC236}">
                  <a16:creationId xmlns:a16="http://schemas.microsoft.com/office/drawing/2014/main" id="{6FCD5CA8-E66B-4D7E-849C-E2ABA5CCB0B6}"/>
                </a:ext>
              </a:extLst>
            </p:cNvPr>
            <p:cNvSpPr/>
            <p:nvPr/>
          </p:nvSpPr>
          <p:spPr>
            <a:xfrm>
              <a:off x="3857775" y="2291950"/>
              <a:ext cx="120375" cy="102850"/>
            </a:xfrm>
            <a:custGeom>
              <a:avLst/>
              <a:gdLst/>
              <a:ahLst/>
              <a:cxnLst/>
              <a:rect l="l" t="t"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040;p52">
              <a:extLst>
                <a:ext uri="{FF2B5EF4-FFF2-40B4-BE49-F238E27FC236}">
                  <a16:creationId xmlns:a16="http://schemas.microsoft.com/office/drawing/2014/main" id="{21569443-3542-4D9B-B7E0-29A7210713A1}"/>
                </a:ext>
              </a:extLst>
            </p:cNvPr>
            <p:cNvSpPr/>
            <p:nvPr/>
          </p:nvSpPr>
          <p:spPr>
            <a:xfrm>
              <a:off x="3898900" y="2322800"/>
              <a:ext cx="48400" cy="41475"/>
            </a:xfrm>
            <a:custGeom>
              <a:avLst/>
              <a:gdLst/>
              <a:ahLst/>
              <a:cxnLst/>
              <a:rect l="l" t="t"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041;p52">
              <a:extLst>
                <a:ext uri="{FF2B5EF4-FFF2-40B4-BE49-F238E27FC236}">
                  <a16:creationId xmlns:a16="http://schemas.microsoft.com/office/drawing/2014/main" id="{25EB1AFE-CCCD-46E6-AA9F-DEA67D0F3B55}"/>
                </a:ext>
              </a:extLst>
            </p:cNvPr>
            <p:cNvSpPr/>
            <p:nvPr/>
          </p:nvSpPr>
          <p:spPr>
            <a:xfrm>
              <a:off x="4072500" y="2533875"/>
              <a:ext cx="120075" cy="102875"/>
            </a:xfrm>
            <a:custGeom>
              <a:avLst/>
              <a:gdLst/>
              <a:ahLst/>
              <a:cxnLst/>
              <a:rect l="l" t="t"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042;p52">
              <a:extLst>
                <a:ext uri="{FF2B5EF4-FFF2-40B4-BE49-F238E27FC236}">
                  <a16:creationId xmlns:a16="http://schemas.microsoft.com/office/drawing/2014/main" id="{9309A2EA-ABF2-435C-B5ED-8F0B6F0F8272}"/>
                </a:ext>
              </a:extLst>
            </p:cNvPr>
            <p:cNvSpPr/>
            <p:nvPr/>
          </p:nvSpPr>
          <p:spPr>
            <a:xfrm>
              <a:off x="4113625" y="2564750"/>
              <a:ext cx="48400" cy="41450"/>
            </a:xfrm>
            <a:custGeom>
              <a:avLst/>
              <a:gdLst/>
              <a:ahLst/>
              <a:cxnLst/>
              <a:rect l="l" t="t"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043;p52">
              <a:extLst>
                <a:ext uri="{FF2B5EF4-FFF2-40B4-BE49-F238E27FC236}">
                  <a16:creationId xmlns:a16="http://schemas.microsoft.com/office/drawing/2014/main" id="{506C16BF-3A58-4AD2-BE7E-D465105A7DCA}"/>
                </a:ext>
              </a:extLst>
            </p:cNvPr>
            <p:cNvSpPr/>
            <p:nvPr/>
          </p:nvSpPr>
          <p:spPr>
            <a:xfrm>
              <a:off x="3851425" y="3723000"/>
              <a:ext cx="120375" cy="102850"/>
            </a:xfrm>
            <a:custGeom>
              <a:avLst/>
              <a:gdLst/>
              <a:ahLst/>
              <a:cxnLst/>
              <a:rect l="l" t="t"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044;p52">
              <a:extLst>
                <a:ext uri="{FF2B5EF4-FFF2-40B4-BE49-F238E27FC236}">
                  <a16:creationId xmlns:a16="http://schemas.microsoft.com/office/drawing/2014/main" id="{C43CE0E6-6B1B-44E5-88C2-2E20AECA6E34}"/>
                </a:ext>
              </a:extLst>
            </p:cNvPr>
            <p:cNvSpPr/>
            <p:nvPr/>
          </p:nvSpPr>
          <p:spPr>
            <a:xfrm>
              <a:off x="3899500" y="3753850"/>
              <a:ext cx="41450" cy="41475"/>
            </a:xfrm>
            <a:custGeom>
              <a:avLst/>
              <a:gdLst/>
              <a:ahLst/>
              <a:cxnLst/>
              <a:rect l="l" t="t"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045;p52">
              <a:extLst>
                <a:ext uri="{FF2B5EF4-FFF2-40B4-BE49-F238E27FC236}">
                  <a16:creationId xmlns:a16="http://schemas.microsoft.com/office/drawing/2014/main" id="{18251FBD-152D-4460-A7E2-22C39AA34B05}"/>
                </a:ext>
              </a:extLst>
            </p:cNvPr>
            <p:cNvSpPr/>
            <p:nvPr/>
          </p:nvSpPr>
          <p:spPr>
            <a:xfrm>
              <a:off x="3967850" y="4372300"/>
              <a:ext cx="120075" cy="102850"/>
            </a:xfrm>
            <a:custGeom>
              <a:avLst/>
              <a:gdLst/>
              <a:ahLst/>
              <a:cxnLst/>
              <a:rect l="l" t="t"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046;p52">
              <a:extLst>
                <a:ext uri="{FF2B5EF4-FFF2-40B4-BE49-F238E27FC236}">
                  <a16:creationId xmlns:a16="http://schemas.microsoft.com/office/drawing/2014/main" id="{50DA8A72-84E8-4933-ACAD-D19B7783F990}"/>
                </a:ext>
              </a:extLst>
            </p:cNvPr>
            <p:cNvSpPr/>
            <p:nvPr/>
          </p:nvSpPr>
          <p:spPr>
            <a:xfrm>
              <a:off x="4015625" y="4403150"/>
              <a:ext cx="41475" cy="41450"/>
            </a:xfrm>
            <a:custGeom>
              <a:avLst/>
              <a:gdLst/>
              <a:ahLst/>
              <a:cxnLst/>
              <a:rect l="l" t="t"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047;p52">
              <a:extLst>
                <a:ext uri="{FF2B5EF4-FFF2-40B4-BE49-F238E27FC236}">
                  <a16:creationId xmlns:a16="http://schemas.microsoft.com/office/drawing/2014/main" id="{7A9EDB3A-3F78-4B1E-991F-329C4CFCA8B2}"/>
                </a:ext>
              </a:extLst>
            </p:cNvPr>
            <p:cNvSpPr/>
            <p:nvPr/>
          </p:nvSpPr>
          <p:spPr>
            <a:xfrm>
              <a:off x="4332275" y="3946800"/>
              <a:ext cx="120075" cy="103150"/>
            </a:xfrm>
            <a:custGeom>
              <a:avLst/>
              <a:gdLst/>
              <a:ahLst/>
              <a:cxnLst/>
              <a:rect l="l" t="t"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048;p52">
              <a:extLst>
                <a:ext uri="{FF2B5EF4-FFF2-40B4-BE49-F238E27FC236}">
                  <a16:creationId xmlns:a16="http://schemas.microsoft.com/office/drawing/2014/main" id="{B63BD00D-2151-4ECB-9DDE-3ABD739CB52C}"/>
                </a:ext>
              </a:extLst>
            </p:cNvPr>
            <p:cNvSpPr/>
            <p:nvPr/>
          </p:nvSpPr>
          <p:spPr>
            <a:xfrm>
              <a:off x="4373400" y="3977650"/>
              <a:ext cx="48400" cy="41525"/>
            </a:xfrm>
            <a:custGeom>
              <a:avLst/>
              <a:gdLst/>
              <a:ahLst/>
              <a:cxnLst/>
              <a:rect l="l" t="t"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049;p52">
              <a:extLst>
                <a:ext uri="{FF2B5EF4-FFF2-40B4-BE49-F238E27FC236}">
                  <a16:creationId xmlns:a16="http://schemas.microsoft.com/office/drawing/2014/main" id="{B63C1A8F-D540-4AB5-810D-57867834CE49}"/>
                </a:ext>
              </a:extLst>
            </p:cNvPr>
            <p:cNvSpPr/>
            <p:nvPr/>
          </p:nvSpPr>
          <p:spPr>
            <a:xfrm>
              <a:off x="4373700" y="3087000"/>
              <a:ext cx="120075" cy="102875"/>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050;p52">
              <a:extLst>
                <a:ext uri="{FF2B5EF4-FFF2-40B4-BE49-F238E27FC236}">
                  <a16:creationId xmlns:a16="http://schemas.microsoft.com/office/drawing/2014/main" id="{67093825-39CC-44B5-9C8C-880845E5E3EC}"/>
                </a:ext>
              </a:extLst>
            </p:cNvPr>
            <p:cNvSpPr/>
            <p:nvPr/>
          </p:nvSpPr>
          <p:spPr>
            <a:xfrm>
              <a:off x="4414825" y="3117875"/>
              <a:ext cx="48425" cy="41450"/>
            </a:xfrm>
            <a:custGeom>
              <a:avLst/>
              <a:gdLst/>
              <a:ahLst/>
              <a:cxnLst/>
              <a:rect l="l" t="t"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051;p52">
              <a:extLst>
                <a:ext uri="{FF2B5EF4-FFF2-40B4-BE49-F238E27FC236}">
                  <a16:creationId xmlns:a16="http://schemas.microsoft.com/office/drawing/2014/main" id="{B71A7A97-BF1E-4AC3-A129-79B0A02ECB17}"/>
                </a:ext>
              </a:extLst>
            </p:cNvPr>
            <p:cNvSpPr/>
            <p:nvPr/>
          </p:nvSpPr>
          <p:spPr>
            <a:xfrm>
              <a:off x="4262700" y="2803350"/>
              <a:ext cx="120300" cy="102850"/>
            </a:xfrm>
            <a:custGeom>
              <a:avLst/>
              <a:gdLst/>
              <a:ahLst/>
              <a:cxnLst/>
              <a:rect l="l" t="t"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052;p52">
              <a:extLst>
                <a:ext uri="{FF2B5EF4-FFF2-40B4-BE49-F238E27FC236}">
                  <a16:creationId xmlns:a16="http://schemas.microsoft.com/office/drawing/2014/main" id="{986D3A7E-2866-4E94-8199-1612DB0FDE69}"/>
                </a:ext>
              </a:extLst>
            </p:cNvPr>
            <p:cNvSpPr/>
            <p:nvPr/>
          </p:nvSpPr>
          <p:spPr>
            <a:xfrm>
              <a:off x="4303850" y="2833900"/>
              <a:ext cx="48400" cy="41650"/>
            </a:xfrm>
            <a:custGeom>
              <a:avLst/>
              <a:gdLst/>
              <a:ahLst/>
              <a:cxnLst/>
              <a:rect l="l" t="t"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053;p52">
              <a:extLst>
                <a:ext uri="{FF2B5EF4-FFF2-40B4-BE49-F238E27FC236}">
                  <a16:creationId xmlns:a16="http://schemas.microsoft.com/office/drawing/2014/main" id="{94601707-B96C-4757-83DF-15E632106E90}"/>
                </a:ext>
              </a:extLst>
            </p:cNvPr>
            <p:cNvSpPr/>
            <p:nvPr/>
          </p:nvSpPr>
          <p:spPr>
            <a:xfrm>
              <a:off x="4621375" y="3199925"/>
              <a:ext cx="120400" cy="103050"/>
            </a:xfrm>
            <a:custGeom>
              <a:avLst/>
              <a:gdLst/>
              <a:ahLst/>
              <a:cxnLst/>
              <a:rect l="l" t="t"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054;p52">
              <a:extLst>
                <a:ext uri="{FF2B5EF4-FFF2-40B4-BE49-F238E27FC236}">
                  <a16:creationId xmlns:a16="http://schemas.microsoft.com/office/drawing/2014/main" id="{B694C095-61F5-404C-BF40-F0271D93F524}"/>
                </a:ext>
              </a:extLst>
            </p:cNvPr>
            <p:cNvSpPr/>
            <p:nvPr/>
          </p:nvSpPr>
          <p:spPr>
            <a:xfrm>
              <a:off x="4669475" y="3230675"/>
              <a:ext cx="41450" cy="4145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055;p52">
              <a:extLst>
                <a:ext uri="{FF2B5EF4-FFF2-40B4-BE49-F238E27FC236}">
                  <a16:creationId xmlns:a16="http://schemas.microsoft.com/office/drawing/2014/main" id="{317AFAAD-2DF8-464F-8473-9DC02E497033}"/>
                </a:ext>
              </a:extLst>
            </p:cNvPr>
            <p:cNvSpPr/>
            <p:nvPr/>
          </p:nvSpPr>
          <p:spPr>
            <a:xfrm>
              <a:off x="4021975" y="2689275"/>
              <a:ext cx="120100" cy="102925"/>
            </a:xfrm>
            <a:custGeom>
              <a:avLst/>
              <a:gdLst/>
              <a:ahLst/>
              <a:cxnLst/>
              <a:rect l="l" t="t"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056;p52">
              <a:extLst>
                <a:ext uri="{FF2B5EF4-FFF2-40B4-BE49-F238E27FC236}">
                  <a16:creationId xmlns:a16="http://schemas.microsoft.com/office/drawing/2014/main" id="{DF5B662A-AE1C-4929-83FF-9300EE163FB5}"/>
                </a:ext>
              </a:extLst>
            </p:cNvPr>
            <p:cNvSpPr/>
            <p:nvPr/>
          </p:nvSpPr>
          <p:spPr>
            <a:xfrm>
              <a:off x="4062800" y="2719875"/>
              <a:ext cx="48425" cy="41550"/>
            </a:xfrm>
            <a:custGeom>
              <a:avLst/>
              <a:gdLst/>
              <a:ahLst/>
              <a:cxnLst/>
              <a:rect l="l" t="t"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057;p52">
              <a:extLst>
                <a:ext uri="{FF2B5EF4-FFF2-40B4-BE49-F238E27FC236}">
                  <a16:creationId xmlns:a16="http://schemas.microsoft.com/office/drawing/2014/main" id="{C10F551A-6DB2-482D-8594-E19A1171B3CF}"/>
                </a:ext>
              </a:extLst>
            </p:cNvPr>
            <p:cNvSpPr/>
            <p:nvPr/>
          </p:nvSpPr>
          <p:spPr>
            <a:xfrm>
              <a:off x="4233675" y="2303750"/>
              <a:ext cx="120075" cy="102850"/>
            </a:xfrm>
            <a:custGeom>
              <a:avLst/>
              <a:gdLst/>
              <a:ahLst/>
              <a:cxnLst/>
              <a:rect l="l" t="t"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058;p52">
              <a:extLst>
                <a:ext uri="{FF2B5EF4-FFF2-40B4-BE49-F238E27FC236}">
                  <a16:creationId xmlns:a16="http://schemas.microsoft.com/office/drawing/2014/main" id="{12F8EDCE-C11D-4EDB-B533-43C735FFDF9C}"/>
                </a:ext>
              </a:extLst>
            </p:cNvPr>
            <p:cNvSpPr/>
            <p:nvPr/>
          </p:nvSpPr>
          <p:spPr>
            <a:xfrm>
              <a:off x="4274500" y="2334600"/>
              <a:ext cx="48725" cy="41450"/>
            </a:xfrm>
            <a:custGeom>
              <a:avLst/>
              <a:gdLst/>
              <a:ahLst/>
              <a:cxnLst/>
              <a:rect l="l" t="t"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059;p52">
              <a:extLst>
                <a:ext uri="{FF2B5EF4-FFF2-40B4-BE49-F238E27FC236}">
                  <a16:creationId xmlns:a16="http://schemas.microsoft.com/office/drawing/2014/main" id="{783546F4-776F-4D69-9DB7-9A4CEE9AC3C8}"/>
                </a:ext>
              </a:extLst>
            </p:cNvPr>
            <p:cNvSpPr/>
            <p:nvPr/>
          </p:nvSpPr>
          <p:spPr>
            <a:xfrm>
              <a:off x="4318350" y="2590375"/>
              <a:ext cx="120100" cy="102925"/>
            </a:xfrm>
            <a:custGeom>
              <a:avLst/>
              <a:gdLst/>
              <a:ahLst/>
              <a:cxnLst/>
              <a:rect l="l" t="t"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060;p52">
              <a:extLst>
                <a:ext uri="{FF2B5EF4-FFF2-40B4-BE49-F238E27FC236}">
                  <a16:creationId xmlns:a16="http://schemas.microsoft.com/office/drawing/2014/main" id="{82D11677-8680-4EF9-B0A1-6A8515CDA9BF}"/>
                </a:ext>
              </a:extLst>
            </p:cNvPr>
            <p:cNvSpPr/>
            <p:nvPr/>
          </p:nvSpPr>
          <p:spPr>
            <a:xfrm>
              <a:off x="4359175" y="2621000"/>
              <a:ext cx="48725" cy="41350"/>
            </a:xfrm>
            <a:custGeom>
              <a:avLst/>
              <a:gdLst/>
              <a:ahLst/>
              <a:cxnLst/>
              <a:rect l="l" t="t"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061;p52">
              <a:extLst>
                <a:ext uri="{FF2B5EF4-FFF2-40B4-BE49-F238E27FC236}">
                  <a16:creationId xmlns:a16="http://schemas.microsoft.com/office/drawing/2014/main" id="{4C046899-B4F0-4E17-8CBC-B6FFD9166BB9}"/>
                </a:ext>
              </a:extLst>
            </p:cNvPr>
            <p:cNvSpPr/>
            <p:nvPr/>
          </p:nvSpPr>
          <p:spPr>
            <a:xfrm>
              <a:off x="4394250" y="1634200"/>
              <a:ext cx="120400" cy="102850"/>
            </a:xfrm>
            <a:custGeom>
              <a:avLst/>
              <a:gdLst/>
              <a:ahLst/>
              <a:cxnLst/>
              <a:rect l="l" t="t"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062;p52">
              <a:extLst>
                <a:ext uri="{FF2B5EF4-FFF2-40B4-BE49-F238E27FC236}">
                  <a16:creationId xmlns:a16="http://schemas.microsoft.com/office/drawing/2014/main" id="{8552205A-909F-459E-8409-7F3AC1E555C8}"/>
                </a:ext>
              </a:extLst>
            </p:cNvPr>
            <p:cNvSpPr/>
            <p:nvPr/>
          </p:nvSpPr>
          <p:spPr>
            <a:xfrm>
              <a:off x="4442350" y="1665050"/>
              <a:ext cx="41450" cy="41450"/>
            </a:xfrm>
            <a:custGeom>
              <a:avLst/>
              <a:gdLst/>
              <a:ahLst/>
              <a:cxnLst/>
              <a:rect l="l" t="t"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063;p52">
              <a:extLst>
                <a:ext uri="{FF2B5EF4-FFF2-40B4-BE49-F238E27FC236}">
                  <a16:creationId xmlns:a16="http://schemas.microsoft.com/office/drawing/2014/main" id="{1D8AB9E6-14BB-4F57-9FCD-6010A66F3EFB}"/>
                </a:ext>
              </a:extLst>
            </p:cNvPr>
            <p:cNvSpPr/>
            <p:nvPr/>
          </p:nvSpPr>
          <p:spPr>
            <a:xfrm>
              <a:off x="4894150" y="2876825"/>
              <a:ext cx="120100" cy="102875"/>
            </a:xfrm>
            <a:custGeom>
              <a:avLst/>
              <a:gdLst/>
              <a:ahLst/>
              <a:cxnLst/>
              <a:rect l="l" t="t"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064;p52">
              <a:extLst>
                <a:ext uri="{FF2B5EF4-FFF2-40B4-BE49-F238E27FC236}">
                  <a16:creationId xmlns:a16="http://schemas.microsoft.com/office/drawing/2014/main" id="{59C5236D-36C5-463A-99F6-DA428AA99AA2}"/>
                </a:ext>
              </a:extLst>
            </p:cNvPr>
            <p:cNvSpPr/>
            <p:nvPr/>
          </p:nvSpPr>
          <p:spPr>
            <a:xfrm>
              <a:off x="4935300" y="2907375"/>
              <a:ext cx="48400" cy="41550"/>
            </a:xfrm>
            <a:custGeom>
              <a:avLst/>
              <a:gdLst/>
              <a:ahLst/>
              <a:cxnLst/>
              <a:rect l="l" t="t"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065;p52">
              <a:extLst>
                <a:ext uri="{FF2B5EF4-FFF2-40B4-BE49-F238E27FC236}">
                  <a16:creationId xmlns:a16="http://schemas.microsoft.com/office/drawing/2014/main" id="{2C48174A-3B20-4627-ACCF-08C812541086}"/>
                </a:ext>
              </a:extLst>
            </p:cNvPr>
            <p:cNvSpPr/>
            <p:nvPr/>
          </p:nvSpPr>
          <p:spPr>
            <a:xfrm>
              <a:off x="4915025" y="1435200"/>
              <a:ext cx="120100" cy="102850"/>
            </a:xfrm>
            <a:custGeom>
              <a:avLst/>
              <a:gdLst/>
              <a:ahLst/>
              <a:cxnLst/>
              <a:rect l="l" t="t"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066;p52">
              <a:extLst>
                <a:ext uri="{FF2B5EF4-FFF2-40B4-BE49-F238E27FC236}">
                  <a16:creationId xmlns:a16="http://schemas.microsoft.com/office/drawing/2014/main" id="{AF6F5947-D9F7-484C-BA08-A94B953080C8}"/>
                </a:ext>
              </a:extLst>
            </p:cNvPr>
            <p:cNvSpPr/>
            <p:nvPr/>
          </p:nvSpPr>
          <p:spPr>
            <a:xfrm>
              <a:off x="4962800" y="1466050"/>
              <a:ext cx="41475" cy="41475"/>
            </a:xfrm>
            <a:custGeom>
              <a:avLst/>
              <a:gdLst/>
              <a:ahLst/>
              <a:cxnLst/>
              <a:rect l="l" t="t"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067;p52">
              <a:extLst>
                <a:ext uri="{FF2B5EF4-FFF2-40B4-BE49-F238E27FC236}">
                  <a16:creationId xmlns:a16="http://schemas.microsoft.com/office/drawing/2014/main" id="{2A55C6B6-A461-44FE-8189-D7465E32AFBE}"/>
                </a:ext>
              </a:extLst>
            </p:cNvPr>
            <p:cNvSpPr/>
            <p:nvPr/>
          </p:nvSpPr>
          <p:spPr>
            <a:xfrm>
              <a:off x="5924800" y="2946025"/>
              <a:ext cx="120100" cy="102925"/>
            </a:xfrm>
            <a:custGeom>
              <a:avLst/>
              <a:gdLst/>
              <a:ahLst/>
              <a:cxnLst/>
              <a:rect l="l" t="t"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068;p52">
              <a:extLst>
                <a:ext uri="{FF2B5EF4-FFF2-40B4-BE49-F238E27FC236}">
                  <a16:creationId xmlns:a16="http://schemas.microsoft.com/office/drawing/2014/main" id="{D9170693-E6D6-4031-8F3A-5DEE9E48D7B9}"/>
                </a:ext>
              </a:extLst>
            </p:cNvPr>
            <p:cNvSpPr/>
            <p:nvPr/>
          </p:nvSpPr>
          <p:spPr>
            <a:xfrm>
              <a:off x="5965925" y="2976650"/>
              <a:ext cx="48425" cy="41525"/>
            </a:xfrm>
            <a:custGeom>
              <a:avLst/>
              <a:gdLst/>
              <a:ahLst/>
              <a:cxnLst/>
              <a:rect l="l" t="t"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069;p52">
              <a:extLst>
                <a:ext uri="{FF2B5EF4-FFF2-40B4-BE49-F238E27FC236}">
                  <a16:creationId xmlns:a16="http://schemas.microsoft.com/office/drawing/2014/main" id="{7CEA2A6F-558A-4FBA-9EEF-4C772BA14887}"/>
                </a:ext>
              </a:extLst>
            </p:cNvPr>
            <p:cNvSpPr/>
            <p:nvPr/>
          </p:nvSpPr>
          <p:spPr>
            <a:xfrm>
              <a:off x="5966250" y="3510025"/>
              <a:ext cx="120075" cy="102925"/>
            </a:xfrm>
            <a:custGeom>
              <a:avLst/>
              <a:gdLst/>
              <a:ahLst/>
              <a:cxnLst/>
              <a:rect l="l" t="t"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070;p52">
              <a:extLst>
                <a:ext uri="{FF2B5EF4-FFF2-40B4-BE49-F238E27FC236}">
                  <a16:creationId xmlns:a16="http://schemas.microsoft.com/office/drawing/2014/main" id="{2C0D3084-0421-495F-A01E-FF5F3F6A9807}"/>
                </a:ext>
              </a:extLst>
            </p:cNvPr>
            <p:cNvSpPr/>
            <p:nvPr/>
          </p:nvSpPr>
          <p:spPr>
            <a:xfrm>
              <a:off x="6007075" y="3540650"/>
              <a:ext cx="48700" cy="41525"/>
            </a:xfrm>
            <a:custGeom>
              <a:avLst/>
              <a:gdLst/>
              <a:ahLst/>
              <a:cxnLst/>
              <a:rect l="l" t="t"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071;p52">
              <a:extLst>
                <a:ext uri="{FF2B5EF4-FFF2-40B4-BE49-F238E27FC236}">
                  <a16:creationId xmlns:a16="http://schemas.microsoft.com/office/drawing/2014/main" id="{7BFDBF32-5B50-440F-811E-D1189356C89F}"/>
                </a:ext>
              </a:extLst>
            </p:cNvPr>
            <p:cNvSpPr/>
            <p:nvPr/>
          </p:nvSpPr>
          <p:spPr>
            <a:xfrm>
              <a:off x="5904250" y="4108225"/>
              <a:ext cx="120075" cy="102925"/>
            </a:xfrm>
            <a:custGeom>
              <a:avLst/>
              <a:gdLst/>
              <a:ahLst/>
              <a:cxnLst/>
              <a:rect l="l" t="t"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072;p52">
              <a:extLst>
                <a:ext uri="{FF2B5EF4-FFF2-40B4-BE49-F238E27FC236}">
                  <a16:creationId xmlns:a16="http://schemas.microsoft.com/office/drawing/2014/main" id="{42CD0431-7F4A-43BC-9F3B-0AA5DDD751A0}"/>
                </a:ext>
              </a:extLst>
            </p:cNvPr>
            <p:cNvSpPr/>
            <p:nvPr/>
          </p:nvSpPr>
          <p:spPr>
            <a:xfrm>
              <a:off x="5945075" y="4138825"/>
              <a:ext cx="48400" cy="41550"/>
            </a:xfrm>
            <a:custGeom>
              <a:avLst/>
              <a:gdLst/>
              <a:ahLst/>
              <a:cxnLst/>
              <a:rect l="l" t="t"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073;p52">
              <a:extLst>
                <a:ext uri="{FF2B5EF4-FFF2-40B4-BE49-F238E27FC236}">
                  <a16:creationId xmlns:a16="http://schemas.microsoft.com/office/drawing/2014/main" id="{78CECCD2-515A-4249-BF4B-FDB18D4368D7}"/>
                </a:ext>
              </a:extLst>
            </p:cNvPr>
            <p:cNvSpPr/>
            <p:nvPr/>
          </p:nvSpPr>
          <p:spPr>
            <a:xfrm>
              <a:off x="6199400" y="4330850"/>
              <a:ext cx="120100" cy="102875"/>
            </a:xfrm>
            <a:custGeom>
              <a:avLst/>
              <a:gdLst/>
              <a:ahLst/>
              <a:cxnLst/>
              <a:rect l="l" t="t"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074;p52">
              <a:extLst>
                <a:ext uri="{FF2B5EF4-FFF2-40B4-BE49-F238E27FC236}">
                  <a16:creationId xmlns:a16="http://schemas.microsoft.com/office/drawing/2014/main" id="{D836322A-265A-4030-98F7-C59A6193DC61}"/>
                </a:ext>
              </a:extLst>
            </p:cNvPr>
            <p:cNvSpPr/>
            <p:nvPr/>
          </p:nvSpPr>
          <p:spPr>
            <a:xfrm>
              <a:off x="6240225" y="4361725"/>
              <a:ext cx="48725" cy="41450"/>
            </a:xfrm>
            <a:custGeom>
              <a:avLst/>
              <a:gdLst/>
              <a:ahLst/>
              <a:cxnLst/>
              <a:rect l="l" t="t"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075;p52">
              <a:extLst>
                <a:ext uri="{FF2B5EF4-FFF2-40B4-BE49-F238E27FC236}">
                  <a16:creationId xmlns:a16="http://schemas.microsoft.com/office/drawing/2014/main" id="{794DDBD8-A3E0-40FE-B593-5CE51C7137E3}"/>
                </a:ext>
              </a:extLst>
            </p:cNvPr>
            <p:cNvSpPr/>
            <p:nvPr/>
          </p:nvSpPr>
          <p:spPr>
            <a:xfrm>
              <a:off x="6380250" y="3795600"/>
              <a:ext cx="105875" cy="102550"/>
            </a:xfrm>
            <a:custGeom>
              <a:avLst/>
              <a:gdLst/>
              <a:ahLst/>
              <a:cxnLst/>
              <a:rect l="l" t="t"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076;p52">
              <a:extLst>
                <a:ext uri="{FF2B5EF4-FFF2-40B4-BE49-F238E27FC236}">
                  <a16:creationId xmlns:a16="http://schemas.microsoft.com/office/drawing/2014/main" id="{6DA58C3A-1AD8-42E3-B7B5-CB2D7B27AD40}"/>
                </a:ext>
              </a:extLst>
            </p:cNvPr>
            <p:cNvSpPr/>
            <p:nvPr/>
          </p:nvSpPr>
          <p:spPr>
            <a:xfrm>
              <a:off x="6405950" y="3826100"/>
              <a:ext cx="49275" cy="41525"/>
            </a:xfrm>
            <a:custGeom>
              <a:avLst/>
              <a:gdLst/>
              <a:ahLst/>
              <a:cxnLst/>
              <a:rect l="l" t="t"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077;p52">
              <a:extLst>
                <a:ext uri="{FF2B5EF4-FFF2-40B4-BE49-F238E27FC236}">
                  <a16:creationId xmlns:a16="http://schemas.microsoft.com/office/drawing/2014/main" id="{932C6CA8-28C8-4AFC-B3F0-D9820A7AC56C}"/>
                </a:ext>
              </a:extLst>
            </p:cNvPr>
            <p:cNvSpPr/>
            <p:nvPr/>
          </p:nvSpPr>
          <p:spPr>
            <a:xfrm>
              <a:off x="6565025" y="4489025"/>
              <a:ext cx="106475" cy="102575"/>
            </a:xfrm>
            <a:custGeom>
              <a:avLst/>
              <a:gdLst/>
              <a:ahLst/>
              <a:cxnLst/>
              <a:rect l="l" t="t"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078;p52">
              <a:extLst>
                <a:ext uri="{FF2B5EF4-FFF2-40B4-BE49-F238E27FC236}">
                  <a16:creationId xmlns:a16="http://schemas.microsoft.com/office/drawing/2014/main" id="{CA746EC4-CF65-4604-AE02-B37B02996B34}"/>
                </a:ext>
              </a:extLst>
            </p:cNvPr>
            <p:cNvSpPr/>
            <p:nvPr/>
          </p:nvSpPr>
          <p:spPr>
            <a:xfrm>
              <a:off x="6590725" y="4519525"/>
              <a:ext cx="48975" cy="41475"/>
            </a:xfrm>
            <a:custGeom>
              <a:avLst/>
              <a:gdLst/>
              <a:ahLst/>
              <a:cxnLst/>
              <a:rect l="l" t="t"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079;p52">
              <a:extLst>
                <a:ext uri="{FF2B5EF4-FFF2-40B4-BE49-F238E27FC236}">
                  <a16:creationId xmlns:a16="http://schemas.microsoft.com/office/drawing/2014/main" id="{5777BE19-D753-4934-95AA-D2F55ADBD052}"/>
                </a:ext>
              </a:extLst>
            </p:cNvPr>
            <p:cNvSpPr/>
            <p:nvPr/>
          </p:nvSpPr>
          <p:spPr>
            <a:xfrm>
              <a:off x="6653950" y="4057775"/>
              <a:ext cx="105250" cy="102850"/>
            </a:xfrm>
            <a:custGeom>
              <a:avLst/>
              <a:gdLst/>
              <a:ahLst/>
              <a:cxnLst/>
              <a:rect l="l" t="t"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080;p52">
              <a:extLst>
                <a:ext uri="{FF2B5EF4-FFF2-40B4-BE49-F238E27FC236}">
                  <a16:creationId xmlns:a16="http://schemas.microsoft.com/office/drawing/2014/main" id="{00E4B793-9C14-4E4B-9C5F-4D1CDE1FC061}"/>
                </a:ext>
              </a:extLst>
            </p:cNvPr>
            <p:cNvSpPr/>
            <p:nvPr/>
          </p:nvSpPr>
          <p:spPr>
            <a:xfrm>
              <a:off x="6679650" y="4088300"/>
              <a:ext cx="49250" cy="41500"/>
            </a:xfrm>
            <a:custGeom>
              <a:avLst/>
              <a:gdLst/>
              <a:ahLst/>
              <a:cxnLst/>
              <a:rect l="l" t="t"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081;p52">
              <a:extLst>
                <a:ext uri="{FF2B5EF4-FFF2-40B4-BE49-F238E27FC236}">
                  <a16:creationId xmlns:a16="http://schemas.microsoft.com/office/drawing/2014/main" id="{5A58CAAB-CD2E-4B5E-9B7A-D75BE4D770E6}"/>
                </a:ext>
              </a:extLst>
            </p:cNvPr>
            <p:cNvSpPr/>
            <p:nvPr/>
          </p:nvSpPr>
          <p:spPr>
            <a:xfrm>
              <a:off x="5631150" y="3510025"/>
              <a:ext cx="120100" cy="102925"/>
            </a:xfrm>
            <a:custGeom>
              <a:avLst/>
              <a:gdLst/>
              <a:ahLst/>
              <a:cxnLst/>
              <a:rect l="l" t="t"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082;p52">
              <a:extLst>
                <a:ext uri="{FF2B5EF4-FFF2-40B4-BE49-F238E27FC236}">
                  <a16:creationId xmlns:a16="http://schemas.microsoft.com/office/drawing/2014/main" id="{E6013F4A-1D8A-42EA-8B58-3BD0E8366951}"/>
                </a:ext>
              </a:extLst>
            </p:cNvPr>
            <p:cNvSpPr/>
            <p:nvPr/>
          </p:nvSpPr>
          <p:spPr>
            <a:xfrm>
              <a:off x="5672275" y="3540650"/>
              <a:ext cx="48425" cy="41525"/>
            </a:xfrm>
            <a:custGeom>
              <a:avLst/>
              <a:gdLst/>
              <a:ahLst/>
              <a:cxnLst/>
              <a:rect l="l" t="t"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083;p52">
              <a:extLst>
                <a:ext uri="{FF2B5EF4-FFF2-40B4-BE49-F238E27FC236}">
                  <a16:creationId xmlns:a16="http://schemas.microsoft.com/office/drawing/2014/main" id="{2EB3A266-0559-4CBE-87E2-069F579594F4}"/>
                </a:ext>
              </a:extLst>
            </p:cNvPr>
            <p:cNvSpPr/>
            <p:nvPr/>
          </p:nvSpPr>
          <p:spPr>
            <a:xfrm>
              <a:off x="6059075" y="2542375"/>
              <a:ext cx="120400" cy="103150"/>
            </a:xfrm>
            <a:custGeom>
              <a:avLst/>
              <a:gdLst/>
              <a:ahLst/>
              <a:cxnLst/>
              <a:rect l="l" t="t"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084;p52">
              <a:extLst>
                <a:ext uri="{FF2B5EF4-FFF2-40B4-BE49-F238E27FC236}">
                  <a16:creationId xmlns:a16="http://schemas.microsoft.com/office/drawing/2014/main" id="{A4CA95B7-406B-4CCF-9CF1-DA0BE29FA4BC}"/>
                </a:ext>
              </a:extLst>
            </p:cNvPr>
            <p:cNvSpPr/>
            <p:nvPr/>
          </p:nvSpPr>
          <p:spPr>
            <a:xfrm>
              <a:off x="6100200" y="2573225"/>
              <a:ext cx="48425" cy="41525"/>
            </a:xfrm>
            <a:custGeom>
              <a:avLst/>
              <a:gdLst/>
              <a:ahLst/>
              <a:cxnLst/>
              <a:rect l="l" t="t"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085;p52">
              <a:extLst>
                <a:ext uri="{FF2B5EF4-FFF2-40B4-BE49-F238E27FC236}">
                  <a16:creationId xmlns:a16="http://schemas.microsoft.com/office/drawing/2014/main" id="{2B1AF034-0889-443C-A3C3-45A3007A6AFF}"/>
                </a:ext>
              </a:extLst>
            </p:cNvPr>
            <p:cNvSpPr/>
            <p:nvPr/>
          </p:nvSpPr>
          <p:spPr>
            <a:xfrm>
              <a:off x="6406250" y="2262325"/>
              <a:ext cx="120100" cy="102850"/>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086;p52">
              <a:extLst>
                <a:ext uri="{FF2B5EF4-FFF2-40B4-BE49-F238E27FC236}">
                  <a16:creationId xmlns:a16="http://schemas.microsoft.com/office/drawing/2014/main" id="{1B5A2ECA-B097-4C3D-8924-9B0B53290095}"/>
                </a:ext>
              </a:extLst>
            </p:cNvPr>
            <p:cNvSpPr/>
            <p:nvPr/>
          </p:nvSpPr>
          <p:spPr>
            <a:xfrm>
              <a:off x="6447375" y="2293175"/>
              <a:ext cx="48425" cy="41450"/>
            </a:xfrm>
            <a:custGeom>
              <a:avLst/>
              <a:gdLst/>
              <a:ahLst/>
              <a:cxnLst/>
              <a:rect l="l" t="t"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087;p52">
              <a:extLst>
                <a:ext uri="{FF2B5EF4-FFF2-40B4-BE49-F238E27FC236}">
                  <a16:creationId xmlns:a16="http://schemas.microsoft.com/office/drawing/2014/main" id="{239A0AEB-2B04-46D8-BFE1-8E82FC05BC7D}"/>
                </a:ext>
              </a:extLst>
            </p:cNvPr>
            <p:cNvSpPr/>
            <p:nvPr/>
          </p:nvSpPr>
          <p:spPr>
            <a:xfrm>
              <a:off x="6528750" y="1840450"/>
              <a:ext cx="120075" cy="102850"/>
            </a:xfrm>
            <a:custGeom>
              <a:avLst/>
              <a:gdLst/>
              <a:ahLst/>
              <a:cxnLst/>
              <a:rect l="l" t="t"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088;p52">
              <a:extLst>
                <a:ext uri="{FF2B5EF4-FFF2-40B4-BE49-F238E27FC236}">
                  <a16:creationId xmlns:a16="http://schemas.microsoft.com/office/drawing/2014/main" id="{2DC85D3D-0871-4001-9A91-020DE9ED6C14}"/>
                </a:ext>
              </a:extLst>
            </p:cNvPr>
            <p:cNvSpPr/>
            <p:nvPr/>
          </p:nvSpPr>
          <p:spPr>
            <a:xfrm>
              <a:off x="6576825" y="1871300"/>
              <a:ext cx="41450" cy="41450"/>
            </a:xfrm>
            <a:custGeom>
              <a:avLst/>
              <a:gdLst/>
              <a:ahLst/>
              <a:cxnLst/>
              <a:rect l="l" t="t"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089;p52">
              <a:extLst>
                <a:ext uri="{FF2B5EF4-FFF2-40B4-BE49-F238E27FC236}">
                  <a16:creationId xmlns:a16="http://schemas.microsoft.com/office/drawing/2014/main" id="{B57EEF50-24FF-4E31-8253-8246CA9703C1}"/>
                </a:ext>
              </a:extLst>
            </p:cNvPr>
            <p:cNvSpPr/>
            <p:nvPr/>
          </p:nvSpPr>
          <p:spPr>
            <a:xfrm>
              <a:off x="7234575" y="1435200"/>
              <a:ext cx="120100" cy="102850"/>
            </a:xfrm>
            <a:custGeom>
              <a:avLst/>
              <a:gdLst/>
              <a:ahLst/>
              <a:cxnLst/>
              <a:rect l="l" t="t"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090;p52">
              <a:extLst>
                <a:ext uri="{FF2B5EF4-FFF2-40B4-BE49-F238E27FC236}">
                  <a16:creationId xmlns:a16="http://schemas.microsoft.com/office/drawing/2014/main" id="{A47A4D39-D518-4F32-9CE2-CED388B09A15}"/>
                </a:ext>
              </a:extLst>
            </p:cNvPr>
            <p:cNvSpPr/>
            <p:nvPr/>
          </p:nvSpPr>
          <p:spPr>
            <a:xfrm>
              <a:off x="7282675" y="1466050"/>
              <a:ext cx="41450" cy="41475"/>
            </a:xfrm>
            <a:custGeom>
              <a:avLst/>
              <a:gdLst/>
              <a:ahLst/>
              <a:cxnLst/>
              <a:rect l="l" t="t"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091;p52">
              <a:extLst>
                <a:ext uri="{FF2B5EF4-FFF2-40B4-BE49-F238E27FC236}">
                  <a16:creationId xmlns:a16="http://schemas.microsoft.com/office/drawing/2014/main" id="{6CE9B6E8-C6DB-49BB-9658-4706B1D45643}"/>
                </a:ext>
              </a:extLst>
            </p:cNvPr>
            <p:cNvSpPr/>
            <p:nvPr/>
          </p:nvSpPr>
          <p:spPr>
            <a:xfrm>
              <a:off x="7114525" y="1799000"/>
              <a:ext cx="120075" cy="102875"/>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092;p52">
              <a:extLst>
                <a:ext uri="{FF2B5EF4-FFF2-40B4-BE49-F238E27FC236}">
                  <a16:creationId xmlns:a16="http://schemas.microsoft.com/office/drawing/2014/main" id="{798DB474-EDA5-4079-AA83-7841C8E03614}"/>
                </a:ext>
              </a:extLst>
            </p:cNvPr>
            <p:cNvSpPr/>
            <p:nvPr/>
          </p:nvSpPr>
          <p:spPr>
            <a:xfrm>
              <a:off x="7155650" y="1829875"/>
              <a:ext cx="48425" cy="41450"/>
            </a:xfrm>
            <a:custGeom>
              <a:avLst/>
              <a:gdLst/>
              <a:ahLst/>
              <a:cxnLst/>
              <a:rect l="l" t="t"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093;p52">
              <a:extLst>
                <a:ext uri="{FF2B5EF4-FFF2-40B4-BE49-F238E27FC236}">
                  <a16:creationId xmlns:a16="http://schemas.microsoft.com/office/drawing/2014/main" id="{F872F04F-FCAB-45D3-BF3E-72A7FD90BCA3}"/>
                </a:ext>
              </a:extLst>
            </p:cNvPr>
            <p:cNvSpPr/>
            <p:nvPr/>
          </p:nvSpPr>
          <p:spPr>
            <a:xfrm>
              <a:off x="5945675" y="1264625"/>
              <a:ext cx="120075" cy="102875"/>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094;p52">
              <a:extLst>
                <a:ext uri="{FF2B5EF4-FFF2-40B4-BE49-F238E27FC236}">
                  <a16:creationId xmlns:a16="http://schemas.microsoft.com/office/drawing/2014/main" id="{DF975877-E143-4AE5-9CA1-CD2E96906C0E}"/>
                </a:ext>
              </a:extLst>
            </p:cNvPr>
            <p:cNvSpPr/>
            <p:nvPr/>
          </p:nvSpPr>
          <p:spPr>
            <a:xfrm>
              <a:off x="5986500" y="1295200"/>
              <a:ext cx="48400" cy="41525"/>
            </a:xfrm>
            <a:custGeom>
              <a:avLst/>
              <a:gdLst/>
              <a:ahLst/>
              <a:cxnLst/>
              <a:rect l="l" t="t"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095;p52">
              <a:extLst>
                <a:ext uri="{FF2B5EF4-FFF2-40B4-BE49-F238E27FC236}">
                  <a16:creationId xmlns:a16="http://schemas.microsoft.com/office/drawing/2014/main" id="{6AD244BE-5E89-4341-B437-6CAFFD05B1A7}"/>
                </a:ext>
              </a:extLst>
            </p:cNvPr>
            <p:cNvSpPr/>
            <p:nvPr/>
          </p:nvSpPr>
          <p:spPr>
            <a:xfrm>
              <a:off x="3967850" y="986125"/>
              <a:ext cx="120075" cy="103150"/>
            </a:xfrm>
            <a:custGeom>
              <a:avLst/>
              <a:gdLst/>
              <a:ahLst/>
              <a:cxnLst/>
              <a:rect l="l" t="t"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096;p52">
              <a:extLst>
                <a:ext uri="{FF2B5EF4-FFF2-40B4-BE49-F238E27FC236}">
                  <a16:creationId xmlns:a16="http://schemas.microsoft.com/office/drawing/2014/main" id="{CA792569-976A-4E2F-9501-3866E64DB217}"/>
                </a:ext>
              </a:extLst>
            </p:cNvPr>
            <p:cNvSpPr/>
            <p:nvPr/>
          </p:nvSpPr>
          <p:spPr>
            <a:xfrm>
              <a:off x="4015625" y="1016975"/>
              <a:ext cx="41475" cy="41450"/>
            </a:xfrm>
            <a:custGeom>
              <a:avLst/>
              <a:gdLst/>
              <a:ahLst/>
              <a:cxnLst/>
              <a:rect l="l" t="t"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097;p52">
              <a:extLst>
                <a:ext uri="{FF2B5EF4-FFF2-40B4-BE49-F238E27FC236}">
                  <a16:creationId xmlns:a16="http://schemas.microsoft.com/office/drawing/2014/main" id="{C493F055-B189-4C4F-8E87-EACCD990F7A7}"/>
                </a:ext>
              </a:extLst>
            </p:cNvPr>
            <p:cNvSpPr/>
            <p:nvPr/>
          </p:nvSpPr>
          <p:spPr>
            <a:xfrm>
              <a:off x="3810600" y="947700"/>
              <a:ext cx="120075" cy="103175"/>
            </a:xfrm>
            <a:custGeom>
              <a:avLst/>
              <a:gdLst/>
              <a:ahLst/>
              <a:cxnLst/>
              <a:rect l="l" t="t"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098;p52">
              <a:extLst>
                <a:ext uri="{FF2B5EF4-FFF2-40B4-BE49-F238E27FC236}">
                  <a16:creationId xmlns:a16="http://schemas.microsoft.com/office/drawing/2014/main" id="{5626D85E-F38E-4D9E-AA29-9FA9E9AC32DE}"/>
                </a:ext>
              </a:extLst>
            </p:cNvPr>
            <p:cNvSpPr/>
            <p:nvPr/>
          </p:nvSpPr>
          <p:spPr>
            <a:xfrm>
              <a:off x="3858675" y="978550"/>
              <a:ext cx="41450" cy="41475"/>
            </a:xfrm>
            <a:custGeom>
              <a:avLst/>
              <a:gdLst/>
              <a:ahLst/>
              <a:cxnLst/>
              <a:rect l="l" t="t"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099;p52">
              <a:extLst>
                <a:ext uri="{FF2B5EF4-FFF2-40B4-BE49-F238E27FC236}">
                  <a16:creationId xmlns:a16="http://schemas.microsoft.com/office/drawing/2014/main" id="{3D68C083-526B-4114-B275-8BF1EEA7976E}"/>
                </a:ext>
              </a:extLst>
            </p:cNvPr>
            <p:cNvSpPr/>
            <p:nvPr/>
          </p:nvSpPr>
          <p:spPr>
            <a:xfrm>
              <a:off x="3908875" y="1090125"/>
              <a:ext cx="102850" cy="88350"/>
            </a:xfrm>
            <a:custGeom>
              <a:avLst/>
              <a:gdLst/>
              <a:ahLst/>
              <a:cxnLst/>
              <a:rect l="l" t="t"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100;p52">
              <a:extLst>
                <a:ext uri="{FF2B5EF4-FFF2-40B4-BE49-F238E27FC236}">
                  <a16:creationId xmlns:a16="http://schemas.microsoft.com/office/drawing/2014/main" id="{A26A612C-3524-46A7-B37C-FEC302BF73F8}"/>
                </a:ext>
              </a:extLst>
            </p:cNvPr>
            <p:cNvSpPr/>
            <p:nvPr/>
          </p:nvSpPr>
          <p:spPr>
            <a:xfrm>
              <a:off x="3949700" y="1121000"/>
              <a:ext cx="31475" cy="26675"/>
            </a:xfrm>
            <a:custGeom>
              <a:avLst/>
              <a:gdLst/>
              <a:ahLst/>
              <a:cxnLst/>
              <a:rect l="l" t="t"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101;p52">
              <a:extLst>
                <a:ext uri="{FF2B5EF4-FFF2-40B4-BE49-F238E27FC236}">
                  <a16:creationId xmlns:a16="http://schemas.microsoft.com/office/drawing/2014/main" id="{DBE218D4-6050-4A2A-8BFD-D26634875CB8}"/>
                </a:ext>
              </a:extLst>
            </p:cNvPr>
            <p:cNvSpPr/>
            <p:nvPr/>
          </p:nvSpPr>
          <p:spPr>
            <a:xfrm>
              <a:off x="4091550" y="910775"/>
              <a:ext cx="103150" cy="88375"/>
            </a:xfrm>
            <a:custGeom>
              <a:avLst/>
              <a:gdLst/>
              <a:ahLst/>
              <a:cxnLst/>
              <a:rect l="l" t="t"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102;p52">
              <a:extLst>
                <a:ext uri="{FF2B5EF4-FFF2-40B4-BE49-F238E27FC236}">
                  <a16:creationId xmlns:a16="http://schemas.microsoft.com/office/drawing/2014/main" id="{0AAD4727-2BB5-4711-AFCC-E0ACA42CD6E9}"/>
                </a:ext>
              </a:extLst>
            </p:cNvPr>
            <p:cNvSpPr/>
            <p:nvPr/>
          </p:nvSpPr>
          <p:spPr>
            <a:xfrm>
              <a:off x="4137200" y="941675"/>
              <a:ext cx="26950" cy="26625"/>
            </a:xfrm>
            <a:custGeom>
              <a:avLst/>
              <a:gdLst/>
              <a:ahLst/>
              <a:cxnLst/>
              <a:rect l="l" t="t"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103;p52">
              <a:extLst>
                <a:ext uri="{FF2B5EF4-FFF2-40B4-BE49-F238E27FC236}">
                  <a16:creationId xmlns:a16="http://schemas.microsoft.com/office/drawing/2014/main" id="{39E4ED2A-566C-457C-83A5-E6AF11C2E17A}"/>
                </a:ext>
              </a:extLst>
            </p:cNvPr>
            <p:cNvSpPr/>
            <p:nvPr/>
          </p:nvSpPr>
          <p:spPr>
            <a:xfrm>
              <a:off x="5526825" y="1128850"/>
              <a:ext cx="120075" cy="102850"/>
            </a:xfrm>
            <a:custGeom>
              <a:avLst/>
              <a:gdLst/>
              <a:ahLst/>
              <a:cxnLst/>
              <a:rect l="l" t="t"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104;p52">
              <a:extLst>
                <a:ext uri="{FF2B5EF4-FFF2-40B4-BE49-F238E27FC236}">
                  <a16:creationId xmlns:a16="http://schemas.microsoft.com/office/drawing/2014/main" id="{5826D5C8-60F8-449D-8D94-44A4A66AC342}"/>
                </a:ext>
              </a:extLst>
            </p:cNvPr>
            <p:cNvSpPr/>
            <p:nvPr/>
          </p:nvSpPr>
          <p:spPr>
            <a:xfrm>
              <a:off x="5574900" y="1159700"/>
              <a:ext cx="41475" cy="41475"/>
            </a:xfrm>
            <a:custGeom>
              <a:avLst/>
              <a:gdLst/>
              <a:ahLst/>
              <a:cxnLst/>
              <a:rect l="l" t="t"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105;p52">
              <a:extLst>
                <a:ext uri="{FF2B5EF4-FFF2-40B4-BE49-F238E27FC236}">
                  <a16:creationId xmlns:a16="http://schemas.microsoft.com/office/drawing/2014/main" id="{1CCB3361-736A-4ECA-9302-5C24912D7627}"/>
                </a:ext>
              </a:extLst>
            </p:cNvPr>
            <p:cNvSpPr/>
            <p:nvPr/>
          </p:nvSpPr>
          <p:spPr>
            <a:xfrm>
              <a:off x="6549300" y="1285200"/>
              <a:ext cx="120400" cy="102850"/>
            </a:xfrm>
            <a:custGeom>
              <a:avLst/>
              <a:gdLst/>
              <a:ahLst/>
              <a:cxnLst/>
              <a:rect l="l" t="t"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106;p52">
              <a:extLst>
                <a:ext uri="{FF2B5EF4-FFF2-40B4-BE49-F238E27FC236}">
                  <a16:creationId xmlns:a16="http://schemas.microsoft.com/office/drawing/2014/main" id="{859FE5A9-D7A2-4FE0-AF9E-D68839FAC27A}"/>
                </a:ext>
              </a:extLst>
            </p:cNvPr>
            <p:cNvSpPr/>
            <p:nvPr/>
          </p:nvSpPr>
          <p:spPr>
            <a:xfrm>
              <a:off x="6590425" y="1316050"/>
              <a:ext cx="48425" cy="41475"/>
            </a:xfrm>
            <a:custGeom>
              <a:avLst/>
              <a:gdLst/>
              <a:ahLst/>
              <a:cxnLst/>
              <a:rect l="l" t="t"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107;p52">
              <a:extLst>
                <a:ext uri="{FF2B5EF4-FFF2-40B4-BE49-F238E27FC236}">
                  <a16:creationId xmlns:a16="http://schemas.microsoft.com/office/drawing/2014/main" id="{0B725CDD-49D5-4FD2-BAA5-8DC5F4401879}"/>
                </a:ext>
              </a:extLst>
            </p:cNvPr>
            <p:cNvSpPr/>
            <p:nvPr/>
          </p:nvSpPr>
          <p:spPr>
            <a:xfrm>
              <a:off x="3219375" y="1617800"/>
              <a:ext cx="120075" cy="102925"/>
            </a:xfrm>
            <a:custGeom>
              <a:avLst/>
              <a:gdLst/>
              <a:ahLst/>
              <a:cxnLst/>
              <a:rect l="l" t="t"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108;p52">
              <a:extLst>
                <a:ext uri="{FF2B5EF4-FFF2-40B4-BE49-F238E27FC236}">
                  <a16:creationId xmlns:a16="http://schemas.microsoft.com/office/drawing/2014/main" id="{D40F1DE5-345A-40A2-98FB-2AA240D163A7}"/>
                </a:ext>
              </a:extLst>
            </p:cNvPr>
            <p:cNvSpPr/>
            <p:nvPr/>
          </p:nvSpPr>
          <p:spPr>
            <a:xfrm>
              <a:off x="3267150" y="1648725"/>
              <a:ext cx="41450" cy="41450"/>
            </a:xfrm>
            <a:custGeom>
              <a:avLst/>
              <a:gdLst/>
              <a:ahLst/>
              <a:cxnLst/>
              <a:rect l="l" t="t"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109;p52">
              <a:extLst>
                <a:ext uri="{FF2B5EF4-FFF2-40B4-BE49-F238E27FC236}">
                  <a16:creationId xmlns:a16="http://schemas.microsoft.com/office/drawing/2014/main" id="{23E650A1-31DA-4814-89E4-89C1176EE26B}"/>
                </a:ext>
              </a:extLst>
            </p:cNvPr>
            <p:cNvSpPr/>
            <p:nvPr/>
          </p:nvSpPr>
          <p:spPr>
            <a:xfrm>
              <a:off x="4287500" y="1455775"/>
              <a:ext cx="120400" cy="103150"/>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110;p52">
              <a:extLst>
                <a:ext uri="{FF2B5EF4-FFF2-40B4-BE49-F238E27FC236}">
                  <a16:creationId xmlns:a16="http://schemas.microsoft.com/office/drawing/2014/main" id="{83EA68A9-9551-43E2-8BDB-77F8387852F2}"/>
                </a:ext>
              </a:extLst>
            </p:cNvPr>
            <p:cNvSpPr/>
            <p:nvPr/>
          </p:nvSpPr>
          <p:spPr>
            <a:xfrm>
              <a:off x="4335600" y="1486625"/>
              <a:ext cx="41450" cy="41450"/>
            </a:xfrm>
            <a:custGeom>
              <a:avLst/>
              <a:gdLst/>
              <a:ahLst/>
              <a:cxnLst/>
              <a:rect l="l" t="t"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111;p52">
              <a:extLst>
                <a:ext uri="{FF2B5EF4-FFF2-40B4-BE49-F238E27FC236}">
                  <a16:creationId xmlns:a16="http://schemas.microsoft.com/office/drawing/2014/main" id="{304168B7-B599-42C4-95FC-7777D418A2A8}"/>
                </a:ext>
              </a:extLst>
            </p:cNvPr>
            <p:cNvSpPr/>
            <p:nvPr/>
          </p:nvSpPr>
          <p:spPr>
            <a:xfrm>
              <a:off x="5316025" y="3027225"/>
              <a:ext cx="120100" cy="103075"/>
            </a:xfrm>
            <a:custGeom>
              <a:avLst/>
              <a:gdLst/>
              <a:ahLst/>
              <a:cxnLst/>
              <a:rect l="l" t="t"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112;p52">
              <a:extLst>
                <a:ext uri="{FF2B5EF4-FFF2-40B4-BE49-F238E27FC236}">
                  <a16:creationId xmlns:a16="http://schemas.microsoft.com/office/drawing/2014/main" id="{06482BA4-E0BC-4352-903C-85AB9AE4A5E9}"/>
                </a:ext>
              </a:extLst>
            </p:cNvPr>
            <p:cNvSpPr/>
            <p:nvPr/>
          </p:nvSpPr>
          <p:spPr>
            <a:xfrm>
              <a:off x="5363825" y="3058000"/>
              <a:ext cx="41450" cy="41450"/>
            </a:xfrm>
            <a:custGeom>
              <a:avLst/>
              <a:gdLst/>
              <a:ahLst/>
              <a:cxnLst/>
              <a:rect l="l" t="t"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113;p52">
              <a:extLst>
                <a:ext uri="{FF2B5EF4-FFF2-40B4-BE49-F238E27FC236}">
                  <a16:creationId xmlns:a16="http://schemas.microsoft.com/office/drawing/2014/main" id="{AC75192D-A12A-4D95-A013-6B112F0A2BA1}"/>
                </a:ext>
              </a:extLst>
            </p:cNvPr>
            <p:cNvSpPr/>
            <p:nvPr/>
          </p:nvSpPr>
          <p:spPr>
            <a:xfrm>
              <a:off x="5252225" y="2094775"/>
              <a:ext cx="120075" cy="102850"/>
            </a:xfrm>
            <a:custGeom>
              <a:avLst/>
              <a:gdLst/>
              <a:ahLst/>
              <a:cxnLst/>
              <a:rect l="l" t="t"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114;p52">
              <a:extLst>
                <a:ext uri="{FF2B5EF4-FFF2-40B4-BE49-F238E27FC236}">
                  <a16:creationId xmlns:a16="http://schemas.microsoft.com/office/drawing/2014/main" id="{25B1CAB6-FA79-411B-93E3-FB83007E8552}"/>
                </a:ext>
              </a:extLst>
            </p:cNvPr>
            <p:cNvSpPr/>
            <p:nvPr/>
          </p:nvSpPr>
          <p:spPr>
            <a:xfrm>
              <a:off x="5300300" y="2125625"/>
              <a:ext cx="41475" cy="41475"/>
            </a:xfrm>
            <a:custGeom>
              <a:avLst/>
              <a:gdLst/>
              <a:ahLst/>
              <a:cxnLst/>
              <a:rect l="l" t="t"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115;p52">
              <a:extLst>
                <a:ext uri="{FF2B5EF4-FFF2-40B4-BE49-F238E27FC236}">
                  <a16:creationId xmlns:a16="http://schemas.microsoft.com/office/drawing/2014/main" id="{55EE444C-FD04-4565-AE55-381AD3E4ABA8}"/>
                </a:ext>
              </a:extLst>
            </p:cNvPr>
            <p:cNvSpPr/>
            <p:nvPr/>
          </p:nvSpPr>
          <p:spPr>
            <a:xfrm>
              <a:off x="5798100" y="2508725"/>
              <a:ext cx="120375" cy="102925"/>
            </a:xfrm>
            <a:custGeom>
              <a:avLst/>
              <a:gdLst/>
              <a:ahLst/>
              <a:cxnLst/>
              <a:rect l="l" t="t"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116;p52">
              <a:extLst>
                <a:ext uri="{FF2B5EF4-FFF2-40B4-BE49-F238E27FC236}">
                  <a16:creationId xmlns:a16="http://schemas.microsoft.com/office/drawing/2014/main" id="{8AA3DD8C-2839-4EB0-B201-9D50F9611437}"/>
                </a:ext>
              </a:extLst>
            </p:cNvPr>
            <p:cNvSpPr/>
            <p:nvPr/>
          </p:nvSpPr>
          <p:spPr>
            <a:xfrm>
              <a:off x="5839225" y="2539650"/>
              <a:ext cx="48400" cy="41450"/>
            </a:xfrm>
            <a:custGeom>
              <a:avLst/>
              <a:gdLst/>
              <a:ahLst/>
              <a:cxnLst/>
              <a:rect l="l" t="t"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117;p52">
              <a:extLst>
                <a:ext uri="{FF2B5EF4-FFF2-40B4-BE49-F238E27FC236}">
                  <a16:creationId xmlns:a16="http://schemas.microsoft.com/office/drawing/2014/main" id="{1E066337-1710-4EC0-A306-4D7E80B9DCBC}"/>
                </a:ext>
              </a:extLst>
            </p:cNvPr>
            <p:cNvSpPr/>
            <p:nvPr/>
          </p:nvSpPr>
          <p:spPr>
            <a:xfrm>
              <a:off x="4906250" y="2323200"/>
              <a:ext cx="171500" cy="146925"/>
            </a:xfrm>
            <a:custGeom>
              <a:avLst/>
              <a:gdLst/>
              <a:ahLst/>
              <a:cxnLst/>
              <a:rect l="l" t="t"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118;p52">
              <a:extLst>
                <a:ext uri="{FF2B5EF4-FFF2-40B4-BE49-F238E27FC236}">
                  <a16:creationId xmlns:a16="http://schemas.microsoft.com/office/drawing/2014/main" id="{67554DF8-86DA-4CF8-9585-848F707E773D}"/>
                </a:ext>
              </a:extLst>
            </p:cNvPr>
            <p:cNvSpPr/>
            <p:nvPr/>
          </p:nvSpPr>
          <p:spPr>
            <a:xfrm>
              <a:off x="4961600" y="2353950"/>
              <a:ext cx="85300" cy="85325"/>
            </a:xfrm>
            <a:custGeom>
              <a:avLst/>
              <a:gdLst/>
              <a:ahLst/>
              <a:cxnLst/>
              <a:rect l="l" t="t"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119;p52">
              <a:extLst>
                <a:ext uri="{FF2B5EF4-FFF2-40B4-BE49-F238E27FC236}">
                  <a16:creationId xmlns:a16="http://schemas.microsoft.com/office/drawing/2014/main" id="{3A47301C-FD86-41B3-9AF1-7D0BC93F183F}"/>
                </a:ext>
              </a:extLst>
            </p:cNvPr>
            <p:cNvSpPr/>
            <p:nvPr/>
          </p:nvSpPr>
          <p:spPr>
            <a:xfrm>
              <a:off x="4807075" y="1778150"/>
              <a:ext cx="120375" cy="103150"/>
            </a:xfrm>
            <a:custGeom>
              <a:avLst/>
              <a:gdLst/>
              <a:ahLst/>
              <a:cxnLst/>
              <a:rect l="l" t="t"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120;p52">
              <a:extLst>
                <a:ext uri="{FF2B5EF4-FFF2-40B4-BE49-F238E27FC236}">
                  <a16:creationId xmlns:a16="http://schemas.microsoft.com/office/drawing/2014/main" id="{AF20B965-99F7-4183-B475-D02CE896FEA1}"/>
                </a:ext>
              </a:extLst>
            </p:cNvPr>
            <p:cNvSpPr/>
            <p:nvPr/>
          </p:nvSpPr>
          <p:spPr>
            <a:xfrm>
              <a:off x="4848200" y="1809000"/>
              <a:ext cx="48400" cy="41525"/>
            </a:xfrm>
            <a:custGeom>
              <a:avLst/>
              <a:gdLst/>
              <a:ahLst/>
              <a:cxnLst/>
              <a:rect l="l" t="t"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121;p52">
              <a:extLst>
                <a:ext uri="{FF2B5EF4-FFF2-40B4-BE49-F238E27FC236}">
                  <a16:creationId xmlns:a16="http://schemas.microsoft.com/office/drawing/2014/main" id="{5504CE06-427A-47F6-A4ED-59BB380B8A85}"/>
                </a:ext>
              </a:extLst>
            </p:cNvPr>
            <p:cNvSpPr/>
            <p:nvPr/>
          </p:nvSpPr>
          <p:spPr>
            <a:xfrm>
              <a:off x="6138625" y="1702250"/>
              <a:ext cx="120375" cy="103150"/>
            </a:xfrm>
            <a:custGeom>
              <a:avLst/>
              <a:gdLst/>
              <a:ahLst/>
              <a:cxnLst/>
              <a:rect l="l" t="t"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122;p52">
              <a:extLst>
                <a:ext uri="{FF2B5EF4-FFF2-40B4-BE49-F238E27FC236}">
                  <a16:creationId xmlns:a16="http://schemas.microsoft.com/office/drawing/2014/main" id="{E7488DE5-2129-4597-AA94-8EE73AF8C945}"/>
                </a:ext>
              </a:extLst>
            </p:cNvPr>
            <p:cNvSpPr/>
            <p:nvPr/>
          </p:nvSpPr>
          <p:spPr>
            <a:xfrm>
              <a:off x="6179750" y="1733100"/>
              <a:ext cx="48400" cy="41525"/>
            </a:xfrm>
            <a:custGeom>
              <a:avLst/>
              <a:gdLst/>
              <a:ahLst/>
              <a:cxnLst/>
              <a:rect l="l" t="t"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123;p52">
              <a:extLst>
                <a:ext uri="{FF2B5EF4-FFF2-40B4-BE49-F238E27FC236}">
                  <a16:creationId xmlns:a16="http://schemas.microsoft.com/office/drawing/2014/main" id="{E5788007-9B33-43C9-B7C5-AE43ECEE6A4F}"/>
                </a:ext>
              </a:extLst>
            </p:cNvPr>
            <p:cNvSpPr/>
            <p:nvPr/>
          </p:nvSpPr>
          <p:spPr>
            <a:xfrm>
              <a:off x="3911000" y="2124650"/>
              <a:ext cx="147000" cy="125900"/>
            </a:xfrm>
            <a:custGeom>
              <a:avLst/>
              <a:gdLst/>
              <a:ahLst/>
              <a:cxnLst/>
              <a:rect l="l" t="t"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124;p52">
              <a:extLst>
                <a:ext uri="{FF2B5EF4-FFF2-40B4-BE49-F238E27FC236}">
                  <a16:creationId xmlns:a16="http://schemas.microsoft.com/office/drawing/2014/main" id="{EA829CF0-33A6-442A-B2A5-095914A13EA3}"/>
                </a:ext>
              </a:extLst>
            </p:cNvPr>
            <p:cNvSpPr/>
            <p:nvPr/>
          </p:nvSpPr>
          <p:spPr>
            <a:xfrm>
              <a:off x="3952125" y="2155575"/>
              <a:ext cx="75325" cy="64275"/>
            </a:xfrm>
            <a:custGeom>
              <a:avLst/>
              <a:gdLst/>
              <a:ahLst/>
              <a:cxnLst/>
              <a:rect l="l" t="t"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125;p52">
              <a:extLst>
                <a:ext uri="{FF2B5EF4-FFF2-40B4-BE49-F238E27FC236}">
                  <a16:creationId xmlns:a16="http://schemas.microsoft.com/office/drawing/2014/main" id="{2D34E3E9-5975-4D38-B344-EF57E6A7F32C}"/>
                </a:ext>
              </a:extLst>
            </p:cNvPr>
            <p:cNvSpPr/>
            <p:nvPr/>
          </p:nvSpPr>
          <p:spPr>
            <a:xfrm>
              <a:off x="3674500" y="2074000"/>
              <a:ext cx="120100" cy="103075"/>
            </a:xfrm>
            <a:custGeom>
              <a:avLst/>
              <a:gdLst/>
              <a:ahLst/>
              <a:cxnLst/>
              <a:rect l="l" t="t"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126;p52">
              <a:extLst>
                <a:ext uri="{FF2B5EF4-FFF2-40B4-BE49-F238E27FC236}">
                  <a16:creationId xmlns:a16="http://schemas.microsoft.com/office/drawing/2014/main" id="{05DA6100-3A01-4C0D-ABBA-D79770940A75}"/>
                </a:ext>
              </a:extLst>
            </p:cNvPr>
            <p:cNvSpPr/>
            <p:nvPr/>
          </p:nvSpPr>
          <p:spPr>
            <a:xfrm>
              <a:off x="3722600" y="2104775"/>
              <a:ext cx="41450" cy="41450"/>
            </a:xfrm>
            <a:custGeom>
              <a:avLst/>
              <a:gdLst/>
              <a:ahLst/>
              <a:cxnLst/>
              <a:rect l="l" t="t"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127;p52">
              <a:extLst>
                <a:ext uri="{FF2B5EF4-FFF2-40B4-BE49-F238E27FC236}">
                  <a16:creationId xmlns:a16="http://schemas.microsoft.com/office/drawing/2014/main" id="{201F6B98-6D71-408F-9F4E-1EE6635F26AF}"/>
                </a:ext>
              </a:extLst>
            </p:cNvPr>
            <p:cNvSpPr/>
            <p:nvPr/>
          </p:nvSpPr>
          <p:spPr>
            <a:xfrm>
              <a:off x="3946975" y="1455775"/>
              <a:ext cx="120400" cy="103150"/>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128;p52">
              <a:extLst>
                <a:ext uri="{FF2B5EF4-FFF2-40B4-BE49-F238E27FC236}">
                  <a16:creationId xmlns:a16="http://schemas.microsoft.com/office/drawing/2014/main" id="{8BED2925-C63E-43E4-849B-C0023C8BBD59}"/>
                </a:ext>
              </a:extLst>
            </p:cNvPr>
            <p:cNvSpPr/>
            <p:nvPr/>
          </p:nvSpPr>
          <p:spPr>
            <a:xfrm>
              <a:off x="3988200" y="1486925"/>
              <a:ext cx="48325" cy="41350"/>
            </a:xfrm>
            <a:custGeom>
              <a:avLst/>
              <a:gdLst/>
              <a:ahLst/>
              <a:cxnLst/>
              <a:rect l="l" t="t"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129;p52">
              <a:extLst>
                <a:ext uri="{FF2B5EF4-FFF2-40B4-BE49-F238E27FC236}">
                  <a16:creationId xmlns:a16="http://schemas.microsoft.com/office/drawing/2014/main" id="{A0D1403B-8CC5-40DC-93A6-A7CB397FBE81}"/>
                </a:ext>
              </a:extLst>
            </p:cNvPr>
            <p:cNvSpPr/>
            <p:nvPr/>
          </p:nvSpPr>
          <p:spPr>
            <a:xfrm>
              <a:off x="3695075" y="1819575"/>
              <a:ext cx="120075" cy="103150"/>
            </a:xfrm>
            <a:custGeom>
              <a:avLst/>
              <a:gdLst/>
              <a:ahLst/>
              <a:cxnLst/>
              <a:rect l="l" t="t"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130;p52">
              <a:extLst>
                <a:ext uri="{FF2B5EF4-FFF2-40B4-BE49-F238E27FC236}">
                  <a16:creationId xmlns:a16="http://schemas.microsoft.com/office/drawing/2014/main" id="{14939849-761B-4544-9A9E-EAE1E57A2D56}"/>
                </a:ext>
              </a:extLst>
            </p:cNvPr>
            <p:cNvSpPr/>
            <p:nvPr/>
          </p:nvSpPr>
          <p:spPr>
            <a:xfrm>
              <a:off x="3743150" y="1850425"/>
              <a:ext cx="41450" cy="41475"/>
            </a:xfrm>
            <a:custGeom>
              <a:avLst/>
              <a:gdLst/>
              <a:ahLst/>
              <a:cxnLst/>
              <a:rect l="l" t="t"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131;p52">
              <a:extLst>
                <a:ext uri="{FF2B5EF4-FFF2-40B4-BE49-F238E27FC236}">
                  <a16:creationId xmlns:a16="http://schemas.microsoft.com/office/drawing/2014/main" id="{3E0055A4-35EE-4A70-902E-4A1F79F05E4A}"/>
                </a:ext>
              </a:extLst>
            </p:cNvPr>
            <p:cNvSpPr/>
            <p:nvPr/>
          </p:nvSpPr>
          <p:spPr>
            <a:xfrm>
              <a:off x="2320275" y="1902450"/>
              <a:ext cx="120075" cy="103150"/>
            </a:xfrm>
            <a:custGeom>
              <a:avLst/>
              <a:gdLst/>
              <a:ahLst/>
              <a:cxnLst/>
              <a:rect l="l" t="t"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132;p52">
              <a:extLst>
                <a:ext uri="{FF2B5EF4-FFF2-40B4-BE49-F238E27FC236}">
                  <a16:creationId xmlns:a16="http://schemas.microsoft.com/office/drawing/2014/main" id="{ED7A23D0-CBBD-4F98-820A-0B98FF8EBF7A}"/>
                </a:ext>
              </a:extLst>
            </p:cNvPr>
            <p:cNvSpPr/>
            <p:nvPr/>
          </p:nvSpPr>
          <p:spPr>
            <a:xfrm>
              <a:off x="2368350" y="1933300"/>
              <a:ext cx="41450" cy="41450"/>
            </a:xfrm>
            <a:custGeom>
              <a:avLst/>
              <a:gdLst/>
              <a:ahLst/>
              <a:cxnLst/>
              <a:rect l="l" t="t"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133;p52">
              <a:extLst>
                <a:ext uri="{FF2B5EF4-FFF2-40B4-BE49-F238E27FC236}">
                  <a16:creationId xmlns:a16="http://schemas.microsoft.com/office/drawing/2014/main" id="{59C95947-2906-47E9-B8EA-719AC0BC0B18}"/>
                </a:ext>
              </a:extLst>
            </p:cNvPr>
            <p:cNvSpPr/>
            <p:nvPr/>
          </p:nvSpPr>
          <p:spPr>
            <a:xfrm>
              <a:off x="2371375" y="1149525"/>
              <a:ext cx="120100" cy="10305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134;p52">
              <a:extLst>
                <a:ext uri="{FF2B5EF4-FFF2-40B4-BE49-F238E27FC236}">
                  <a16:creationId xmlns:a16="http://schemas.microsoft.com/office/drawing/2014/main" id="{EDC1C996-33BB-4A99-AB1C-C056D85AEFE3}"/>
                </a:ext>
              </a:extLst>
            </p:cNvPr>
            <p:cNvSpPr/>
            <p:nvPr/>
          </p:nvSpPr>
          <p:spPr>
            <a:xfrm>
              <a:off x="2419475" y="1180275"/>
              <a:ext cx="41450" cy="41450"/>
            </a:xfrm>
            <a:custGeom>
              <a:avLst/>
              <a:gdLst/>
              <a:ahLst/>
              <a:cxnLst/>
              <a:rect l="l" t="t"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135;p52">
              <a:extLst>
                <a:ext uri="{FF2B5EF4-FFF2-40B4-BE49-F238E27FC236}">
                  <a16:creationId xmlns:a16="http://schemas.microsoft.com/office/drawing/2014/main" id="{7CF028A0-CC2D-48B6-98A8-E162866C7004}"/>
                </a:ext>
              </a:extLst>
            </p:cNvPr>
            <p:cNvSpPr/>
            <p:nvPr/>
          </p:nvSpPr>
          <p:spPr>
            <a:xfrm>
              <a:off x="1965525" y="743275"/>
              <a:ext cx="120100" cy="102850"/>
            </a:xfrm>
            <a:custGeom>
              <a:avLst/>
              <a:gdLst/>
              <a:ahLst/>
              <a:cxnLst/>
              <a:rect l="l" t="t"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136;p52">
              <a:extLst>
                <a:ext uri="{FF2B5EF4-FFF2-40B4-BE49-F238E27FC236}">
                  <a16:creationId xmlns:a16="http://schemas.microsoft.com/office/drawing/2014/main" id="{92DAC17F-8BC9-4C72-B046-1EA87F4B7110}"/>
                </a:ext>
              </a:extLst>
            </p:cNvPr>
            <p:cNvSpPr/>
            <p:nvPr/>
          </p:nvSpPr>
          <p:spPr>
            <a:xfrm>
              <a:off x="2013325" y="774125"/>
              <a:ext cx="41450" cy="41450"/>
            </a:xfrm>
            <a:custGeom>
              <a:avLst/>
              <a:gdLst/>
              <a:ahLst/>
              <a:cxnLst/>
              <a:rect l="l" t="t"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137;p52">
              <a:extLst>
                <a:ext uri="{FF2B5EF4-FFF2-40B4-BE49-F238E27FC236}">
                  <a16:creationId xmlns:a16="http://schemas.microsoft.com/office/drawing/2014/main" id="{C1670866-0433-4741-9E7C-047CBCB8253E}"/>
                </a:ext>
              </a:extLst>
            </p:cNvPr>
            <p:cNvSpPr/>
            <p:nvPr/>
          </p:nvSpPr>
          <p:spPr>
            <a:xfrm>
              <a:off x="1650400" y="859700"/>
              <a:ext cx="120100" cy="103150"/>
            </a:xfrm>
            <a:custGeom>
              <a:avLst/>
              <a:gdLst/>
              <a:ahLst/>
              <a:cxnLst/>
              <a:rect l="l" t="t"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138;p52">
              <a:extLst>
                <a:ext uri="{FF2B5EF4-FFF2-40B4-BE49-F238E27FC236}">
                  <a16:creationId xmlns:a16="http://schemas.microsoft.com/office/drawing/2014/main" id="{28C04BB6-BB30-4413-B339-D144650F83D5}"/>
                </a:ext>
              </a:extLst>
            </p:cNvPr>
            <p:cNvSpPr/>
            <p:nvPr/>
          </p:nvSpPr>
          <p:spPr>
            <a:xfrm>
              <a:off x="1698200" y="890550"/>
              <a:ext cx="41450" cy="41475"/>
            </a:xfrm>
            <a:custGeom>
              <a:avLst/>
              <a:gdLst/>
              <a:ahLst/>
              <a:cxnLst/>
              <a:rect l="l" t="t"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139;p52">
              <a:extLst>
                <a:ext uri="{FF2B5EF4-FFF2-40B4-BE49-F238E27FC236}">
                  <a16:creationId xmlns:a16="http://schemas.microsoft.com/office/drawing/2014/main" id="{1DB46524-68AA-4165-873F-94B8402F0A12}"/>
                </a:ext>
              </a:extLst>
            </p:cNvPr>
            <p:cNvSpPr/>
            <p:nvPr/>
          </p:nvSpPr>
          <p:spPr>
            <a:xfrm>
              <a:off x="1564225" y="1128850"/>
              <a:ext cx="120075" cy="102850"/>
            </a:xfrm>
            <a:custGeom>
              <a:avLst/>
              <a:gdLst/>
              <a:ahLst/>
              <a:cxnLst/>
              <a:rect l="l" t="t"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140;p52">
              <a:extLst>
                <a:ext uri="{FF2B5EF4-FFF2-40B4-BE49-F238E27FC236}">
                  <a16:creationId xmlns:a16="http://schemas.microsoft.com/office/drawing/2014/main" id="{007E7B63-0C1B-4D99-A87C-A970A6198F32}"/>
                </a:ext>
              </a:extLst>
            </p:cNvPr>
            <p:cNvSpPr/>
            <p:nvPr/>
          </p:nvSpPr>
          <p:spPr>
            <a:xfrm>
              <a:off x="1612000" y="1159700"/>
              <a:ext cx="41450" cy="41475"/>
            </a:xfrm>
            <a:custGeom>
              <a:avLst/>
              <a:gdLst/>
              <a:ahLst/>
              <a:cxnLst/>
              <a:rect l="l" t="t"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141;p52">
              <a:extLst>
                <a:ext uri="{FF2B5EF4-FFF2-40B4-BE49-F238E27FC236}">
                  <a16:creationId xmlns:a16="http://schemas.microsoft.com/office/drawing/2014/main" id="{9FF3C34D-AD49-4666-8F11-FA3D407BDC78}"/>
                </a:ext>
              </a:extLst>
            </p:cNvPr>
            <p:cNvSpPr/>
            <p:nvPr/>
          </p:nvSpPr>
          <p:spPr>
            <a:xfrm>
              <a:off x="1259375" y="1031175"/>
              <a:ext cx="120100" cy="102850"/>
            </a:xfrm>
            <a:custGeom>
              <a:avLst/>
              <a:gdLst/>
              <a:ahLst/>
              <a:cxnLst/>
              <a:rect l="l" t="t"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142;p52">
              <a:extLst>
                <a:ext uri="{FF2B5EF4-FFF2-40B4-BE49-F238E27FC236}">
                  <a16:creationId xmlns:a16="http://schemas.microsoft.com/office/drawing/2014/main" id="{097E1E20-3F21-4802-B84F-300F34E3EF21}"/>
                </a:ext>
              </a:extLst>
            </p:cNvPr>
            <p:cNvSpPr/>
            <p:nvPr/>
          </p:nvSpPr>
          <p:spPr>
            <a:xfrm>
              <a:off x="1307175" y="1062025"/>
              <a:ext cx="41450" cy="41450"/>
            </a:xfrm>
            <a:custGeom>
              <a:avLst/>
              <a:gdLst/>
              <a:ahLst/>
              <a:cxnLst/>
              <a:rect l="l" t="t"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143;p52">
              <a:extLst>
                <a:ext uri="{FF2B5EF4-FFF2-40B4-BE49-F238E27FC236}">
                  <a16:creationId xmlns:a16="http://schemas.microsoft.com/office/drawing/2014/main" id="{18B70E59-D09F-4978-B046-DD52E226C2C8}"/>
                </a:ext>
              </a:extLst>
            </p:cNvPr>
            <p:cNvSpPr/>
            <p:nvPr/>
          </p:nvSpPr>
          <p:spPr>
            <a:xfrm>
              <a:off x="1437800" y="1312050"/>
              <a:ext cx="120100" cy="102925"/>
            </a:xfrm>
            <a:custGeom>
              <a:avLst/>
              <a:gdLst/>
              <a:ahLst/>
              <a:cxnLst/>
              <a:rect l="l" t="t"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144;p52">
              <a:extLst>
                <a:ext uri="{FF2B5EF4-FFF2-40B4-BE49-F238E27FC236}">
                  <a16:creationId xmlns:a16="http://schemas.microsoft.com/office/drawing/2014/main" id="{3991C582-A3E0-4C4C-8E50-633E4DA6A970}"/>
                </a:ext>
              </a:extLst>
            </p:cNvPr>
            <p:cNvSpPr/>
            <p:nvPr/>
          </p:nvSpPr>
          <p:spPr>
            <a:xfrm>
              <a:off x="1485600" y="1342675"/>
              <a:ext cx="41450" cy="4145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145;p52">
              <a:extLst>
                <a:ext uri="{FF2B5EF4-FFF2-40B4-BE49-F238E27FC236}">
                  <a16:creationId xmlns:a16="http://schemas.microsoft.com/office/drawing/2014/main" id="{045151E6-7C0C-42D7-AD1C-113E6583B920}"/>
                </a:ext>
              </a:extLst>
            </p:cNvPr>
            <p:cNvSpPr/>
            <p:nvPr/>
          </p:nvSpPr>
          <p:spPr>
            <a:xfrm>
              <a:off x="1315025" y="1203175"/>
              <a:ext cx="120100" cy="102925"/>
            </a:xfrm>
            <a:custGeom>
              <a:avLst/>
              <a:gdLst/>
              <a:ahLst/>
              <a:cxnLst/>
              <a:rect l="l" t="t"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146;p52">
              <a:extLst>
                <a:ext uri="{FF2B5EF4-FFF2-40B4-BE49-F238E27FC236}">
                  <a16:creationId xmlns:a16="http://schemas.microsoft.com/office/drawing/2014/main" id="{04698FE2-D843-4619-9801-9468D2AA768E}"/>
                </a:ext>
              </a:extLst>
            </p:cNvPr>
            <p:cNvSpPr/>
            <p:nvPr/>
          </p:nvSpPr>
          <p:spPr>
            <a:xfrm>
              <a:off x="1363125" y="1233800"/>
              <a:ext cx="41450" cy="41450"/>
            </a:xfrm>
            <a:custGeom>
              <a:avLst/>
              <a:gdLst/>
              <a:ahLst/>
              <a:cxnLst/>
              <a:rect l="l" t="t"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147;p52">
              <a:extLst>
                <a:ext uri="{FF2B5EF4-FFF2-40B4-BE49-F238E27FC236}">
                  <a16:creationId xmlns:a16="http://schemas.microsoft.com/office/drawing/2014/main" id="{1F6C139A-363F-48A9-9000-1829DCF2C52C}"/>
                </a:ext>
              </a:extLst>
            </p:cNvPr>
            <p:cNvSpPr/>
            <p:nvPr/>
          </p:nvSpPr>
          <p:spPr>
            <a:xfrm>
              <a:off x="2412800" y="797700"/>
              <a:ext cx="120100" cy="102850"/>
            </a:xfrm>
            <a:custGeom>
              <a:avLst/>
              <a:gdLst/>
              <a:ahLst/>
              <a:cxnLst/>
              <a:rect l="l" t="t"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148;p52">
              <a:extLst>
                <a:ext uri="{FF2B5EF4-FFF2-40B4-BE49-F238E27FC236}">
                  <a16:creationId xmlns:a16="http://schemas.microsoft.com/office/drawing/2014/main" id="{B7E381AA-1ADB-4841-BE66-BA43B2E586A3}"/>
                </a:ext>
              </a:extLst>
            </p:cNvPr>
            <p:cNvSpPr/>
            <p:nvPr/>
          </p:nvSpPr>
          <p:spPr>
            <a:xfrm>
              <a:off x="2460900" y="828550"/>
              <a:ext cx="41450" cy="41475"/>
            </a:xfrm>
            <a:custGeom>
              <a:avLst/>
              <a:gdLst/>
              <a:ahLst/>
              <a:cxnLst/>
              <a:rect l="l" t="t"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149;p52">
              <a:extLst>
                <a:ext uri="{FF2B5EF4-FFF2-40B4-BE49-F238E27FC236}">
                  <a16:creationId xmlns:a16="http://schemas.microsoft.com/office/drawing/2014/main" id="{A3D10B03-513E-4EEB-A891-DF1B30B1A977}"/>
                </a:ext>
              </a:extLst>
            </p:cNvPr>
            <p:cNvSpPr/>
            <p:nvPr/>
          </p:nvSpPr>
          <p:spPr>
            <a:xfrm>
              <a:off x="3030350" y="1476350"/>
              <a:ext cx="120075" cy="103150"/>
            </a:xfrm>
            <a:custGeom>
              <a:avLst/>
              <a:gdLst/>
              <a:ahLst/>
              <a:cxnLst/>
              <a:rect l="l" t="t"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150;p52">
              <a:extLst>
                <a:ext uri="{FF2B5EF4-FFF2-40B4-BE49-F238E27FC236}">
                  <a16:creationId xmlns:a16="http://schemas.microsoft.com/office/drawing/2014/main" id="{CDE94AC9-A669-42E0-B590-127345F688DE}"/>
                </a:ext>
              </a:extLst>
            </p:cNvPr>
            <p:cNvSpPr/>
            <p:nvPr/>
          </p:nvSpPr>
          <p:spPr>
            <a:xfrm>
              <a:off x="3078125" y="1507500"/>
              <a:ext cx="41475" cy="41450"/>
            </a:xfrm>
            <a:custGeom>
              <a:avLst/>
              <a:gdLst/>
              <a:ahLst/>
              <a:cxnLst/>
              <a:rect l="l" t="t"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151;p52">
              <a:extLst>
                <a:ext uri="{FF2B5EF4-FFF2-40B4-BE49-F238E27FC236}">
                  <a16:creationId xmlns:a16="http://schemas.microsoft.com/office/drawing/2014/main" id="{2A847B64-5828-448C-8304-A956555694A0}"/>
                </a:ext>
              </a:extLst>
            </p:cNvPr>
            <p:cNvSpPr/>
            <p:nvPr/>
          </p:nvSpPr>
          <p:spPr>
            <a:xfrm>
              <a:off x="2817750" y="1584900"/>
              <a:ext cx="120075" cy="103150"/>
            </a:xfrm>
            <a:custGeom>
              <a:avLst/>
              <a:gdLst/>
              <a:ahLst/>
              <a:cxnLst/>
              <a:rect l="l" t="t"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152;p52">
              <a:extLst>
                <a:ext uri="{FF2B5EF4-FFF2-40B4-BE49-F238E27FC236}">
                  <a16:creationId xmlns:a16="http://schemas.microsoft.com/office/drawing/2014/main" id="{BC9967B6-1F7B-4DEC-8388-96FF6B9F0B5B}"/>
                </a:ext>
              </a:extLst>
            </p:cNvPr>
            <p:cNvSpPr/>
            <p:nvPr/>
          </p:nvSpPr>
          <p:spPr>
            <a:xfrm>
              <a:off x="2865825" y="1615750"/>
              <a:ext cx="41475" cy="41475"/>
            </a:xfrm>
            <a:custGeom>
              <a:avLst/>
              <a:gdLst/>
              <a:ahLst/>
              <a:cxnLst/>
              <a:rect l="l" t="t"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153;p52">
              <a:extLst>
                <a:ext uri="{FF2B5EF4-FFF2-40B4-BE49-F238E27FC236}">
                  <a16:creationId xmlns:a16="http://schemas.microsoft.com/office/drawing/2014/main" id="{F42CBC28-0245-4579-BB3F-751EFA4F79BF}"/>
                </a:ext>
              </a:extLst>
            </p:cNvPr>
            <p:cNvSpPr/>
            <p:nvPr/>
          </p:nvSpPr>
          <p:spPr>
            <a:xfrm>
              <a:off x="2583075" y="1723100"/>
              <a:ext cx="120075" cy="102850"/>
            </a:xfrm>
            <a:custGeom>
              <a:avLst/>
              <a:gdLst/>
              <a:ahLst/>
              <a:cxnLst/>
              <a:rect l="l" t="t"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154;p52">
              <a:extLst>
                <a:ext uri="{FF2B5EF4-FFF2-40B4-BE49-F238E27FC236}">
                  <a16:creationId xmlns:a16="http://schemas.microsoft.com/office/drawing/2014/main" id="{D0D636A3-E960-41C4-9F74-002CB0314501}"/>
                </a:ext>
              </a:extLst>
            </p:cNvPr>
            <p:cNvSpPr/>
            <p:nvPr/>
          </p:nvSpPr>
          <p:spPr>
            <a:xfrm>
              <a:off x="2631150" y="1753950"/>
              <a:ext cx="41475" cy="41475"/>
            </a:xfrm>
            <a:custGeom>
              <a:avLst/>
              <a:gdLst/>
              <a:ahLst/>
              <a:cxnLst/>
              <a:rect l="l" t="t"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155;p52">
              <a:extLst>
                <a:ext uri="{FF2B5EF4-FFF2-40B4-BE49-F238E27FC236}">
                  <a16:creationId xmlns:a16="http://schemas.microsoft.com/office/drawing/2014/main" id="{2F2A1356-3EA6-4CC1-B721-334755F5A6EB}"/>
                </a:ext>
              </a:extLst>
            </p:cNvPr>
            <p:cNvSpPr/>
            <p:nvPr/>
          </p:nvSpPr>
          <p:spPr>
            <a:xfrm>
              <a:off x="1041650" y="2365850"/>
              <a:ext cx="120075" cy="103050"/>
            </a:xfrm>
            <a:custGeom>
              <a:avLst/>
              <a:gdLst/>
              <a:ahLst/>
              <a:cxnLst/>
              <a:rect l="l" t="t"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156;p52">
              <a:extLst>
                <a:ext uri="{FF2B5EF4-FFF2-40B4-BE49-F238E27FC236}">
                  <a16:creationId xmlns:a16="http://schemas.microsoft.com/office/drawing/2014/main" id="{C70015C8-F5DD-4789-AB3A-36BE7F074521}"/>
                </a:ext>
              </a:extLst>
            </p:cNvPr>
            <p:cNvSpPr/>
            <p:nvPr/>
          </p:nvSpPr>
          <p:spPr>
            <a:xfrm>
              <a:off x="1089725" y="2396600"/>
              <a:ext cx="41450" cy="41450"/>
            </a:xfrm>
            <a:custGeom>
              <a:avLst/>
              <a:gdLst/>
              <a:ahLst/>
              <a:cxnLst/>
              <a:rect l="l" t="t"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157;p52">
              <a:extLst>
                <a:ext uri="{FF2B5EF4-FFF2-40B4-BE49-F238E27FC236}">
                  <a16:creationId xmlns:a16="http://schemas.microsoft.com/office/drawing/2014/main" id="{D84EE033-6415-489A-A40B-0D79295F2144}"/>
                </a:ext>
              </a:extLst>
            </p:cNvPr>
            <p:cNvSpPr/>
            <p:nvPr/>
          </p:nvSpPr>
          <p:spPr>
            <a:xfrm>
              <a:off x="1635600" y="1840450"/>
              <a:ext cx="120075" cy="102850"/>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158;p52">
              <a:extLst>
                <a:ext uri="{FF2B5EF4-FFF2-40B4-BE49-F238E27FC236}">
                  <a16:creationId xmlns:a16="http://schemas.microsoft.com/office/drawing/2014/main" id="{9CB51F84-5441-4C42-9C0B-BD3FB0C8330C}"/>
                </a:ext>
              </a:extLst>
            </p:cNvPr>
            <p:cNvSpPr/>
            <p:nvPr/>
          </p:nvSpPr>
          <p:spPr>
            <a:xfrm>
              <a:off x="1683675" y="1871300"/>
              <a:ext cx="41450" cy="41450"/>
            </a:xfrm>
            <a:custGeom>
              <a:avLst/>
              <a:gdLst/>
              <a:ahLst/>
              <a:cxnLst/>
              <a:rect l="l" t="t"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159;p52">
              <a:extLst>
                <a:ext uri="{FF2B5EF4-FFF2-40B4-BE49-F238E27FC236}">
                  <a16:creationId xmlns:a16="http://schemas.microsoft.com/office/drawing/2014/main" id="{2445F3BB-1FF2-4B71-92F4-A38B3C143FAF}"/>
                </a:ext>
              </a:extLst>
            </p:cNvPr>
            <p:cNvSpPr/>
            <p:nvPr/>
          </p:nvSpPr>
          <p:spPr>
            <a:xfrm>
              <a:off x="1563925" y="1617800"/>
              <a:ext cx="120375" cy="102925"/>
            </a:xfrm>
            <a:custGeom>
              <a:avLst/>
              <a:gdLst/>
              <a:ahLst/>
              <a:cxnLst/>
              <a:rect l="l" t="t"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160;p52">
              <a:extLst>
                <a:ext uri="{FF2B5EF4-FFF2-40B4-BE49-F238E27FC236}">
                  <a16:creationId xmlns:a16="http://schemas.microsoft.com/office/drawing/2014/main" id="{241D5D92-A800-4412-A848-C8919727196B}"/>
                </a:ext>
              </a:extLst>
            </p:cNvPr>
            <p:cNvSpPr/>
            <p:nvPr/>
          </p:nvSpPr>
          <p:spPr>
            <a:xfrm>
              <a:off x="1612000" y="1648725"/>
              <a:ext cx="41450" cy="41450"/>
            </a:xfrm>
            <a:custGeom>
              <a:avLst/>
              <a:gdLst/>
              <a:ahLst/>
              <a:cxnLst/>
              <a:rect l="l" t="t"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161;p52">
              <a:extLst>
                <a:ext uri="{FF2B5EF4-FFF2-40B4-BE49-F238E27FC236}">
                  <a16:creationId xmlns:a16="http://schemas.microsoft.com/office/drawing/2014/main" id="{895911AD-3755-4227-A704-1EA9BF8F2B32}"/>
                </a:ext>
              </a:extLst>
            </p:cNvPr>
            <p:cNvSpPr/>
            <p:nvPr/>
          </p:nvSpPr>
          <p:spPr>
            <a:xfrm>
              <a:off x="1504650" y="2183975"/>
              <a:ext cx="151825" cy="130100"/>
            </a:xfrm>
            <a:custGeom>
              <a:avLst/>
              <a:gdLst/>
              <a:ahLst/>
              <a:cxnLst/>
              <a:rect l="l" t="t"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162;p52">
              <a:extLst>
                <a:ext uri="{FF2B5EF4-FFF2-40B4-BE49-F238E27FC236}">
                  <a16:creationId xmlns:a16="http://schemas.microsoft.com/office/drawing/2014/main" id="{11B67199-FEE7-412F-9E25-707E28E86BBB}"/>
                </a:ext>
              </a:extLst>
            </p:cNvPr>
            <p:cNvSpPr/>
            <p:nvPr/>
          </p:nvSpPr>
          <p:spPr>
            <a:xfrm>
              <a:off x="1546075" y="2214850"/>
              <a:ext cx="79550" cy="68175"/>
            </a:xfrm>
            <a:custGeom>
              <a:avLst/>
              <a:gdLst/>
              <a:ahLst/>
              <a:cxnLst/>
              <a:rect l="l" t="t"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163;p52">
              <a:extLst>
                <a:ext uri="{FF2B5EF4-FFF2-40B4-BE49-F238E27FC236}">
                  <a16:creationId xmlns:a16="http://schemas.microsoft.com/office/drawing/2014/main" id="{E8830B48-80FC-4762-A4D5-DB3FC4B1DE0E}"/>
                </a:ext>
              </a:extLst>
            </p:cNvPr>
            <p:cNvSpPr/>
            <p:nvPr/>
          </p:nvSpPr>
          <p:spPr>
            <a:xfrm>
              <a:off x="716850" y="1861250"/>
              <a:ext cx="120075" cy="102925"/>
            </a:xfrm>
            <a:custGeom>
              <a:avLst/>
              <a:gdLst/>
              <a:ahLst/>
              <a:cxnLst/>
              <a:rect l="l" t="t"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164;p52">
              <a:extLst>
                <a:ext uri="{FF2B5EF4-FFF2-40B4-BE49-F238E27FC236}">
                  <a16:creationId xmlns:a16="http://schemas.microsoft.com/office/drawing/2014/main" id="{6C0B8550-90FA-4C6F-BCC4-66E78DA8D578}"/>
                </a:ext>
              </a:extLst>
            </p:cNvPr>
            <p:cNvSpPr/>
            <p:nvPr/>
          </p:nvSpPr>
          <p:spPr>
            <a:xfrm>
              <a:off x="764925" y="1891875"/>
              <a:ext cx="41450" cy="41450"/>
            </a:xfrm>
            <a:custGeom>
              <a:avLst/>
              <a:gdLst/>
              <a:ahLst/>
              <a:cxnLst/>
              <a:rect l="l" t="t"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165;p52">
              <a:extLst>
                <a:ext uri="{FF2B5EF4-FFF2-40B4-BE49-F238E27FC236}">
                  <a16:creationId xmlns:a16="http://schemas.microsoft.com/office/drawing/2014/main" id="{563591D0-FC0A-464D-9077-3428EB1A29FF}"/>
                </a:ext>
              </a:extLst>
            </p:cNvPr>
            <p:cNvSpPr/>
            <p:nvPr/>
          </p:nvSpPr>
          <p:spPr>
            <a:xfrm>
              <a:off x="340625" y="1402850"/>
              <a:ext cx="120100" cy="102850"/>
            </a:xfrm>
            <a:custGeom>
              <a:avLst/>
              <a:gdLst/>
              <a:ahLst/>
              <a:cxnLst/>
              <a:rect l="l" t="t"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166;p52">
              <a:extLst>
                <a:ext uri="{FF2B5EF4-FFF2-40B4-BE49-F238E27FC236}">
                  <a16:creationId xmlns:a16="http://schemas.microsoft.com/office/drawing/2014/main" id="{726B3A21-E6BE-4D6E-96D0-4D9C883495EB}"/>
                </a:ext>
              </a:extLst>
            </p:cNvPr>
            <p:cNvSpPr/>
            <p:nvPr/>
          </p:nvSpPr>
          <p:spPr>
            <a:xfrm>
              <a:off x="388425" y="1433400"/>
              <a:ext cx="41450" cy="4145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167;p52">
              <a:extLst>
                <a:ext uri="{FF2B5EF4-FFF2-40B4-BE49-F238E27FC236}">
                  <a16:creationId xmlns:a16="http://schemas.microsoft.com/office/drawing/2014/main" id="{B647F38D-CBA4-4D83-A69B-A7F2125DA15C}"/>
                </a:ext>
              </a:extLst>
            </p:cNvPr>
            <p:cNvSpPr/>
            <p:nvPr/>
          </p:nvSpPr>
          <p:spPr>
            <a:xfrm>
              <a:off x="1211300" y="1476350"/>
              <a:ext cx="120075" cy="103150"/>
            </a:xfrm>
            <a:custGeom>
              <a:avLst/>
              <a:gdLst/>
              <a:ahLst/>
              <a:cxnLst/>
              <a:rect l="l" t="t"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168;p52">
              <a:extLst>
                <a:ext uri="{FF2B5EF4-FFF2-40B4-BE49-F238E27FC236}">
                  <a16:creationId xmlns:a16="http://schemas.microsoft.com/office/drawing/2014/main" id="{D68A2181-5420-42AA-98E3-5181B29FBEF2}"/>
                </a:ext>
              </a:extLst>
            </p:cNvPr>
            <p:cNvSpPr/>
            <p:nvPr/>
          </p:nvSpPr>
          <p:spPr>
            <a:xfrm>
              <a:off x="1259375" y="1507500"/>
              <a:ext cx="41475" cy="41450"/>
            </a:xfrm>
            <a:custGeom>
              <a:avLst/>
              <a:gdLst/>
              <a:ahLst/>
              <a:cxnLst/>
              <a:rect l="l" t="t"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169;p52">
              <a:extLst>
                <a:ext uri="{FF2B5EF4-FFF2-40B4-BE49-F238E27FC236}">
                  <a16:creationId xmlns:a16="http://schemas.microsoft.com/office/drawing/2014/main" id="{C36FAB6B-440F-4E39-8E02-BB135BE73076}"/>
                </a:ext>
              </a:extLst>
            </p:cNvPr>
            <p:cNvSpPr/>
            <p:nvPr/>
          </p:nvSpPr>
          <p:spPr>
            <a:xfrm>
              <a:off x="1083075" y="1840450"/>
              <a:ext cx="120075" cy="102850"/>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170;p52">
              <a:extLst>
                <a:ext uri="{FF2B5EF4-FFF2-40B4-BE49-F238E27FC236}">
                  <a16:creationId xmlns:a16="http://schemas.microsoft.com/office/drawing/2014/main" id="{BA570284-F3BB-4A3F-AE4B-D0BF76D20339}"/>
                </a:ext>
              </a:extLst>
            </p:cNvPr>
            <p:cNvSpPr/>
            <p:nvPr/>
          </p:nvSpPr>
          <p:spPr>
            <a:xfrm>
              <a:off x="1131150" y="1871300"/>
              <a:ext cx="41475" cy="41450"/>
            </a:xfrm>
            <a:custGeom>
              <a:avLst/>
              <a:gdLst/>
              <a:ahLst/>
              <a:cxnLst/>
              <a:rect l="l" t="t"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171;p52">
              <a:extLst>
                <a:ext uri="{FF2B5EF4-FFF2-40B4-BE49-F238E27FC236}">
                  <a16:creationId xmlns:a16="http://schemas.microsoft.com/office/drawing/2014/main" id="{9D2574EB-EB15-493F-BC6A-15107C1F4536}"/>
                </a:ext>
              </a:extLst>
            </p:cNvPr>
            <p:cNvSpPr/>
            <p:nvPr/>
          </p:nvSpPr>
          <p:spPr>
            <a:xfrm>
              <a:off x="1584775" y="2966650"/>
              <a:ext cx="120100" cy="102850"/>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172;p52">
              <a:extLst>
                <a:ext uri="{FF2B5EF4-FFF2-40B4-BE49-F238E27FC236}">
                  <a16:creationId xmlns:a16="http://schemas.microsoft.com/office/drawing/2014/main" id="{11831E43-8CB7-45DE-8E78-F3DDA302A1EC}"/>
                </a:ext>
              </a:extLst>
            </p:cNvPr>
            <p:cNvSpPr/>
            <p:nvPr/>
          </p:nvSpPr>
          <p:spPr>
            <a:xfrm>
              <a:off x="1632875" y="2997500"/>
              <a:ext cx="41450" cy="41475"/>
            </a:xfrm>
            <a:custGeom>
              <a:avLst/>
              <a:gdLst/>
              <a:ahLst/>
              <a:cxnLst/>
              <a:rect l="l" t="t"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173;p52">
              <a:extLst>
                <a:ext uri="{FF2B5EF4-FFF2-40B4-BE49-F238E27FC236}">
                  <a16:creationId xmlns:a16="http://schemas.microsoft.com/office/drawing/2014/main" id="{E5FC85AF-5C33-42C7-8050-58561C87A640}"/>
                </a:ext>
              </a:extLst>
            </p:cNvPr>
            <p:cNvSpPr/>
            <p:nvPr/>
          </p:nvSpPr>
          <p:spPr>
            <a:xfrm>
              <a:off x="1425725" y="3008100"/>
              <a:ext cx="120075" cy="102850"/>
            </a:xfrm>
            <a:custGeom>
              <a:avLst/>
              <a:gdLst/>
              <a:ahLst/>
              <a:cxnLst/>
              <a:rect l="l" t="t"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174;p52">
              <a:extLst>
                <a:ext uri="{FF2B5EF4-FFF2-40B4-BE49-F238E27FC236}">
                  <a16:creationId xmlns:a16="http://schemas.microsoft.com/office/drawing/2014/main" id="{94035960-ACA2-488A-9630-261E7EBE5B54}"/>
                </a:ext>
              </a:extLst>
            </p:cNvPr>
            <p:cNvSpPr/>
            <p:nvPr/>
          </p:nvSpPr>
          <p:spPr>
            <a:xfrm>
              <a:off x="1473800" y="3038950"/>
              <a:ext cx="41450" cy="41450"/>
            </a:xfrm>
            <a:custGeom>
              <a:avLst/>
              <a:gdLst/>
              <a:ahLst/>
              <a:cxnLst/>
              <a:rect l="l" t="t"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175;p52">
              <a:extLst>
                <a:ext uri="{FF2B5EF4-FFF2-40B4-BE49-F238E27FC236}">
                  <a16:creationId xmlns:a16="http://schemas.microsoft.com/office/drawing/2014/main" id="{27AE0AF0-5E98-4C18-82D0-FA2DC9741A48}"/>
                </a:ext>
              </a:extLst>
            </p:cNvPr>
            <p:cNvSpPr/>
            <p:nvPr/>
          </p:nvSpPr>
          <p:spPr>
            <a:xfrm>
              <a:off x="1742050" y="3194300"/>
              <a:ext cx="120075" cy="102925"/>
            </a:xfrm>
            <a:custGeom>
              <a:avLst/>
              <a:gdLst/>
              <a:ahLst/>
              <a:cxnLst/>
              <a:rect l="l" t="t"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176;p52">
              <a:extLst>
                <a:ext uri="{FF2B5EF4-FFF2-40B4-BE49-F238E27FC236}">
                  <a16:creationId xmlns:a16="http://schemas.microsoft.com/office/drawing/2014/main" id="{E3FE5B3E-68E1-4503-8FF7-F0B2FFC4D5FF}"/>
                </a:ext>
              </a:extLst>
            </p:cNvPr>
            <p:cNvSpPr/>
            <p:nvPr/>
          </p:nvSpPr>
          <p:spPr>
            <a:xfrm>
              <a:off x="1789825" y="3224925"/>
              <a:ext cx="41450" cy="41450"/>
            </a:xfrm>
            <a:custGeom>
              <a:avLst/>
              <a:gdLst/>
              <a:ahLst/>
              <a:cxnLst/>
              <a:rect l="l" t="t"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177;p52">
              <a:extLst>
                <a:ext uri="{FF2B5EF4-FFF2-40B4-BE49-F238E27FC236}">
                  <a16:creationId xmlns:a16="http://schemas.microsoft.com/office/drawing/2014/main" id="{B2672CC9-13DA-42CB-928C-D9C0AFF6BD3A}"/>
                </a:ext>
              </a:extLst>
            </p:cNvPr>
            <p:cNvSpPr/>
            <p:nvPr/>
          </p:nvSpPr>
          <p:spPr>
            <a:xfrm>
              <a:off x="2597975" y="4168450"/>
              <a:ext cx="120000" cy="102875"/>
            </a:xfrm>
            <a:custGeom>
              <a:avLst/>
              <a:gdLst/>
              <a:ahLst/>
              <a:cxnLst/>
              <a:rect l="l" t="t"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178;p52">
              <a:extLst>
                <a:ext uri="{FF2B5EF4-FFF2-40B4-BE49-F238E27FC236}">
                  <a16:creationId xmlns:a16="http://schemas.microsoft.com/office/drawing/2014/main" id="{EDD591E3-53D9-43E3-8332-334B5B734096}"/>
                </a:ext>
              </a:extLst>
            </p:cNvPr>
            <p:cNvSpPr/>
            <p:nvPr/>
          </p:nvSpPr>
          <p:spPr>
            <a:xfrm>
              <a:off x="2639025" y="4199325"/>
              <a:ext cx="48400" cy="41450"/>
            </a:xfrm>
            <a:custGeom>
              <a:avLst/>
              <a:gdLst/>
              <a:ahLst/>
              <a:cxnLst/>
              <a:rect l="l" t="t"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179;p52">
              <a:extLst>
                <a:ext uri="{FF2B5EF4-FFF2-40B4-BE49-F238E27FC236}">
                  <a16:creationId xmlns:a16="http://schemas.microsoft.com/office/drawing/2014/main" id="{E6F9000B-8AD7-4061-80E8-46542BCC0A6D}"/>
                </a:ext>
              </a:extLst>
            </p:cNvPr>
            <p:cNvSpPr/>
            <p:nvPr/>
          </p:nvSpPr>
          <p:spPr>
            <a:xfrm>
              <a:off x="2800500" y="3889925"/>
              <a:ext cx="120100" cy="102875"/>
            </a:xfrm>
            <a:custGeom>
              <a:avLst/>
              <a:gdLst/>
              <a:ahLst/>
              <a:cxnLst/>
              <a:rect l="l" t="t"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180;p52">
              <a:extLst>
                <a:ext uri="{FF2B5EF4-FFF2-40B4-BE49-F238E27FC236}">
                  <a16:creationId xmlns:a16="http://schemas.microsoft.com/office/drawing/2014/main" id="{BB0B4B54-9860-4544-8AA0-50D4F4D4924E}"/>
                </a:ext>
              </a:extLst>
            </p:cNvPr>
            <p:cNvSpPr/>
            <p:nvPr/>
          </p:nvSpPr>
          <p:spPr>
            <a:xfrm>
              <a:off x="2841650" y="3920775"/>
              <a:ext cx="48400" cy="41375"/>
            </a:xfrm>
            <a:custGeom>
              <a:avLst/>
              <a:gdLst/>
              <a:ahLst/>
              <a:cxnLst/>
              <a:rect l="l" t="t"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181;p52">
              <a:extLst>
                <a:ext uri="{FF2B5EF4-FFF2-40B4-BE49-F238E27FC236}">
                  <a16:creationId xmlns:a16="http://schemas.microsoft.com/office/drawing/2014/main" id="{6F31B832-276B-4813-B63C-5DD89081950B}"/>
                </a:ext>
              </a:extLst>
            </p:cNvPr>
            <p:cNvSpPr/>
            <p:nvPr/>
          </p:nvSpPr>
          <p:spPr>
            <a:xfrm>
              <a:off x="3081750" y="818275"/>
              <a:ext cx="120400" cy="103150"/>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182;p52">
              <a:extLst>
                <a:ext uri="{FF2B5EF4-FFF2-40B4-BE49-F238E27FC236}">
                  <a16:creationId xmlns:a16="http://schemas.microsoft.com/office/drawing/2014/main" id="{A428E14C-73F6-4FCD-8247-93D9EC419224}"/>
                </a:ext>
              </a:extLst>
            </p:cNvPr>
            <p:cNvSpPr/>
            <p:nvPr/>
          </p:nvSpPr>
          <p:spPr>
            <a:xfrm>
              <a:off x="3129850" y="849125"/>
              <a:ext cx="41450" cy="41450"/>
            </a:xfrm>
            <a:custGeom>
              <a:avLst/>
              <a:gdLst/>
              <a:ahLst/>
              <a:cxnLst/>
              <a:rect l="l" t="t"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183;p52">
              <a:extLst>
                <a:ext uri="{FF2B5EF4-FFF2-40B4-BE49-F238E27FC236}">
                  <a16:creationId xmlns:a16="http://schemas.microsoft.com/office/drawing/2014/main" id="{2DB8C53F-0102-45D6-B0D3-B0DB4F168F3C}"/>
                </a:ext>
              </a:extLst>
            </p:cNvPr>
            <p:cNvSpPr/>
            <p:nvPr/>
          </p:nvSpPr>
          <p:spPr>
            <a:xfrm>
              <a:off x="3177925" y="1190950"/>
              <a:ext cx="120100" cy="10305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184;p52">
              <a:extLst>
                <a:ext uri="{FF2B5EF4-FFF2-40B4-BE49-F238E27FC236}">
                  <a16:creationId xmlns:a16="http://schemas.microsoft.com/office/drawing/2014/main" id="{6C96D4BD-379A-45E2-8DEC-23D7E6BD0805}"/>
                </a:ext>
              </a:extLst>
            </p:cNvPr>
            <p:cNvSpPr/>
            <p:nvPr/>
          </p:nvSpPr>
          <p:spPr>
            <a:xfrm>
              <a:off x="3226025" y="1221700"/>
              <a:ext cx="41450" cy="41450"/>
            </a:xfrm>
            <a:custGeom>
              <a:avLst/>
              <a:gdLst/>
              <a:ahLst/>
              <a:cxnLst/>
              <a:rect l="l" t="t"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185;p52">
              <a:extLst>
                <a:ext uri="{FF2B5EF4-FFF2-40B4-BE49-F238E27FC236}">
                  <a16:creationId xmlns:a16="http://schemas.microsoft.com/office/drawing/2014/main" id="{D22DC83D-B263-4625-B76C-613F683D55B1}"/>
                </a:ext>
              </a:extLst>
            </p:cNvPr>
            <p:cNvSpPr/>
            <p:nvPr/>
          </p:nvSpPr>
          <p:spPr>
            <a:xfrm>
              <a:off x="2412800" y="4488725"/>
              <a:ext cx="120100" cy="102850"/>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186;p52">
              <a:extLst>
                <a:ext uri="{FF2B5EF4-FFF2-40B4-BE49-F238E27FC236}">
                  <a16:creationId xmlns:a16="http://schemas.microsoft.com/office/drawing/2014/main" id="{4CAED3A1-4777-46A9-9745-A8BC43D0AA1A}"/>
                </a:ext>
              </a:extLst>
            </p:cNvPr>
            <p:cNvSpPr/>
            <p:nvPr/>
          </p:nvSpPr>
          <p:spPr>
            <a:xfrm>
              <a:off x="2460900" y="4519575"/>
              <a:ext cx="41450" cy="41450"/>
            </a:xfrm>
            <a:custGeom>
              <a:avLst/>
              <a:gdLst/>
              <a:ahLst/>
              <a:cxnLst/>
              <a:rect l="l" t="t"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187;p52">
              <a:extLst>
                <a:ext uri="{FF2B5EF4-FFF2-40B4-BE49-F238E27FC236}">
                  <a16:creationId xmlns:a16="http://schemas.microsoft.com/office/drawing/2014/main" id="{11211EFC-6F1A-4477-AAEB-A3C9D704948D}"/>
                </a:ext>
              </a:extLst>
            </p:cNvPr>
            <p:cNvSpPr/>
            <p:nvPr/>
          </p:nvSpPr>
          <p:spPr>
            <a:xfrm>
              <a:off x="2205050" y="4762100"/>
              <a:ext cx="120075" cy="102875"/>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188;p52">
              <a:extLst>
                <a:ext uri="{FF2B5EF4-FFF2-40B4-BE49-F238E27FC236}">
                  <a16:creationId xmlns:a16="http://schemas.microsoft.com/office/drawing/2014/main" id="{1BC38144-5088-4B92-A204-1AFF7E0EC801}"/>
                </a:ext>
              </a:extLst>
            </p:cNvPr>
            <p:cNvSpPr/>
            <p:nvPr/>
          </p:nvSpPr>
          <p:spPr>
            <a:xfrm>
              <a:off x="2246175" y="4792975"/>
              <a:ext cx="48425" cy="41450"/>
            </a:xfrm>
            <a:custGeom>
              <a:avLst/>
              <a:gdLst/>
              <a:ahLst/>
              <a:cxnLst/>
              <a:rect l="l" t="t"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189;p52">
              <a:extLst>
                <a:ext uri="{FF2B5EF4-FFF2-40B4-BE49-F238E27FC236}">
                  <a16:creationId xmlns:a16="http://schemas.microsoft.com/office/drawing/2014/main" id="{66B7764F-067C-49AD-A18F-F164DC09E393}"/>
                </a:ext>
              </a:extLst>
            </p:cNvPr>
            <p:cNvSpPr/>
            <p:nvPr/>
          </p:nvSpPr>
          <p:spPr>
            <a:xfrm>
              <a:off x="2157575" y="4159525"/>
              <a:ext cx="106475" cy="91225"/>
            </a:xfrm>
            <a:custGeom>
              <a:avLst/>
              <a:gdLst/>
              <a:ahLst/>
              <a:cxnLst/>
              <a:rect l="l" t="t"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190;p52">
              <a:extLst>
                <a:ext uri="{FF2B5EF4-FFF2-40B4-BE49-F238E27FC236}">
                  <a16:creationId xmlns:a16="http://schemas.microsoft.com/office/drawing/2014/main" id="{79FAC0F2-A310-4F2E-8B89-A48E4077DF6B}"/>
                </a:ext>
              </a:extLst>
            </p:cNvPr>
            <p:cNvSpPr/>
            <p:nvPr/>
          </p:nvSpPr>
          <p:spPr>
            <a:xfrm>
              <a:off x="2198400" y="4189950"/>
              <a:ext cx="35100" cy="29875"/>
            </a:xfrm>
            <a:custGeom>
              <a:avLst/>
              <a:gdLst/>
              <a:ahLst/>
              <a:cxnLst/>
              <a:rect l="l" t="t"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191;p52">
              <a:extLst>
                <a:ext uri="{FF2B5EF4-FFF2-40B4-BE49-F238E27FC236}">
                  <a16:creationId xmlns:a16="http://schemas.microsoft.com/office/drawing/2014/main" id="{21203308-CF06-4639-ADB1-47E7680048BE}"/>
                </a:ext>
              </a:extLst>
            </p:cNvPr>
            <p:cNvSpPr/>
            <p:nvPr/>
          </p:nvSpPr>
          <p:spPr>
            <a:xfrm>
              <a:off x="2467250" y="3721450"/>
              <a:ext cx="123700" cy="105925"/>
            </a:xfrm>
            <a:custGeom>
              <a:avLst/>
              <a:gdLst/>
              <a:ahLst/>
              <a:cxnLst/>
              <a:rect l="l" t="t"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192;p52">
              <a:extLst>
                <a:ext uri="{FF2B5EF4-FFF2-40B4-BE49-F238E27FC236}">
                  <a16:creationId xmlns:a16="http://schemas.microsoft.com/office/drawing/2014/main" id="{C676BA92-B889-4200-8202-9EBF34FE6D4C}"/>
                </a:ext>
              </a:extLst>
            </p:cNvPr>
            <p:cNvSpPr/>
            <p:nvPr/>
          </p:nvSpPr>
          <p:spPr>
            <a:xfrm>
              <a:off x="2508075" y="3752350"/>
              <a:ext cx="52350" cy="44500"/>
            </a:xfrm>
            <a:custGeom>
              <a:avLst/>
              <a:gdLst/>
              <a:ahLst/>
              <a:cxnLst/>
              <a:rect l="l" t="t"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193;p52">
              <a:extLst>
                <a:ext uri="{FF2B5EF4-FFF2-40B4-BE49-F238E27FC236}">
                  <a16:creationId xmlns:a16="http://schemas.microsoft.com/office/drawing/2014/main" id="{C80FDD73-CB45-4571-B4E7-C078C7FBE3AE}"/>
                </a:ext>
              </a:extLst>
            </p:cNvPr>
            <p:cNvSpPr/>
            <p:nvPr/>
          </p:nvSpPr>
          <p:spPr>
            <a:xfrm>
              <a:off x="4442950" y="1944400"/>
              <a:ext cx="167875" cy="144050"/>
            </a:xfrm>
            <a:custGeom>
              <a:avLst/>
              <a:gdLst/>
              <a:ahLst/>
              <a:cxnLst/>
              <a:rect l="l" t="t"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194;p52">
              <a:extLst>
                <a:ext uri="{FF2B5EF4-FFF2-40B4-BE49-F238E27FC236}">
                  <a16:creationId xmlns:a16="http://schemas.microsoft.com/office/drawing/2014/main" id="{02CB23FD-A9DD-4F35-BDE2-E776648DABD5}"/>
                </a:ext>
              </a:extLst>
            </p:cNvPr>
            <p:cNvSpPr/>
            <p:nvPr/>
          </p:nvSpPr>
          <p:spPr>
            <a:xfrm>
              <a:off x="4198000" y="2611725"/>
              <a:ext cx="99825" cy="85800"/>
            </a:xfrm>
            <a:custGeom>
              <a:avLst/>
              <a:gdLst/>
              <a:ahLst/>
              <a:cxnLst/>
              <a:rect l="l" t="t"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195;p52">
              <a:extLst>
                <a:ext uri="{FF2B5EF4-FFF2-40B4-BE49-F238E27FC236}">
                  <a16:creationId xmlns:a16="http://schemas.microsoft.com/office/drawing/2014/main" id="{15E00D8F-275F-417D-9936-9E5AF4397CAA}"/>
                </a:ext>
              </a:extLst>
            </p:cNvPr>
            <p:cNvSpPr/>
            <p:nvPr/>
          </p:nvSpPr>
          <p:spPr>
            <a:xfrm>
              <a:off x="4238825" y="2642475"/>
              <a:ext cx="28150" cy="24400"/>
            </a:xfrm>
            <a:custGeom>
              <a:avLst/>
              <a:gdLst/>
              <a:ahLst/>
              <a:cxnLst/>
              <a:rect l="l" t="t"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196;p52">
              <a:extLst>
                <a:ext uri="{FF2B5EF4-FFF2-40B4-BE49-F238E27FC236}">
                  <a16:creationId xmlns:a16="http://schemas.microsoft.com/office/drawing/2014/main" id="{8D425C86-2C2A-4B94-927C-2229D60FDCFC}"/>
                </a:ext>
              </a:extLst>
            </p:cNvPr>
            <p:cNvSpPr/>
            <p:nvPr/>
          </p:nvSpPr>
          <p:spPr>
            <a:xfrm>
              <a:off x="4451125" y="2729175"/>
              <a:ext cx="127950" cy="109575"/>
            </a:xfrm>
            <a:custGeom>
              <a:avLst/>
              <a:gdLst/>
              <a:ahLst/>
              <a:cxnLst/>
              <a:rect l="l" t="t"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197;p52">
              <a:extLst>
                <a:ext uri="{FF2B5EF4-FFF2-40B4-BE49-F238E27FC236}">
                  <a16:creationId xmlns:a16="http://schemas.microsoft.com/office/drawing/2014/main" id="{DA481AC6-C072-48BE-804D-4B628D2168C8}"/>
                </a:ext>
              </a:extLst>
            </p:cNvPr>
            <p:cNvSpPr/>
            <p:nvPr/>
          </p:nvSpPr>
          <p:spPr>
            <a:xfrm>
              <a:off x="4491950" y="2759800"/>
              <a:ext cx="56275" cy="48275"/>
            </a:xfrm>
            <a:custGeom>
              <a:avLst/>
              <a:gdLst/>
              <a:ahLst/>
              <a:cxnLst/>
              <a:rect l="l" t="t"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198;p52">
              <a:extLst>
                <a:ext uri="{FF2B5EF4-FFF2-40B4-BE49-F238E27FC236}">
                  <a16:creationId xmlns:a16="http://schemas.microsoft.com/office/drawing/2014/main" id="{C14C29D2-64EF-436A-901D-089C2C204565}"/>
                </a:ext>
              </a:extLst>
            </p:cNvPr>
            <p:cNvSpPr/>
            <p:nvPr/>
          </p:nvSpPr>
          <p:spPr>
            <a:xfrm>
              <a:off x="4352525" y="2885400"/>
              <a:ext cx="99825" cy="85525"/>
            </a:xfrm>
            <a:custGeom>
              <a:avLst/>
              <a:gdLst/>
              <a:ahLst/>
              <a:cxnLst/>
              <a:rect l="l" t="t"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199;p52">
              <a:extLst>
                <a:ext uri="{FF2B5EF4-FFF2-40B4-BE49-F238E27FC236}">
                  <a16:creationId xmlns:a16="http://schemas.microsoft.com/office/drawing/2014/main" id="{14E46523-BA5D-4AB5-9A97-3265F9A7E080}"/>
                </a:ext>
              </a:extLst>
            </p:cNvPr>
            <p:cNvSpPr/>
            <p:nvPr/>
          </p:nvSpPr>
          <p:spPr>
            <a:xfrm>
              <a:off x="4393350" y="2916150"/>
              <a:ext cx="28450" cy="24175"/>
            </a:xfrm>
            <a:custGeom>
              <a:avLst/>
              <a:gdLst/>
              <a:ahLst/>
              <a:cxnLst/>
              <a:rect l="l" t="t"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200;p52">
              <a:extLst>
                <a:ext uri="{FF2B5EF4-FFF2-40B4-BE49-F238E27FC236}">
                  <a16:creationId xmlns:a16="http://schemas.microsoft.com/office/drawing/2014/main" id="{CC090B74-6F1D-4E8D-A389-023A154EDBFB}"/>
                </a:ext>
              </a:extLst>
            </p:cNvPr>
            <p:cNvSpPr/>
            <p:nvPr/>
          </p:nvSpPr>
          <p:spPr>
            <a:xfrm>
              <a:off x="4567550" y="2743950"/>
              <a:ext cx="121600" cy="104175"/>
            </a:xfrm>
            <a:custGeom>
              <a:avLst/>
              <a:gdLst/>
              <a:ahLst/>
              <a:cxnLst/>
              <a:rect l="l" t="t"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201;p52">
              <a:extLst>
                <a:ext uri="{FF2B5EF4-FFF2-40B4-BE49-F238E27FC236}">
                  <a16:creationId xmlns:a16="http://schemas.microsoft.com/office/drawing/2014/main" id="{BC083A88-D136-46C0-83C7-1A29B342FD97}"/>
                </a:ext>
              </a:extLst>
            </p:cNvPr>
            <p:cNvSpPr/>
            <p:nvPr/>
          </p:nvSpPr>
          <p:spPr>
            <a:xfrm>
              <a:off x="4608675" y="2774925"/>
              <a:ext cx="49625" cy="42550"/>
            </a:xfrm>
            <a:custGeom>
              <a:avLst/>
              <a:gdLst/>
              <a:ahLst/>
              <a:cxnLst/>
              <a:rect l="l" t="t"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202;p52">
              <a:extLst>
                <a:ext uri="{FF2B5EF4-FFF2-40B4-BE49-F238E27FC236}">
                  <a16:creationId xmlns:a16="http://schemas.microsoft.com/office/drawing/2014/main" id="{78443902-835E-4703-B64D-072D3D67B24A}"/>
                </a:ext>
              </a:extLst>
            </p:cNvPr>
            <p:cNvSpPr/>
            <p:nvPr/>
          </p:nvSpPr>
          <p:spPr>
            <a:xfrm>
              <a:off x="4624400" y="2893350"/>
              <a:ext cx="100125" cy="85725"/>
            </a:xfrm>
            <a:custGeom>
              <a:avLst/>
              <a:gdLst/>
              <a:ahLst/>
              <a:cxnLst/>
              <a:rect l="l" t="t"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203;p52">
              <a:extLst>
                <a:ext uri="{FF2B5EF4-FFF2-40B4-BE49-F238E27FC236}">
                  <a16:creationId xmlns:a16="http://schemas.microsoft.com/office/drawing/2014/main" id="{8440A5CD-86BB-4535-BE21-064DAFF4218B}"/>
                </a:ext>
              </a:extLst>
            </p:cNvPr>
            <p:cNvSpPr/>
            <p:nvPr/>
          </p:nvSpPr>
          <p:spPr>
            <a:xfrm>
              <a:off x="4665525" y="2924325"/>
              <a:ext cx="28150" cy="24175"/>
            </a:xfrm>
            <a:custGeom>
              <a:avLst/>
              <a:gdLst/>
              <a:ahLst/>
              <a:cxnLst/>
              <a:rect l="l" t="t"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204;p52">
              <a:extLst>
                <a:ext uri="{FF2B5EF4-FFF2-40B4-BE49-F238E27FC236}">
                  <a16:creationId xmlns:a16="http://schemas.microsoft.com/office/drawing/2014/main" id="{91B92A36-23D5-4C92-8D6A-07BE4A6315EF}"/>
                </a:ext>
              </a:extLst>
            </p:cNvPr>
            <p:cNvSpPr/>
            <p:nvPr/>
          </p:nvSpPr>
          <p:spPr>
            <a:xfrm>
              <a:off x="4731150" y="2864625"/>
              <a:ext cx="100125" cy="85725"/>
            </a:xfrm>
            <a:custGeom>
              <a:avLst/>
              <a:gdLst/>
              <a:ahLst/>
              <a:cxnLst/>
              <a:rect l="l" t="t"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205;p52">
              <a:extLst>
                <a:ext uri="{FF2B5EF4-FFF2-40B4-BE49-F238E27FC236}">
                  <a16:creationId xmlns:a16="http://schemas.microsoft.com/office/drawing/2014/main" id="{BAEB00DA-70CE-401C-9635-667B2E8347E2}"/>
                </a:ext>
              </a:extLst>
            </p:cNvPr>
            <p:cNvSpPr/>
            <p:nvPr/>
          </p:nvSpPr>
          <p:spPr>
            <a:xfrm>
              <a:off x="4776525" y="2895300"/>
              <a:ext cx="24225" cy="24200"/>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206;p52">
              <a:extLst>
                <a:ext uri="{FF2B5EF4-FFF2-40B4-BE49-F238E27FC236}">
                  <a16:creationId xmlns:a16="http://schemas.microsoft.com/office/drawing/2014/main" id="{D8CB9F77-2F0E-4679-BDFF-79DE94F23D1F}"/>
                </a:ext>
              </a:extLst>
            </p:cNvPr>
            <p:cNvSpPr/>
            <p:nvPr/>
          </p:nvSpPr>
          <p:spPr>
            <a:xfrm>
              <a:off x="4804050" y="2960725"/>
              <a:ext cx="100125" cy="85500"/>
            </a:xfrm>
            <a:custGeom>
              <a:avLst/>
              <a:gdLst/>
              <a:ahLst/>
              <a:cxnLst/>
              <a:rect l="l" t="t"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207;p52">
              <a:extLst>
                <a:ext uri="{FF2B5EF4-FFF2-40B4-BE49-F238E27FC236}">
                  <a16:creationId xmlns:a16="http://schemas.microsoft.com/office/drawing/2014/main" id="{4A0C1DC2-A8E7-415D-80EB-544F09DC6E29}"/>
                </a:ext>
              </a:extLst>
            </p:cNvPr>
            <p:cNvSpPr/>
            <p:nvPr/>
          </p:nvSpPr>
          <p:spPr>
            <a:xfrm>
              <a:off x="4845175" y="2991450"/>
              <a:ext cx="28150" cy="24175"/>
            </a:xfrm>
            <a:custGeom>
              <a:avLst/>
              <a:gdLst/>
              <a:ahLst/>
              <a:cxnLst/>
              <a:rect l="l" t="t"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208;p52">
              <a:extLst>
                <a:ext uri="{FF2B5EF4-FFF2-40B4-BE49-F238E27FC236}">
                  <a16:creationId xmlns:a16="http://schemas.microsoft.com/office/drawing/2014/main" id="{6102C7FB-319C-4EA1-87DB-5ACFC3EA7E7A}"/>
                </a:ext>
              </a:extLst>
            </p:cNvPr>
            <p:cNvSpPr/>
            <p:nvPr/>
          </p:nvSpPr>
          <p:spPr>
            <a:xfrm>
              <a:off x="4539725" y="2972825"/>
              <a:ext cx="99825" cy="85500"/>
            </a:xfrm>
            <a:custGeom>
              <a:avLst/>
              <a:gdLst/>
              <a:ahLst/>
              <a:cxnLst/>
              <a:rect l="l" t="t"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209;p52">
              <a:extLst>
                <a:ext uri="{FF2B5EF4-FFF2-40B4-BE49-F238E27FC236}">
                  <a16:creationId xmlns:a16="http://schemas.microsoft.com/office/drawing/2014/main" id="{51903BF0-4371-4B75-B7F0-B1B2516016A6}"/>
                </a:ext>
              </a:extLst>
            </p:cNvPr>
            <p:cNvSpPr/>
            <p:nvPr/>
          </p:nvSpPr>
          <p:spPr>
            <a:xfrm>
              <a:off x="4580550" y="3003550"/>
              <a:ext cx="28450" cy="24425"/>
            </a:xfrm>
            <a:custGeom>
              <a:avLst/>
              <a:gdLst/>
              <a:ahLst/>
              <a:cxnLst/>
              <a:rect l="l" t="t"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210;p52">
              <a:extLst>
                <a:ext uri="{FF2B5EF4-FFF2-40B4-BE49-F238E27FC236}">
                  <a16:creationId xmlns:a16="http://schemas.microsoft.com/office/drawing/2014/main" id="{0C67BE19-0367-4D92-BFD1-6197B63FE1AA}"/>
                </a:ext>
              </a:extLst>
            </p:cNvPr>
            <p:cNvSpPr/>
            <p:nvPr/>
          </p:nvSpPr>
          <p:spPr>
            <a:xfrm>
              <a:off x="4575400" y="3117975"/>
              <a:ext cx="100125" cy="85800"/>
            </a:xfrm>
            <a:custGeom>
              <a:avLst/>
              <a:gdLst/>
              <a:ahLst/>
              <a:cxnLst/>
              <a:rect l="l" t="t"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211;p52">
              <a:extLst>
                <a:ext uri="{FF2B5EF4-FFF2-40B4-BE49-F238E27FC236}">
                  <a16:creationId xmlns:a16="http://schemas.microsoft.com/office/drawing/2014/main" id="{23EC809A-1C0D-44A0-BC05-F6F434F26E24}"/>
                </a:ext>
              </a:extLst>
            </p:cNvPr>
            <p:cNvSpPr/>
            <p:nvPr/>
          </p:nvSpPr>
          <p:spPr>
            <a:xfrm>
              <a:off x="4616550" y="3148725"/>
              <a:ext cx="28150" cy="24400"/>
            </a:xfrm>
            <a:custGeom>
              <a:avLst/>
              <a:gdLst/>
              <a:ahLst/>
              <a:cxnLst/>
              <a:rect l="l" t="t"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212;p52">
              <a:extLst>
                <a:ext uri="{FF2B5EF4-FFF2-40B4-BE49-F238E27FC236}">
                  <a16:creationId xmlns:a16="http://schemas.microsoft.com/office/drawing/2014/main" id="{FF88F2F5-CCC2-464C-9556-086FE4510C76}"/>
                </a:ext>
              </a:extLst>
            </p:cNvPr>
            <p:cNvSpPr/>
            <p:nvPr/>
          </p:nvSpPr>
          <p:spPr>
            <a:xfrm>
              <a:off x="4443550" y="3075025"/>
              <a:ext cx="100025" cy="85500"/>
            </a:xfrm>
            <a:custGeom>
              <a:avLst/>
              <a:gdLst/>
              <a:ahLst/>
              <a:cxnLst/>
              <a:rect l="l" t="t"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213;p52">
              <a:extLst>
                <a:ext uri="{FF2B5EF4-FFF2-40B4-BE49-F238E27FC236}">
                  <a16:creationId xmlns:a16="http://schemas.microsoft.com/office/drawing/2014/main" id="{A185FB9B-C1AC-407F-BCC8-629064206DD0}"/>
                </a:ext>
              </a:extLst>
            </p:cNvPr>
            <p:cNvSpPr/>
            <p:nvPr/>
          </p:nvSpPr>
          <p:spPr>
            <a:xfrm>
              <a:off x="4488625" y="3105775"/>
              <a:ext cx="24200" cy="24225"/>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214;p52">
              <a:extLst>
                <a:ext uri="{FF2B5EF4-FFF2-40B4-BE49-F238E27FC236}">
                  <a16:creationId xmlns:a16="http://schemas.microsoft.com/office/drawing/2014/main" id="{3D4ECC69-6B08-4C08-8D2A-EB6BB851F442}"/>
                </a:ext>
              </a:extLst>
            </p:cNvPr>
            <p:cNvSpPr/>
            <p:nvPr/>
          </p:nvSpPr>
          <p:spPr>
            <a:xfrm>
              <a:off x="5032375" y="2599625"/>
              <a:ext cx="99825" cy="85800"/>
            </a:xfrm>
            <a:custGeom>
              <a:avLst/>
              <a:gdLst/>
              <a:ahLst/>
              <a:cxnLst/>
              <a:rect l="l" t="t"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215;p52">
              <a:extLst>
                <a:ext uri="{FF2B5EF4-FFF2-40B4-BE49-F238E27FC236}">
                  <a16:creationId xmlns:a16="http://schemas.microsoft.com/office/drawing/2014/main" id="{592BB1E2-62F5-40AE-BF0A-7DC3E5C50F61}"/>
                </a:ext>
              </a:extLst>
            </p:cNvPr>
            <p:cNvSpPr/>
            <p:nvPr/>
          </p:nvSpPr>
          <p:spPr>
            <a:xfrm>
              <a:off x="5077425" y="2630375"/>
              <a:ext cx="24225" cy="24225"/>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216;p52">
              <a:extLst>
                <a:ext uri="{FF2B5EF4-FFF2-40B4-BE49-F238E27FC236}">
                  <a16:creationId xmlns:a16="http://schemas.microsoft.com/office/drawing/2014/main" id="{B056855E-B3DC-40DB-8EBC-43EB4C8B6ACD}"/>
                </a:ext>
              </a:extLst>
            </p:cNvPr>
            <p:cNvSpPr/>
            <p:nvPr/>
          </p:nvSpPr>
          <p:spPr>
            <a:xfrm>
              <a:off x="5066850" y="2948625"/>
              <a:ext cx="100125" cy="85800"/>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217;p52">
              <a:extLst>
                <a:ext uri="{FF2B5EF4-FFF2-40B4-BE49-F238E27FC236}">
                  <a16:creationId xmlns:a16="http://schemas.microsoft.com/office/drawing/2014/main" id="{21798E4C-2E67-4A50-AF3D-BA6D3D3EE14F}"/>
                </a:ext>
              </a:extLst>
            </p:cNvPr>
            <p:cNvSpPr/>
            <p:nvPr/>
          </p:nvSpPr>
          <p:spPr>
            <a:xfrm>
              <a:off x="5107975" y="2979350"/>
              <a:ext cx="28150" cy="24325"/>
            </a:xfrm>
            <a:custGeom>
              <a:avLst/>
              <a:gdLst/>
              <a:ahLst/>
              <a:cxnLst/>
              <a:rect l="l" t="t"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218;p52">
              <a:extLst>
                <a:ext uri="{FF2B5EF4-FFF2-40B4-BE49-F238E27FC236}">
                  <a16:creationId xmlns:a16="http://schemas.microsoft.com/office/drawing/2014/main" id="{7D5F7DA7-55A1-4492-8007-B307E98F5DC6}"/>
                </a:ext>
              </a:extLst>
            </p:cNvPr>
            <p:cNvSpPr/>
            <p:nvPr/>
          </p:nvSpPr>
          <p:spPr>
            <a:xfrm>
              <a:off x="5066850" y="3036025"/>
              <a:ext cx="100125" cy="85800"/>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219;p52">
              <a:extLst>
                <a:ext uri="{FF2B5EF4-FFF2-40B4-BE49-F238E27FC236}">
                  <a16:creationId xmlns:a16="http://schemas.microsoft.com/office/drawing/2014/main" id="{A28CE3C9-2380-428B-9126-F8EAA9DE225D}"/>
                </a:ext>
              </a:extLst>
            </p:cNvPr>
            <p:cNvSpPr/>
            <p:nvPr/>
          </p:nvSpPr>
          <p:spPr>
            <a:xfrm>
              <a:off x="5107975" y="3066750"/>
              <a:ext cx="28150" cy="24175"/>
            </a:xfrm>
            <a:custGeom>
              <a:avLst/>
              <a:gdLst/>
              <a:ahLst/>
              <a:cxnLst/>
              <a:rect l="l" t="t"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220;p52">
              <a:extLst>
                <a:ext uri="{FF2B5EF4-FFF2-40B4-BE49-F238E27FC236}">
                  <a16:creationId xmlns:a16="http://schemas.microsoft.com/office/drawing/2014/main" id="{B038C26D-5617-413C-B22C-FF863A7FF72C}"/>
                </a:ext>
              </a:extLst>
            </p:cNvPr>
            <p:cNvSpPr/>
            <p:nvPr/>
          </p:nvSpPr>
          <p:spPr>
            <a:xfrm>
              <a:off x="5189625" y="3312725"/>
              <a:ext cx="99825" cy="85825"/>
            </a:xfrm>
            <a:custGeom>
              <a:avLst/>
              <a:gdLst/>
              <a:ahLst/>
              <a:cxnLst/>
              <a:rect l="l" t="t"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221;p52">
              <a:extLst>
                <a:ext uri="{FF2B5EF4-FFF2-40B4-BE49-F238E27FC236}">
                  <a16:creationId xmlns:a16="http://schemas.microsoft.com/office/drawing/2014/main" id="{E2D63E84-0B5B-4837-9325-2AC2A07C5747}"/>
                </a:ext>
              </a:extLst>
            </p:cNvPr>
            <p:cNvSpPr/>
            <p:nvPr/>
          </p:nvSpPr>
          <p:spPr>
            <a:xfrm>
              <a:off x="5230450" y="3343475"/>
              <a:ext cx="28450" cy="24300"/>
            </a:xfrm>
            <a:custGeom>
              <a:avLst/>
              <a:gdLst/>
              <a:ahLst/>
              <a:cxnLst/>
              <a:rect l="l" t="t"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222;p52">
              <a:extLst>
                <a:ext uri="{FF2B5EF4-FFF2-40B4-BE49-F238E27FC236}">
                  <a16:creationId xmlns:a16="http://schemas.microsoft.com/office/drawing/2014/main" id="{4827194A-F313-4535-A762-1922575DD39E}"/>
                </a:ext>
              </a:extLst>
            </p:cNvPr>
            <p:cNvSpPr/>
            <p:nvPr/>
          </p:nvSpPr>
          <p:spPr>
            <a:xfrm>
              <a:off x="5428525" y="2960725"/>
              <a:ext cx="100125" cy="85500"/>
            </a:xfrm>
            <a:custGeom>
              <a:avLst/>
              <a:gdLst/>
              <a:ahLst/>
              <a:cxnLst/>
              <a:rect l="l" t="t"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223;p52">
              <a:extLst>
                <a:ext uri="{FF2B5EF4-FFF2-40B4-BE49-F238E27FC236}">
                  <a16:creationId xmlns:a16="http://schemas.microsoft.com/office/drawing/2014/main" id="{0DF1474F-73E8-4E79-91E1-5769F7038068}"/>
                </a:ext>
              </a:extLst>
            </p:cNvPr>
            <p:cNvSpPr/>
            <p:nvPr/>
          </p:nvSpPr>
          <p:spPr>
            <a:xfrm>
              <a:off x="5469675" y="2991450"/>
              <a:ext cx="28150" cy="24125"/>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224;p52">
              <a:extLst>
                <a:ext uri="{FF2B5EF4-FFF2-40B4-BE49-F238E27FC236}">
                  <a16:creationId xmlns:a16="http://schemas.microsoft.com/office/drawing/2014/main" id="{3E7784FE-A4CA-49F7-88E1-7B102BC134D4}"/>
                </a:ext>
              </a:extLst>
            </p:cNvPr>
            <p:cNvSpPr/>
            <p:nvPr/>
          </p:nvSpPr>
          <p:spPr>
            <a:xfrm>
              <a:off x="5565225" y="3091050"/>
              <a:ext cx="100125" cy="85525"/>
            </a:xfrm>
            <a:custGeom>
              <a:avLst/>
              <a:gdLst/>
              <a:ahLst/>
              <a:cxnLst/>
              <a:rect l="l" t="t"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225;p52">
              <a:extLst>
                <a:ext uri="{FF2B5EF4-FFF2-40B4-BE49-F238E27FC236}">
                  <a16:creationId xmlns:a16="http://schemas.microsoft.com/office/drawing/2014/main" id="{59DA57E0-720D-4A5E-99D1-A1F06D201D6F}"/>
                </a:ext>
              </a:extLst>
            </p:cNvPr>
            <p:cNvSpPr/>
            <p:nvPr/>
          </p:nvSpPr>
          <p:spPr>
            <a:xfrm>
              <a:off x="5606350" y="3121800"/>
              <a:ext cx="28150" cy="24175"/>
            </a:xfrm>
            <a:custGeom>
              <a:avLst/>
              <a:gdLst/>
              <a:ahLst/>
              <a:cxnLst/>
              <a:rect l="l" t="t"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226;p52">
              <a:extLst>
                <a:ext uri="{FF2B5EF4-FFF2-40B4-BE49-F238E27FC236}">
                  <a16:creationId xmlns:a16="http://schemas.microsoft.com/office/drawing/2014/main" id="{67B10C92-667E-4729-9809-25D80A8FEBAC}"/>
                </a:ext>
              </a:extLst>
            </p:cNvPr>
            <p:cNvSpPr/>
            <p:nvPr/>
          </p:nvSpPr>
          <p:spPr>
            <a:xfrm>
              <a:off x="5622075" y="3238500"/>
              <a:ext cx="99825" cy="85650"/>
            </a:xfrm>
            <a:custGeom>
              <a:avLst/>
              <a:gdLst/>
              <a:ahLst/>
              <a:cxnLst/>
              <a:rect l="l" t="t"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227;p52">
              <a:extLst>
                <a:ext uri="{FF2B5EF4-FFF2-40B4-BE49-F238E27FC236}">
                  <a16:creationId xmlns:a16="http://schemas.microsoft.com/office/drawing/2014/main" id="{18822D6D-AB1E-44B1-9A11-A64F2725F9D5}"/>
                </a:ext>
              </a:extLst>
            </p:cNvPr>
            <p:cNvSpPr/>
            <p:nvPr/>
          </p:nvSpPr>
          <p:spPr>
            <a:xfrm>
              <a:off x="5667150" y="3269075"/>
              <a:ext cx="24225" cy="24225"/>
            </a:xfrm>
            <a:custGeom>
              <a:avLst/>
              <a:gdLst/>
              <a:ahLst/>
              <a:cxnLst/>
              <a:rect l="l" t="t"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228;p52">
              <a:extLst>
                <a:ext uri="{FF2B5EF4-FFF2-40B4-BE49-F238E27FC236}">
                  <a16:creationId xmlns:a16="http://schemas.microsoft.com/office/drawing/2014/main" id="{F32DA1F7-DEE9-4055-844B-D06F1CB9DD68}"/>
                </a:ext>
              </a:extLst>
            </p:cNvPr>
            <p:cNvSpPr/>
            <p:nvPr/>
          </p:nvSpPr>
          <p:spPr>
            <a:xfrm>
              <a:off x="5773600" y="3238400"/>
              <a:ext cx="99825" cy="85750"/>
            </a:xfrm>
            <a:custGeom>
              <a:avLst/>
              <a:gdLst/>
              <a:ahLst/>
              <a:cxnLst/>
              <a:rect l="l" t="t"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229;p52">
              <a:extLst>
                <a:ext uri="{FF2B5EF4-FFF2-40B4-BE49-F238E27FC236}">
                  <a16:creationId xmlns:a16="http://schemas.microsoft.com/office/drawing/2014/main" id="{8BEA4861-29A1-4251-BE32-2331614548A6}"/>
                </a:ext>
              </a:extLst>
            </p:cNvPr>
            <p:cNvSpPr/>
            <p:nvPr/>
          </p:nvSpPr>
          <p:spPr>
            <a:xfrm>
              <a:off x="5814425" y="3269375"/>
              <a:ext cx="28450" cy="24125"/>
            </a:xfrm>
            <a:custGeom>
              <a:avLst/>
              <a:gdLst/>
              <a:ahLst/>
              <a:cxnLst/>
              <a:rect l="l" t="t"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230;p52">
              <a:extLst>
                <a:ext uri="{FF2B5EF4-FFF2-40B4-BE49-F238E27FC236}">
                  <a16:creationId xmlns:a16="http://schemas.microsoft.com/office/drawing/2014/main" id="{F2546225-C280-4E1F-A462-B2585E023804}"/>
                </a:ext>
              </a:extLst>
            </p:cNvPr>
            <p:cNvSpPr/>
            <p:nvPr/>
          </p:nvSpPr>
          <p:spPr>
            <a:xfrm>
              <a:off x="4861800" y="2144800"/>
              <a:ext cx="99825" cy="85800"/>
            </a:xfrm>
            <a:custGeom>
              <a:avLst/>
              <a:gdLst/>
              <a:ahLst/>
              <a:cxnLst/>
              <a:rect l="l" t="t"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231;p52">
              <a:extLst>
                <a:ext uri="{FF2B5EF4-FFF2-40B4-BE49-F238E27FC236}">
                  <a16:creationId xmlns:a16="http://schemas.microsoft.com/office/drawing/2014/main" id="{E481F90C-FA30-414A-91AD-17D463705A2B}"/>
                </a:ext>
              </a:extLst>
            </p:cNvPr>
            <p:cNvSpPr/>
            <p:nvPr/>
          </p:nvSpPr>
          <p:spPr>
            <a:xfrm>
              <a:off x="4902625" y="2175525"/>
              <a:ext cx="28450" cy="24175"/>
            </a:xfrm>
            <a:custGeom>
              <a:avLst/>
              <a:gdLst/>
              <a:ahLst/>
              <a:cxnLst/>
              <a:rect l="l" t="t"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232;p52">
              <a:extLst>
                <a:ext uri="{FF2B5EF4-FFF2-40B4-BE49-F238E27FC236}">
                  <a16:creationId xmlns:a16="http://schemas.microsoft.com/office/drawing/2014/main" id="{5460CC4A-B0C8-4F31-89AA-6593526277A1}"/>
                </a:ext>
              </a:extLst>
            </p:cNvPr>
            <p:cNvSpPr/>
            <p:nvPr/>
          </p:nvSpPr>
          <p:spPr>
            <a:xfrm>
              <a:off x="4295075" y="2677125"/>
              <a:ext cx="99825" cy="85725"/>
            </a:xfrm>
            <a:custGeom>
              <a:avLst/>
              <a:gdLst/>
              <a:ahLst/>
              <a:cxnLst/>
              <a:rect l="l" t="t"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233;p52">
              <a:extLst>
                <a:ext uri="{FF2B5EF4-FFF2-40B4-BE49-F238E27FC236}">
                  <a16:creationId xmlns:a16="http://schemas.microsoft.com/office/drawing/2014/main" id="{A5B53A51-67B5-4466-8DB4-1E26872CD376}"/>
                </a:ext>
              </a:extLst>
            </p:cNvPr>
            <p:cNvSpPr/>
            <p:nvPr/>
          </p:nvSpPr>
          <p:spPr>
            <a:xfrm>
              <a:off x="4336200" y="2707800"/>
              <a:ext cx="28150" cy="24400"/>
            </a:xfrm>
            <a:custGeom>
              <a:avLst/>
              <a:gdLst/>
              <a:ahLst/>
              <a:cxnLst/>
              <a:rect l="l" t="t"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234;p52">
              <a:extLst>
                <a:ext uri="{FF2B5EF4-FFF2-40B4-BE49-F238E27FC236}">
                  <a16:creationId xmlns:a16="http://schemas.microsoft.com/office/drawing/2014/main" id="{CF738040-CF87-4236-8012-F857749B9EA5}"/>
                </a:ext>
              </a:extLst>
            </p:cNvPr>
            <p:cNvSpPr/>
            <p:nvPr/>
          </p:nvSpPr>
          <p:spPr>
            <a:xfrm>
              <a:off x="4185900" y="2718475"/>
              <a:ext cx="99825" cy="85800"/>
            </a:xfrm>
            <a:custGeom>
              <a:avLst/>
              <a:gdLst/>
              <a:ahLst/>
              <a:cxnLst/>
              <a:rect l="l" t="t"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235;p52">
              <a:extLst>
                <a:ext uri="{FF2B5EF4-FFF2-40B4-BE49-F238E27FC236}">
                  <a16:creationId xmlns:a16="http://schemas.microsoft.com/office/drawing/2014/main" id="{DC862FBC-3295-4B4E-8507-52BD90949107}"/>
                </a:ext>
              </a:extLst>
            </p:cNvPr>
            <p:cNvSpPr/>
            <p:nvPr/>
          </p:nvSpPr>
          <p:spPr>
            <a:xfrm>
              <a:off x="4226725" y="2749500"/>
              <a:ext cx="28150" cy="24125"/>
            </a:xfrm>
            <a:custGeom>
              <a:avLst/>
              <a:gdLst/>
              <a:ahLst/>
              <a:cxnLst/>
              <a:rect l="l" t="t"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236;p52">
              <a:extLst>
                <a:ext uri="{FF2B5EF4-FFF2-40B4-BE49-F238E27FC236}">
                  <a16:creationId xmlns:a16="http://schemas.microsoft.com/office/drawing/2014/main" id="{77C29F8C-A77A-4825-A29B-C540C1C261EB}"/>
                </a:ext>
              </a:extLst>
            </p:cNvPr>
            <p:cNvSpPr/>
            <p:nvPr/>
          </p:nvSpPr>
          <p:spPr>
            <a:xfrm>
              <a:off x="5284575" y="2463225"/>
              <a:ext cx="99825" cy="85825"/>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237;p52">
              <a:extLst>
                <a:ext uri="{FF2B5EF4-FFF2-40B4-BE49-F238E27FC236}">
                  <a16:creationId xmlns:a16="http://schemas.microsoft.com/office/drawing/2014/main" id="{6BA41248-A95A-4DAF-ADA5-17AED3032851}"/>
                </a:ext>
              </a:extLst>
            </p:cNvPr>
            <p:cNvSpPr/>
            <p:nvPr/>
          </p:nvSpPr>
          <p:spPr>
            <a:xfrm>
              <a:off x="5329650" y="2493975"/>
              <a:ext cx="24225" cy="24225"/>
            </a:xfrm>
            <a:custGeom>
              <a:avLst/>
              <a:gdLst/>
              <a:ahLst/>
              <a:cxnLst/>
              <a:rect l="l" t="t"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238;p52">
              <a:extLst>
                <a:ext uri="{FF2B5EF4-FFF2-40B4-BE49-F238E27FC236}">
                  <a16:creationId xmlns:a16="http://schemas.microsoft.com/office/drawing/2014/main" id="{2432324D-7D73-437A-B5CF-FEF78DD56B8C}"/>
                </a:ext>
              </a:extLst>
            </p:cNvPr>
            <p:cNvSpPr/>
            <p:nvPr/>
          </p:nvSpPr>
          <p:spPr>
            <a:xfrm>
              <a:off x="5140625" y="1833850"/>
              <a:ext cx="135225" cy="116100"/>
            </a:xfrm>
            <a:custGeom>
              <a:avLst/>
              <a:gdLst/>
              <a:ahLst/>
              <a:cxnLst/>
              <a:rect l="l" t="t"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39;p52">
              <a:extLst>
                <a:ext uri="{FF2B5EF4-FFF2-40B4-BE49-F238E27FC236}">
                  <a16:creationId xmlns:a16="http://schemas.microsoft.com/office/drawing/2014/main" id="{AFC0E045-7B41-4C1C-8E19-FBB71759EBE3}"/>
                </a:ext>
              </a:extLst>
            </p:cNvPr>
            <p:cNvSpPr/>
            <p:nvPr/>
          </p:nvSpPr>
          <p:spPr>
            <a:xfrm>
              <a:off x="5190825" y="1864650"/>
              <a:ext cx="54475" cy="54450"/>
            </a:xfrm>
            <a:custGeom>
              <a:avLst/>
              <a:gdLst/>
              <a:ahLst/>
              <a:cxnLst/>
              <a:rect l="l" t="t"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40;p52">
              <a:extLst>
                <a:ext uri="{FF2B5EF4-FFF2-40B4-BE49-F238E27FC236}">
                  <a16:creationId xmlns:a16="http://schemas.microsoft.com/office/drawing/2014/main" id="{56B0BE76-7EDE-4CAC-A599-ACF8792DFB02}"/>
                </a:ext>
              </a:extLst>
            </p:cNvPr>
            <p:cNvSpPr/>
            <p:nvPr/>
          </p:nvSpPr>
          <p:spPr>
            <a:xfrm>
              <a:off x="5543150" y="1497350"/>
              <a:ext cx="127950" cy="109350"/>
            </a:xfrm>
            <a:custGeom>
              <a:avLst/>
              <a:gdLst/>
              <a:ahLst/>
              <a:cxnLst/>
              <a:rect l="l" t="t"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41;p52">
              <a:extLst>
                <a:ext uri="{FF2B5EF4-FFF2-40B4-BE49-F238E27FC236}">
                  <a16:creationId xmlns:a16="http://schemas.microsoft.com/office/drawing/2014/main" id="{F729B74A-C4C9-4A8C-9E3A-83A322A6C08A}"/>
                </a:ext>
              </a:extLst>
            </p:cNvPr>
            <p:cNvSpPr/>
            <p:nvPr/>
          </p:nvSpPr>
          <p:spPr>
            <a:xfrm>
              <a:off x="5592150" y="1528050"/>
              <a:ext cx="48100" cy="48125"/>
            </a:xfrm>
            <a:custGeom>
              <a:avLst/>
              <a:gdLst/>
              <a:ahLst/>
              <a:cxnLst/>
              <a:rect l="l" t="t"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42;p52">
              <a:extLst>
                <a:ext uri="{FF2B5EF4-FFF2-40B4-BE49-F238E27FC236}">
                  <a16:creationId xmlns:a16="http://schemas.microsoft.com/office/drawing/2014/main" id="{0DD23B7F-7324-45C5-AFFA-7B144899E07D}"/>
                </a:ext>
              </a:extLst>
            </p:cNvPr>
            <p:cNvSpPr/>
            <p:nvPr/>
          </p:nvSpPr>
          <p:spPr>
            <a:xfrm>
              <a:off x="5727925" y="2045500"/>
              <a:ext cx="158500" cy="135800"/>
            </a:xfrm>
            <a:custGeom>
              <a:avLst/>
              <a:gdLst/>
              <a:ahLst/>
              <a:cxnLst/>
              <a:rect l="l" t="t"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3;p52">
              <a:extLst>
                <a:ext uri="{FF2B5EF4-FFF2-40B4-BE49-F238E27FC236}">
                  <a16:creationId xmlns:a16="http://schemas.microsoft.com/office/drawing/2014/main" id="{C12AA230-42E8-4170-81A5-3D19F88D8B0D}"/>
                </a:ext>
              </a:extLst>
            </p:cNvPr>
            <p:cNvSpPr/>
            <p:nvPr/>
          </p:nvSpPr>
          <p:spPr>
            <a:xfrm>
              <a:off x="5768750" y="2076350"/>
              <a:ext cx="86825" cy="74400"/>
            </a:xfrm>
            <a:custGeom>
              <a:avLst/>
              <a:gdLst/>
              <a:ahLst/>
              <a:cxnLst/>
              <a:rect l="l" t="t"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44;p52">
              <a:extLst>
                <a:ext uri="{FF2B5EF4-FFF2-40B4-BE49-F238E27FC236}">
                  <a16:creationId xmlns:a16="http://schemas.microsoft.com/office/drawing/2014/main" id="{2AE1E844-C102-443C-97AB-6A532BF7AE0F}"/>
                </a:ext>
              </a:extLst>
            </p:cNvPr>
            <p:cNvSpPr/>
            <p:nvPr/>
          </p:nvSpPr>
          <p:spPr>
            <a:xfrm>
              <a:off x="5610000" y="2765350"/>
              <a:ext cx="99800" cy="85500"/>
            </a:xfrm>
            <a:custGeom>
              <a:avLst/>
              <a:gdLst/>
              <a:ahLst/>
              <a:cxnLst/>
              <a:rect l="l" t="t"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45;p52">
              <a:extLst>
                <a:ext uri="{FF2B5EF4-FFF2-40B4-BE49-F238E27FC236}">
                  <a16:creationId xmlns:a16="http://schemas.microsoft.com/office/drawing/2014/main" id="{6D6D5745-6CF2-4D70-94F5-84F5728A7292}"/>
                </a:ext>
              </a:extLst>
            </p:cNvPr>
            <p:cNvSpPr/>
            <p:nvPr/>
          </p:nvSpPr>
          <p:spPr>
            <a:xfrm>
              <a:off x="5655050" y="2796100"/>
              <a:ext cx="24225" cy="24225"/>
            </a:xfrm>
            <a:custGeom>
              <a:avLst/>
              <a:gdLst/>
              <a:ahLst/>
              <a:cxnLst/>
              <a:rect l="l" t="t"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46;p52">
              <a:extLst>
                <a:ext uri="{FF2B5EF4-FFF2-40B4-BE49-F238E27FC236}">
                  <a16:creationId xmlns:a16="http://schemas.microsoft.com/office/drawing/2014/main" id="{2003A46E-59E3-4B48-886E-539598893C2A}"/>
                </a:ext>
              </a:extLst>
            </p:cNvPr>
            <p:cNvSpPr/>
            <p:nvPr/>
          </p:nvSpPr>
          <p:spPr>
            <a:xfrm>
              <a:off x="5773600" y="2997000"/>
              <a:ext cx="99825" cy="85500"/>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47;p52">
              <a:extLst>
                <a:ext uri="{FF2B5EF4-FFF2-40B4-BE49-F238E27FC236}">
                  <a16:creationId xmlns:a16="http://schemas.microsoft.com/office/drawing/2014/main" id="{773C14CB-AE2A-4EA7-A2EA-7F215F2B4509}"/>
                </a:ext>
              </a:extLst>
            </p:cNvPr>
            <p:cNvSpPr/>
            <p:nvPr/>
          </p:nvSpPr>
          <p:spPr>
            <a:xfrm>
              <a:off x="5814425" y="3027750"/>
              <a:ext cx="28450" cy="24175"/>
            </a:xfrm>
            <a:custGeom>
              <a:avLst/>
              <a:gdLst/>
              <a:ahLst/>
              <a:cxnLst/>
              <a:rect l="l" t="t"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48;p52">
              <a:extLst>
                <a:ext uri="{FF2B5EF4-FFF2-40B4-BE49-F238E27FC236}">
                  <a16:creationId xmlns:a16="http://schemas.microsoft.com/office/drawing/2014/main" id="{4351C690-9576-4DAF-A5CE-FFC0B0420CF5}"/>
                </a:ext>
              </a:extLst>
            </p:cNvPr>
            <p:cNvSpPr/>
            <p:nvPr/>
          </p:nvSpPr>
          <p:spPr>
            <a:xfrm>
              <a:off x="6082975" y="2753250"/>
              <a:ext cx="99825" cy="85500"/>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249;p52">
              <a:extLst>
                <a:ext uri="{FF2B5EF4-FFF2-40B4-BE49-F238E27FC236}">
                  <a16:creationId xmlns:a16="http://schemas.microsoft.com/office/drawing/2014/main" id="{CFCD6793-77B2-4F5E-99F7-40649CD754B9}"/>
                </a:ext>
              </a:extLst>
            </p:cNvPr>
            <p:cNvSpPr/>
            <p:nvPr/>
          </p:nvSpPr>
          <p:spPr>
            <a:xfrm>
              <a:off x="6128025" y="2784000"/>
              <a:ext cx="24225" cy="24225"/>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250;p52">
              <a:extLst>
                <a:ext uri="{FF2B5EF4-FFF2-40B4-BE49-F238E27FC236}">
                  <a16:creationId xmlns:a16="http://schemas.microsoft.com/office/drawing/2014/main" id="{6EA0505F-4ACE-4D44-92B3-65ED1D3FEE1D}"/>
                </a:ext>
              </a:extLst>
            </p:cNvPr>
            <p:cNvSpPr/>
            <p:nvPr/>
          </p:nvSpPr>
          <p:spPr>
            <a:xfrm>
              <a:off x="5998300" y="2508600"/>
              <a:ext cx="100125" cy="85800"/>
            </a:xfrm>
            <a:custGeom>
              <a:avLst/>
              <a:gdLst/>
              <a:ahLst/>
              <a:cxnLst/>
              <a:rect l="l" t="t"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251;p52">
              <a:extLst>
                <a:ext uri="{FF2B5EF4-FFF2-40B4-BE49-F238E27FC236}">
                  <a16:creationId xmlns:a16="http://schemas.microsoft.com/office/drawing/2014/main" id="{343D55EF-C90C-4535-9DB5-38D16871153C}"/>
                </a:ext>
              </a:extLst>
            </p:cNvPr>
            <p:cNvSpPr/>
            <p:nvPr/>
          </p:nvSpPr>
          <p:spPr>
            <a:xfrm>
              <a:off x="6043650" y="2539650"/>
              <a:ext cx="23925" cy="23900"/>
            </a:xfrm>
            <a:custGeom>
              <a:avLst/>
              <a:gdLst/>
              <a:ahLst/>
              <a:cxnLst/>
              <a:rect l="l" t="t"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252;p52">
              <a:extLst>
                <a:ext uri="{FF2B5EF4-FFF2-40B4-BE49-F238E27FC236}">
                  <a16:creationId xmlns:a16="http://schemas.microsoft.com/office/drawing/2014/main" id="{85C3C0CD-6277-4F68-98E3-0033D97E19AE}"/>
                </a:ext>
              </a:extLst>
            </p:cNvPr>
            <p:cNvSpPr/>
            <p:nvPr/>
          </p:nvSpPr>
          <p:spPr>
            <a:xfrm>
              <a:off x="6210900" y="4116850"/>
              <a:ext cx="99825" cy="85525"/>
            </a:xfrm>
            <a:custGeom>
              <a:avLst/>
              <a:gdLst/>
              <a:ahLst/>
              <a:cxnLst/>
              <a:rect l="l" t="t"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253;p52">
              <a:extLst>
                <a:ext uri="{FF2B5EF4-FFF2-40B4-BE49-F238E27FC236}">
                  <a16:creationId xmlns:a16="http://schemas.microsoft.com/office/drawing/2014/main" id="{9A93398E-83E9-4007-A1BD-9C478C94DA3F}"/>
                </a:ext>
              </a:extLst>
            </p:cNvPr>
            <p:cNvSpPr/>
            <p:nvPr/>
          </p:nvSpPr>
          <p:spPr>
            <a:xfrm>
              <a:off x="6255950" y="4147600"/>
              <a:ext cx="24225" cy="24225"/>
            </a:xfrm>
            <a:custGeom>
              <a:avLst/>
              <a:gdLst/>
              <a:ahLst/>
              <a:cxnLst/>
              <a:rect l="l" t="t"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254;p52">
              <a:extLst>
                <a:ext uri="{FF2B5EF4-FFF2-40B4-BE49-F238E27FC236}">
                  <a16:creationId xmlns:a16="http://schemas.microsoft.com/office/drawing/2014/main" id="{1CA8B6B8-A49E-4C4B-ABAA-69CD43870D18}"/>
                </a:ext>
              </a:extLst>
            </p:cNvPr>
            <p:cNvSpPr/>
            <p:nvPr/>
          </p:nvSpPr>
          <p:spPr>
            <a:xfrm>
              <a:off x="6540225" y="4281675"/>
              <a:ext cx="100125" cy="85500"/>
            </a:xfrm>
            <a:custGeom>
              <a:avLst/>
              <a:gdLst/>
              <a:ahLst/>
              <a:cxnLst/>
              <a:rect l="l" t="t"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255;p52">
              <a:extLst>
                <a:ext uri="{FF2B5EF4-FFF2-40B4-BE49-F238E27FC236}">
                  <a16:creationId xmlns:a16="http://schemas.microsoft.com/office/drawing/2014/main" id="{1DBE41E5-7F1F-4437-8FBD-3A52D07EB0DA}"/>
                </a:ext>
              </a:extLst>
            </p:cNvPr>
            <p:cNvSpPr/>
            <p:nvPr/>
          </p:nvSpPr>
          <p:spPr>
            <a:xfrm>
              <a:off x="6585300" y="4312425"/>
              <a:ext cx="24200" cy="24225"/>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256;p52">
              <a:extLst>
                <a:ext uri="{FF2B5EF4-FFF2-40B4-BE49-F238E27FC236}">
                  <a16:creationId xmlns:a16="http://schemas.microsoft.com/office/drawing/2014/main" id="{398CEA82-FCB4-4D49-B3F3-28B9AD46E2DA}"/>
                </a:ext>
              </a:extLst>
            </p:cNvPr>
            <p:cNvSpPr/>
            <p:nvPr/>
          </p:nvSpPr>
          <p:spPr>
            <a:xfrm>
              <a:off x="6201225" y="2037025"/>
              <a:ext cx="85300" cy="85600"/>
            </a:xfrm>
            <a:custGeom>
              <a:avLst/>
              <a:gdLst/>
              <a:ahLst/>
              <a:cxnLst/>
              <a:rect l="l" t="t"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257;p52">
              <a:extLst>
                <a:ext uri="{FF2B5EF4-FFF2-40B4-BE49-F238E27FC236}">
                  <a16:creationId xmlns:a16="http://schemas.microsoft.com/office/drawing/2014/main" id="{4C03DEED-6D02-47EB-BA33-CC072084687E}"/>
                </a:ext>
              </a:extLst>
            </p:cNvPr>
            <p:cNvSpPr/>
            <p:nvPr/>
          </p:nvSpPr>
          <p:spPr>
            <a:xfrm>
              <a:off x="6231750" y="2067875"/>
              <a:ext cx="24225" cy="24225"/>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258;p52">
              <a:extLst>
                <a:ext uri="{FF2B5EF4-FFF2-40B4-BE49-F238E27FC236}">
                  <a16:creationId xmlns:a16="http://schemas.microsoft.com/office/drawing/2014/main" id="{D0E99E06-248E-478A-B96D-B2220438B8AE}"/>
                </a:ext>
              </a:extLst>
            </p:cNvPr>
            <p:cNvSpPr/>
            <p:nvPr/>
          </p:nvSpPr>
          <p:spPr>
            <a:xfrm>
              <a:off x="6481875" y="2061325"/>
              <a:ext cx="99800" cy="85500"/>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259;p52">
              <a:extLst>
                <a:ext uri="{FF2B5EF4-FFF2-40B4-BE49-F238E27FC236}">
                  <a16:creationId xmlns:a16="http://schemas.microsoft.com/office/drawing/2014/main" id="{958B0B65-B03F-4DDD-BCE8-9BA91AEDC80F}"/>
                </a:ext>
              </a:extLst>
            </p:cNvPr>
            <p:cNvSpPr/>
            <p:nvPr/>
          </p:nvSpPr>
          <p:spPr>
            <a:xfrm>
              <a:off x="6526925" y="2092075"/>
              <a:ext cx="24225" cy="24200"/>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260;p52">
              <a:extLst>
                <a:ext uri="{FF2B5EF4-FFF2-40B4-BE49-F238E27FC236}">
                  <a16:creationId xmlns:a16="http://schemas.microsoft.com/office/drawing/2014/main" id="{C3C659E0-1FEE-44EB-BF76-30E4A2A072B1}"/>
                </a:ext>
              </a:extLst>
            </p:cNvPr>
            <p:cNvSpPr/>
            <p:nvPr/>
          </p:nvSpPr>
          <p:spPr>
            <a:xfrm>
              <a:off x="6385100" y="2025025"/>
              <a:ext cx="99800" cy="85525"/>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261;p52">
              <a:extLst>
                <a:ext uri="{FF2B5EF4-FFF2-40B4-BE49-F238E27FC236}">
                  <a16:creationId xmlns:a16="http://schemas.microsoft.com/office/drawing/2014/main" id="{0A116653-9DB3-47AE-B980-0EA7C5AE39CF}"/>
                </a:ext>
              </a:extLst>
            </p:cNvPr>
            <p:cNvSpPr/>
            <p:nvPr/>
          </p:nvSpPr>
          <p:spPr>
            <a:xfrm>
              <a:off x="6425925" y="2055775"/>
              <a:ext cx="28450" cy="24100"/>
            </a:xfrm>
            <a:custGeom>
              <a:avLst/>
              <a:gdLst/>
              <a:ahLst/>
              <a:cxnLst/>
              <a:rect l="l" t="t"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262;p52">
              <a:extLst>
                <a:ext uri="{FF2B5EF4-FFF2-40B4-BE49-F238E27FC236}">
                  <a16:creationId xmlns:a16="http://schemas.microsoft.com/office/drawing/2014/main" id="{B0BF2B06-9C22-43FD-A507-5589B5280A6C}"/>
                </a:ext>
              </a:extLst>
            </p:cNvPr>
            <p:cNvSpPr/>
            <p:nvPr/>
          </p:nvSpPr>
          <p:spPr>
            <a:xfrm>
              <a:off x="6629150" y="1530150"/>
              <a:ext cx="100125" cy="85625"/>
            </a:xfrm>
            <a:custGeom>
              <a:avLst/>
              <a:gdLst/>
              <a:ahLst/>
              <a:cxnLst/>
              <a:rect l="l" t="t"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263;p52">
              <a:extLst>
                <a:ext uri="{FF2B5EF4-FFF2-40B4-BE49-F238E27FC236}">
                  <a16:creationId xmlns:a16="http://schemas.microsoft.com/office/drawing/2014/main" id="{C256AB0B-8D75-4B42-B64D-BE946A5EA2F6}"/>
                </a:ext>
              </a:extLst>
            </p:cNvPr>
            <p:cNvSpPr/>
            <p:nvPr/>
          </p:nvSpPr>
          <p:spPr>
            <a:xfrm>
              <a:off x="6670275" y="1561000"/>
              <a:ext cx="28450" cy="24125"/>
            </a:xfrm>
            <a:custGeom>
              <a:avLst/>
              <a:gdLst/>
              <a:ahLst/>
              <a:cxnLst/>
              <a:rect l="l" t="t"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264;p52">
              <a:extLst>
                <a:ext uri="{FF2B5EF4-FFF2-40B4-BE49-F238E27FC236}">
                  <a16:creationId xmlns:a16="http://schemas.microsoft.com/office/drawing/2014/main" id="{BD2DB492-016D-4119-96C9-114C526BFE24}"/>
                </a:ext>
              </a:extLst>
            </p:cNvPr>
            <p:cNvSpPr/>
            <p:nvPr/>
          </p:nvSpPr>
          <p:spPr>
            <a:xfrm>
              <a:off x="4161400" y="2124225"/>
              <a:ext cx="100125" cy="85500"/>
            </a:xfrm>
            <a:custGeom>
              <a:avLst/>
              <a:gdLst/>
              <a:ahLst/>
              <a:cxnLst/>
              <a:rect l="l" t="t"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265;p52">
              <a:extLst>
                <a:ext uri="{FF2B5EF4-FFF2-40B4-BE49-F238E27FC236}">
                  <a16:creationId xmlns:a16="http://schemas.microsoft.com/office/drawing/2014/main" id="{4EF1AB93-BA44-4CE8-A1B6-14940A0DA879}"/>
                </a:ext>
              </a:extLst>
            </p:cNvPr>
            <p:cNvSpPr/>
            <p:nvPr/>
          </p:nvSpPr>
          <p:spPr>
            <a:xfrm>
              <a:off x="4202525" y="2154975"/>
              <a:ext cx="28450" cy="24175"/>
            </a:xfrm>
            <a:custGeom>
              <a:avLst/>
              <a:gdLst/>
              <a:ahLst/>
              <a:cxnLst/>
              <a:rect l="l" t="t"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266;p52">
              <a:extLst>
                <a:ext uri="{FF2B5EF4-FFF2-40B4-BE49-F238E27FC236}">
                  <a16:creationId xmlns:a16="http://schemas.microsoft.com/office/drawing/2014/main" id="{EE3F49C7-BF24-46AE-BC51-EBDE8FBD9DC1}"/>
                </a:ext>
              </a:extLst>
            </p:cNvPr>
            <p:cNvSpPr/>
            <p:nvPr/>
          </p:nvSpPr>
          <p:spPr>
            <a:xfrm>
              <a:off x="4364625" y="2374625"/>
              <a:ext cx="99825" cy="85500"/>
            </a:xfrm>
            <a:custGeom>
              <a:avLst/>
              <a:gdLst/>
              <a:ahLst/>
              <a:cxnLst/>
              <a:rect l="l" t="t"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267;p52">
              <a:extLst>
                <a:ext uri="{FF2B5EF4-FFF2-40B4-BE49-F238E27FC236}">
                  <a16:creationId xmlns:a16="http://schemas.microsoft.com/office/drawing/2014/main" id="{35744BA8-8DA8-4695-ADA8-C95FE914AD13}"/>
                </a:ext>
              </a:extLst>
            </p:cNvPr>
            <p:cNvSpPr/>
            <p:nvPr/>
          </p:nvSpPr>
          <p:spPr>
            <a:xfrm>
              <a:off x="4405450" y="2405375"/>
              <a:ext cx="28450" cy="24175"/>
            </a:xfrm>
            <a:custGeom>
              <a:avLst/>
              <a:gdLst/>
              <a:ahLst/>
              <a:cxnLst/>
              <a:rect l="l" t="t"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268;p52">
              <a:extLst>
                <a:ext uri="{FF2B5EF4-FFF2-40B4-BE49-F238E27FC236}">
                  <a16:creationId xmlns:a16="http://schemas.microsoft.com/office/drawing/2014/main" id="{00E189A4-EDA5-47DE-8BE9-F24AE4EFB0E2}"/>
                </a:ext>
              </a:extLst>
            </p:cNvPr>
            <p:cNvSpPr/>
            <p:nvPr/>
          </p:nvSpPr>
          <p:spPr>
            <a:xfrm>
              <a:off x="4314425" y="2463225"/>
              <a:ext cx="100125" cy="85825"/>
            </a:xfrm>
            <a:custGeom>
              <a:avLst/>
              <a:gdLst/>
              <a:ahLst/>
              <a:cxnLst/>
              <a:rect l="l" t="t"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269;p52">
              <a:extLst>
                <a:ext uri="{FF2B5EF4-FFF2-40B4-BE49-F238E27FC236}">
                  <a16:creationId xmlns:a16="http://schemas.microsoft.com/office/drawing/2014/main" id="{53CBC33A-2D6B-4875-8625-E0FBC0267FFF}"/>
                </a:ext>
              </a:extLst>
            </p:cNvPr>
            <p:cNvSpPr/>
            <p:nvPr/>
          </p:nvSpPr>
          <p:spPr>
            <a:xfrm>
              <a:off x="4355550" y="2493975"/>
              <a:ext cx="28450" cy="24325"/>
            </a:xfrm>
            <a:custGeom>
              <a:avLst/>
              <a:gdLst/>
              <a:ahLst/>
              <a:cxnLst/>
              <a:rect l="l" t="t"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270;p52">
              <a:extLst>
                <a:ext uri="{FF2B5EF4-FFF2-40B4-BE49-F238E27FC236}">
                  <a16:creationId xmlns:a16="http://schemas.microsoft.com/office/drawing/2014/main" id="{64793085-3EDC-4EBC-9725-78461D434974}"/>
                </a:ext>
              </a:extLst>
            </p:cNvPr>
            <p:cNvSpPr/>
            <p:nvPr/>
          </p:nvSpPr>
          <p:spPr>
            <a:xfrm>
              <a:off x="4189525" y="2537525"/>
              <a:ext cx="51725" cy="51450"/>
            </a:xfrm>
            <a:custGeom>
              <a:avLst/>
              <a:gdLst/>
              <a:ahLst/>
              <a:cxnLst/>
              <a:rect l="l" t="t"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271;p52">
              <a:extLst>
                <a:ext uri="{FF2B5EF4-FFF2-40B4-BE49-F238E27FC236}">
                  <a16:creationId xmlns:a16="http://schemas.microsoft.com/office/drawing/2014/main" id="{C280B720-82F5-4510-A19F-9DED384E4A4A}"/>
                </a:ext>
              </a:extLst>
            </p:cNvPr>
            <p:cNvSpPr/>
            <p:nvPr/>
          </p:nvSpPr>
          <p:spPr>
            <a:xfrm>
              <a:off x="4207975" y="2555975"/>
              <a:ext cx="14850" cy="14550"/>
            </a:xfrm>
            <a:custGeom>
              <a:avLst/>
              <a:gdLst/>
              <a:ahLst/>
              <a:cxnLst/>
              <a:rect l="l" t="t"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272;p52">
              <a:extLst>
                <a:ext uri="{FF2B5EF4-FFF2-40B4-BE49-F238E27FC236}">
                  <a16:creationId xmlns:a16="http://schemas.microsoft.com/office/drawing/2014/main" id="{2A18BA9E-519C-432F-B4CF-99AD6F84DB74}"/>
                </a:ext>
              </a:extLst>
            </p:cNvPr>
            <p:cNvSpPr/>
            <p:nvPr/>
          </p:nvSpPr>
          <p:spPr>
            <a:xfrm>
              <a:off x="3822075" y="2410925"/>
              <a:ext cx="100125" cy="85500"/>
            </a:xfrm>
            <a:custGeom>
              <a:avLst/>
              <a:gdLst/>
              <a:ahLst/>
              <a:cxnLst/>
              <a:rect l="l" t="t"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273;p52">
              <a:extLst>
                <a:ext uri="{FF2B5EF4-FFF2-40B4-BE49-F238E27FC236}">
                  <a16:creationId xmlns:a16="http://schemas.microsoft.com/office/drawing/2014/main" id="{5B1E211A-1004-4FD5-8035-0F3D09DEE393}"/>
                </a:ext>
              </a:extLst>
            </p:cNvPr>
            <p:cNvSpPr/>
            <p:nvPr/>
          </p:nvSpPr>
          <p:spPr>
            <a:xfrm>
              <a:off x="3863225" y="2441650"/>
              <a:ext cx="28150" cy="24125"/>
            </a:xfrm>
            <a:custGeom>
              <a:avLst/>
              <a:gdLst/>
              <a:ahLst/>
              <a:cxnLst/>
              <a:rect l="l" t="t"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274;p52">
              <a:extLst>
                <a:ext uri="{FF2B5EF4-FFF2-40B4-BE49-F238E27FC236}">
                  <a16:creationId xmlns:a16="http://schemas.microsoft.com/office/drawing/2014/main" id="{58D6B291-8DF0-45B4-8DD3-5B7AD8D71777}"/>
                </a:ext>
              </a:extLst>
            </p:cNvPr>
            <p:cNvSpPr/>
            <p:nvPr/>
          </p:nvSpPr>
          <p:spPr>
            <a:xfrm>
              <a:off x="3581350" y="2509500"/>
              <a:ext cx="99825" cy="85525"/>
            </a:xfrm>
            <a:custGeom>
              <a:avLst/>
              <a:gdLst/>
              <a:ahLst/>
              <a:cxnLst/>
              <a:rect l="l" t="t"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275;p52">
              <a:extLst>
                <a:ext uri="{FF2B5EF4-FFF2-40B4-BE49-F238E27FC236}">
                  <a16:creationId xmlns:a16="http://schemas.microsoft.com/office/drawing/2014/main" id="{7C29DB97-DA9C-4549-B3F0-2BBC56E3A883}"/>
                </a:ext>
              </a:extLst>
            </p:cNvPr>
            <p:cNvSpPr/>
            <p:nvPr/>
          </p:nvSpPr>
          <p:spPr>
            <a:xfrm>
              <a:off x="3626425" y="2540250"/>
              <a:ext cx="24200" cy="24225"/>
            </a:xfrm>
            <a:custGeom>
              <a:avLst/>
              <a:gdLst/>
              <a:ahLst/>
              <a:cxnLst/>
              <a:rect l="l" t="t"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276;p52">
              <a:extLst>
                <a:ext uri="{FF2B5EF4-FFF2-40B4-BE49-F238E27FC236}">
                  <a16:creationId xmlns:a16="http://schemas.microsoft.com/office/drawing/2014/main" id="{3C18B51B-5011-458E-BFA3-0E2331E5993B}"/>
                </a:ext>
              </a:extLst>
            </p:cNvPr>
            <p:cNvSpPr/>
            <p:nvPr/>
          </p:nvSpPr>
          <p:spPr>
            <a:xfrm>
              <a:off x="3445875" y="2365850"/>
              <a:ext cx="100125" cy="85825"/>
            </a:xfrm>
            <a:custGeom>
              <a:avLst/>
              <a:gdLst/>
              <a:ahLst/>
              <a:cxnLst/>
              <a:rect l="l" t="t"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277;p52">
              <a:extLst>
                <a:ext uri="{FF2B5EF4-FFF2-40B4-BE49-F238E27FC236}">
                  <a16:creationId xmlns:a16="http://schemas.microsoft.com/office/drawing/2014/main" id="{911D9572-EF37-4F66-A6ED-DF9A3ED7639C}"/>
                </a:ext>
              </a:extLst>
            </p:cNvPr>
            <p:cNvSpPr/>
            <p:nvPr/>
          </p:nvSpPr>
          <p:spPr>
            <a:xfrm>
              <a:off x="3490925" y="2396600"/>
              <a:ext cx="24225" cy="24225"/>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278;p52">
              <a:extLst>
                <a:ext uri="{FF2B5EF4-FFF2-40B4-BE49-F238E27FC236}">
                  <a16:creationId xmlns:a16="http://schemas.microsoft.com/office/drawing/2014/main" id="{95DA244C-EAFC-43CA-BD18-E0C6298E197B}"/>
                </a:ext>
              </a:extLst>
            </p:cNvPr>
            <p:cNvSpPr/>
            <p:nvPr/>
          </p:nvSpPr>
          <p:spPr>
            <a:xfrm>
              <a:off x="3572600" y="2365850"/>
              <a:ext cx="100125" cy="85825"/>
            </a:xfrm>
            <a:custGeom>
              <a:avLst/>
              <a:gdLst/>
              <a:ahLst/>
              <a:cxnLst/>
              <a:rect l="l" t="t"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279;p52">
              <a:extLst>
                <a:ext uri="{FF2B5EF4-FFF2-40B4-BE49-F238E27FC236}">
                  <a16:creationId xmlns:a16="http://schemas.microsoft.com/office/drawing/2014/main" id="{EC836B50-582F-4755-B9B1-BB2B0E828542}"/>
                </a:ext>
              </a:extLst>
            </p:cNvPr>
            <p:cNvSpPr/>
            <p:nvPr/>
          </p:nvSpPr>
          <p:spPr>
            <a:xfrm>
              <a:off x="3613725" y="2396600"/>
              <a:ext cx="28150" cy="24400"/>
            </a:xfrm>
            <a:custGeom>
              <a:avLst/>
              <a:gdLst/>
              <a:ahLst/>
              <a:cxnLst/>
              <a:rect l="l" t="t"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280;p52">
              <a:extLst>
                <a:ext uri="{FF2B5EF4-FFF2-40B4-BE49-F238E27FC236}">
                  <a16:creationId xmlns:a16="http://schemas.microsoft.com/office/drawing/2014/main" id="{566FB1E7-3FE3-4955-BAF2-EBC127010E28}"/>
                </a:ext>
              </a:extLst>
            </p:cNvPr>
            <p:cNvSpPr/>
            <p:nvPr/>
          </p:nvSpPr>
          <p:spPr>
            <a:xfrm>
              <a:off x="3433775" y="2563325"/>
              <a:ext cx="100125" cy="85525"/>
            </a:xfrm>
            <a:custGeom>
              <a:avLst/>
              <a:gdLst/>
              <a:ahLst/>
              <a:cxnLst/>
              <a:rect l="l" t="t"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281;p52">
              <a:extLst>
                <a:ext uri="{FF2B5EF4-FFF2-40B4-BE49-F238E27FC236}">
                  <a16:creationId xmlns:a16="http://schemas.microsoft.com/office/drawing/2014/main" id="{AFD7D332-FFFD-4C80-B528-47EE5269BEFF}"/>
                </a:ext>
              </a:extLst>
            </p:cNvPr>
            <p:cNvSpPr/>
            <p:nvPr/>
          </p:nvSpPr>
          <p:spPr>
            <a:xfrm>
              <a:off x="3478850" y="2594075"/>
              <a:ext cx="24200" cy="24225"/>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282;p52">
              <a:extLst>
                <a:ext uri="{FF2B5EF4-FFF2-40B4-BE49-F238E27FC236}">
                  <a16:creationId xmlns:a16="http://schemas.microsoft.com/office/drawing/2014/main" id="{061F6976-0B57-4D54-AF20-EFFA9028CE8D}"/>
                </a:ext>
              </a:extLst>
            </p:cNvPr>
            <p:cNvSpPr/>
            <p:nvPr/>
          </p:nvSpPr>
          <p:spPr>
            <a:xfrm>
              <a:off x="4004450" y="2497600"/>
              <a:ext cx="85600" cy="85325"/>
            </a:xfrm>
            <a:custGeom>
              <a:avLst/>
              <a:gdLst/>
              <a:ahLst/>
              <a:cxnLst/>
              <a:rect l="l" t="t"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283;p52">
              <a:extLst>
                <a:ext uri="{FF2B5EF4-FFF2-40B4-BE49-F238E27FC236}">
                  <a16:creationId xmlns:a16="http://schemas.microsoft.com/office/drawing/2014/main" id="{A04758E3-03E6-4832-A048-73E09A363768}"/>
                </a:ext>
              </a:extLst>
            </p:cNvPr>
            <p:cNvSpPr/>
            <p:nvPr/>
          </p:nvSpPr>
          <p:spPr>
            <a:xfrm>
              <a:off x="4031350" y="2528150"/>
              <a:ext cx="28150" cy="24125"/>
            </a:xfrm>
            <a:custGeom>
              <a:avLst/>
              <a:gdLst/>
              <a:ahLst/>
              <a:cxnLst/>
              <a:rect l="l" t="t"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284;p52">
              <a:extLst>
                <a:ext uri="{FF2B5EF4-FFF2-40B4-BE49-F238E27FC236}">
                  <a16:creationId xmlns:a16="http://schemas.microsoft.com/office/drawing/2014/main" id="{FEA626A7-970A-441B-928E-A34561496099}"/>
                </a:ext>
              </a:extLst>
            </p:cNvPr>
            <p:cNvSpPr/>
            <p:nvPr/>
          </p:nvSpPr>
          <p:spPr>
            <a:xfrm>
              <a:off x="4083975" y="2442675"/>
              <a:ext cx="99825" cy="85500"/>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285;p52">
              <a:extLst>
                <a:ext uri="{FF2B5EF4-FFF2-40B4-BE49-F238E27FC236}">
                  <a16:creationId xmlns:a16="http://schemas.microsoft.com/office/drawing/2014/main" id="{19E19BBF-A8FB-45CA-A25C-BD387628D819}"/>
                </a:ext>
              </a:extLst>
            </p:cNvPr>
            <p:cNvSpPr/>
            <p:nvPr/>
          </p:nvSpPr>
          <p:spPr>
            <a:xfrm>
              <a:off x="4129050" y="2473425"/>
              <a:ext cx="24200" cy="24200"/>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286;p52">
              <a:extLst>
                <a:ext uri="{FF2B5EF4-FFF2-40B4-BE49-F238E27FC236}">
                  <a16:creationId xmlns:a16="http://schemas.microsoft.com/office/drawing/2014/main" id="{6021D3CB-A3C3-4952-B0B5-4C5AD80EC5D1}"/>
                </a:ext>
              </a:extLst>
            </p:cNvPr>
            <p:cNvSpPr/>
            <p:nvPr/>
          </p:nvSpPr>
          <p:spPr>
            <a:xfrm>
              <a:off x="4150200" y="1716875"/>
              <a:ext cx="99825" cy="85500"/>
            </a:xfrm>
            <a:custGeom>
              <a:avLst/>
              <a:gdLst/>
              <a:ahLst/>
              <a:cxnLst/>
              <a:rect l="l" t="t"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287;p52">
              <a:extLst>
                <a:ext uri="{FF2B5EF4-FFF2-40B4-BE49-F238E27FC236}">
                  <a16:creationId xmlns:a16="http://schemas.microsoft.com/office/drawing/2014/main" id="{13217584-6049-46A3-B18F-094A3DFFF367}"/>
                </a:ext>
              </a:extLst>
            </p:cNvPr>
            <p:cNvSpPr/>
            <p:nvPr/>
          </p:nvSpPr>
          <p:spPr>
            <a:xfrm>
              <a:off x="4195275" y="1747600"/>
              <a:ext cx="23900" cy="24225"/>
            </a:xfrm>
            <a:custGeom>
              <a:avLst/>
              <a:gdLst/>
              <a:ahLst/>
              <a:cxnLst/>
              <a:rect l="l" t="t"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288;p52">
              <a:extLst>
                <a:ext uri="{FF2B5EF4-FFF2-40B4-BE49-F238E27FC236}">
                  <a16:creationId xmlns:a16="http://schemas.microsoft.com/office/drawing/2014/main" id="{09442813-ED38-4B0E-BBA6-B6F2232BB146}"/>
                </a:ext>
              </a:extLst>
            </p:cNvPr>
            <p:cNvSpPr/>
            <p:nvPr/>
          </p:nvSpPr>
          <p:spPr>
            <a:xfrm>
              <a:off x="3795175" y="1659100"/>
              <a:ext cx="100125" cy="85825"/>
            </a:xfrm>
            <a:custGeom>
              <a:avLst/>
              <a:gdLst/>
              <a:ahLst/>
              <a:cxnLst/>
              <a:rect l="l" t="t"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289;p52">
              <a:extLst>
                <a:ext uri="{FF2B5EF4-FFF2-40B4-BE49-F238E27FC236}">
                  <a16:creationId xmlns:a16="http://schemas.microsoft.com/office/drawing/2014/main" id="{579D6EB0-DEA5-43DB-9E50-E3073CCA4F03}"/>
                </a:ext>
              </a:extLst>
            </p:cNvPr>
            <p:cNvSpPr/>
            <p:nvPr/>
          </p:nvSpPr>
          <p:spPr>
            <a:xfrm>
              <a:off x="3840525" y="1690150"/>
              <a:ext cx="23925" cy="23925"/>
            </a:xfrm>
            <a:custGeom>
              <a:avLst/>
              <a:gdLst/>
              <a:ahLst/>
              <a:cxnLst/>
              <a:rect l="l" t="t"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290;p52">
              <a:extLst>
                <a:ext uri="{FF2B5EF4-FFF2-40B4-BE49-F238E27FC236}">
                  <a16:creationId xmlns:a16="http://schemas.microsoft.com/office/drawing/2014/main" id="{B2CC4138-182F-4C38-9D2B-7E210C799533}"/>
                </a:ext>
              </a:extLst>
            </p:cNvPr>
            <p:cNvSpPr/>
            <p:nvPr/>
          </p:nvSpPr>
          <p:spPr>
            <a:xfrm>
              <a:off x="4047700" y="1961725"/>
              <a:ext cx="85600" cy="85600"/>
            </a:xfrm>
            <a:custGeom>
              <a:avLst/>
              <a:gdLst/>
              <a:ahLst/>
              <a:cxnLst/>
              <a:rect l="l" t="t"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291;p52">
              <a:extLst>
                <a:ext uri="{FF2B5EF4-FFF2-40B4-BE49-F238E27FC236}">
                  <a16:creationId xmlns:a16="http://schemas.microsoft.com/office/drawing/2014/main" id="{5DCE2D6C-C2EA-446B-ADCA-09A7D381E4F0}"/>
                </a:ext>
              </a:extLst>
            </p:cNvPr>
            <p:cNvSpPr/>
            <p:nvPr/>
          </p:nvSpPr>
          <p:spPr>
            <a:xfrm>
              <a:off x="4074600" y="1992275"/>
              <a:ext cx="28150" cy="24175"/>
            </a:xfrm>
            <a:custGeom>
              <a:avLst/>
              <a:gdLst/>
              <a:ahLst/>
              <a:cxnLst/>
              <a:rect l="l" t="t"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292;p52">
              <a:extLst>
                <a:ext uri="{FF2B5EF4-FFF2-40B4-BE49-F238E27FC236}">
                  <a16:creationId xmlns:a16="http://schemas.microsoft.com/office/drawing/2014/main" id="{CB4615B2-BDA9-4F6C-B655-52D114520F7F}"/>
                </a:ext>
              </a:extLst>
            </p:cNvPr>
            <p:cNvSpPr/>
            <p:nvPr/>
          </p:nvSpPr>
          <p:spPr>
            <a:xfrm>
              <a:off x="3560800" y="2016700"/>
              <a:ext cx="99825" cy="85675"/>
            </a:xfrm>
            <a:custGeom>
              <a:avLst/>
              <a:gdLst/>
              <a:ahLst/>
              <a:cxnLst/>
              <a:rect l="l" t="t"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293;p52">
              <a:extLst>
                <a:ext uri="{FF2B5EF4-FFF2-40B4-BE49-F238E27FC236}">
                  <a16:creationId xmlns:a16="http://schemas.microsoft.com/office/drawing/2014/main" id="{950379BD-1DD5-4439-AED1-A7270477B0E2}"/>
                </a:ext>
              </a:extLst>
            </p:cNvPr>
            <p:cNvSpPr/>
            <p:nvPr/>
          </p:nvSpPr>
          <p:spPr>
            <a:xfrm>
              <a:off x="3605850" y="2047300"/>
              <a:ext cx="23925" cy="24225"/>
            </a:xfrm>
            <a:custGeom>
              <a:avLst/>
              <a:gdLst/>
              <a:ahLst/>
              <a:cxnLst/>
              <a:rect l="l" t="t"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294;p52">
              <a:extLst>
                <a:ext uri="{FF2B5EF4-FFF2-40B4-BE49-F238E27FC236}">
                  <a16:creationId xmlns:a16="http://schemas.microsoft.com/office/drawing/2014/main" id="{917878D0-71CE-4F2E-AB31-3BCEA550CE73}"/>
                </a:ext>
              </a:extLst>
            </p:cNvPr>
            <p:cNvSpPr/>
            <p:nvPr/>
          </p:nvSpPr>
          <p:spPr>
            <a:xfrm>
              <a:off x="3694475" y="2386725"/>
              <a:ext cx="100125" cy="85500"/>
            </a:xfrm>
            <a:custGeom>
              <a:avLst/>
              <a:gdLst/>
              <a:ahLst/>
              <a:cxnLst/>
              <a:rect l="l" t="t"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295;p52">
              <a:extLst>
                <a:ext uri="{FF2B5EF4-FFF2-40B4-BE49-F238E27FC236}">
                  <a16:creationId xmlns:a16="http://schemas.microsoft.com/office/drawing/2014/main" id="{2986DB39-BE4F-4BF5-BA34-8DAC3A704EBA}"/>
                </a:ext>
              </a:extLst>
            </p:cNvPr>
            <p:cNvSpPr/>
            <p:nvPr/>
          </p:nvSpPr>
          <p:spPr>
            <a:xfrm>
              <a:off x="3735600" y="2417475"/>
              <a:ext cx="28450" cy="24100"/>
            </a:xfrm>
            <a:custGeom>
              <a:avLst/>
              <a:gdLst/>
              <a:ahLst/>
              <a:cxnLst/>
              <a:rect l="l" t="t"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296;p52">
              <a:extLst>
                <a:ext uri="{FF2B5EF4-FFF2-40B4-BE49-F238E27FC236}">
                  <a16:creationId xmlns:a16="http://schemas.microsoft.com/office/drawing/2014/main" id="{F1CF628F-A2D0-4EB5-91F5-72385954AFD1}"/>
                </a:ext>
              </a:extLst>
            </p:cNvPr>
            <p:cNvSpPr/>
            <p:nvPr/>
          </p:nvSpPr>
          <p:spPr>
            <a:xfrm>
              <a:off x="3795175" y="2028650"/>
              <a:ext cx="100125" cy="85825"/>
            </a:xfrm>
            <a:custGeom>
              <a:avLst/>
              <a:gdLst/>
              <a:ahLst/>
              <a:cxnLst/>
              <a:rect l="l" t="t"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297;p52">
              <a:extLst>
                <a:ext uri="{FF2B5EF4-FFF2-40B4-BE49-F238E27FC236}">
                  <a16:creationId xmlns:a16="http://schemas.microsoft.com/office/drawing/2014/main" id="{86251A66-CBAA-4D70-A6DC-8767DFABF0C7}"/>
                </a:ext>
              </a:extLst>
            </p:cNvPr>
            <p:cNvSpPr/>
            <p:nvPr/>
          </p:nvSpPr>
          <p:spPr>
            <a:xfrm>
              <a:off x="3836300" y="2059400"/>
              <a:ext cx="28150" cy="2417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298;p52">
              <a:extLst>
                <a:ext uri="{FF2B5EF4-FFF2-40B4-BE49-F238E27FC236}">
                  <a16:creationId xmlns:a16="http://schemas.microsoft.com/office/drawing/2014/main" id="{2D50294F-F216-455E-A211-EE4A60792173}"/>
                </a:ext>
              </a:extLst>
            </p:cNvPr>
            <p:cNvSpPr/>
            <p:nvPr/>
          </p:nvSpPr>
          <p:spPr>
            <a:xfrm>
              <a:off x="3795175" y="1911325"/>
              <a:ext cx="100125" cy="85500"/>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299;p52">
              <a:extLst>
                <a:ext uri="{FF2B5EF4-FFF2-40B4-BE49-F238E27FC236}">
                  <a16:creationId xmlns:a16="http://schemas.microsoft.com/office/drawing/2014/main" id="{4DC51AFC-06B0-4D09-8484-C3F6134011CE}"/>
                </a:ext>
              </a:extLst>
            </p:cNvPr>
            <p:cNvSpPr/>
            <p:nvPr/>
          </p:nvSpPr>
          <p:spPr>
            <a:xfrm>
              <a:off x="3836300" y="1942075"/>
              <a:ext cx="28150" cy="24100"/>
            </a:xfrm>
            <a:custGeom>
              <a:avLst/>
              <a:gdLst/>
              <a:ahLst/>
              <a:cxnLst/>
              <a:rect l="l" t="t"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300;p52">
              <a:extLst>
                <a:ext uri="{FF2B5EF4-FFF2-40B4-BE49-F238E27FC236}">
                  <a16:creationId xmlns:a16="http://schemas.microsoft.com/office/drawing/2014/main" id="{9088E1C6-02E4-4258-A1F7-7284A1651495}"/>
                </a:ext>
              </a:extLst>
            </p:cNvPr>
            <p:cNvSpPr/>
            <p:nvPr/>
          </p:nvSpPr>
          <p:spPr>
            <a:xfrm>
              <a:off x="3952725" y="1807600"/>
              <a:ext cx="100125" cy="85500"/>
            </a:xfrm>
            <a:custGeom>
              <a:avLst/>
              <a:gdLst/>
              <a:ahLst/>
              <a:cxnLst/>
              <a:rect l="l" t="t"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301;p52">
              <a:extLst>
                <a:ext uri="{FF2B5EF4-FFF2-40B4-BE49-F238E27FC236}">
                  <a16:creationId xmlns:a16="http://schemas.microsoft.com/office/drawing/2014/main" id="{30D143A5-8BD8-4E9C-B783-2BF6634B2293}"/>
                </a:ext>
              </a:extLst>
            </p:cNvPr>
            <p:cNvSpPr/>
            <p:nvPr/>
          </p:nvSpPr>
          <p:spPr>
            <a:xfrm>
              <a:off x="3997800" y="1838325"/>
              <a:ext cx="24200" cy="24225"/>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302;p52">
              <a:extLst>
                <a:ext uri="{FF2B5EF4-FFF2-40B4-BE49-F238E27FC236}">
                  <a16:creationId xmlns:a16="http://schemas.microsoft.com/office/drawing/2014/main" id="{12F130F5-32DD-4754-88A4-026B881872C7}"/>
                </a:ext>
              </a:extLst>
            </p:cNvPr>
            <p:cNvSpPr/>
            <p:nvPr/>
          </p:nvSpPr>
          <p:spPr>
            <a:xfrm>
              <a:off x="3931550" y="2028850"/>
              <a:ext cx="85625" cy="85625"/>
            </a:xfrm>
            <a:custGeom>
              <a:avLst/>
              <a:gdLst/>
              <a:ahLst/>
              <a:cxnLst/>
              <a:rect l="l" t="t"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303;p52">
              <a:extLst>
                <a:ext uri="{FF2B5EF4-FFF2-40B4-BE49-F238E27FC236}">
                  <a16:creationId xmlns:a16="http://schemas.microsoft.com/office/drawing/2014/main" id="{0FF5330A-A5E8-4150-9B52-8FE20A864678}"/>
                </a:ext>
              </a:extLst>
            </p:cNvPr>
            <p:cNvSpPr/>
            <p:nvPr/>
          </p:nvSpPr>
          <p:spPr>
            <a:xfrm>
              <a:off x="3958175" y="2059400"/>
              <a:ext cx="28150" cy="2417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304;p52">
              <a:extLst>
                <a:ext uri="{FF2B5EF4-FFF2-40B4-BE49-F238E27FC236}">
                  <a16:creationId xmlns:a16="http://schemas.microsoft.com/office/drawing/2014/main" id="{FAB1D053-7CA2-414E-98BC-75CD9E1F6A55}"/>
                </a:ext>
              </a:extLst>
            </p:cNvPr>
            <p:cNvSpPr/>
            <p:nvPr/>
          </p:nvSpPr>
          <p:spPr>
            <a:xfrm>
              <a:off x="4021375" y="1626450"/>
              <a:ext cx="99825" cy="85500"/>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305;p52">
              <a:extLst>
                <a:ext uri="{FF2B5EF4-FFF2-40B4-BE49-F238E27FC236}">
                  <a16:creationId xmlns:a16="http://schemas.microsoft.com/office/drawing/2014/main" id="{3184EE3C-5579-4AC6-845F-51C83F0381BA}"/>
                </a:ext>
              </a:extLst>
            </p:cNvPr>
            <p:cNvSpPr/>
            <p:nvPr/>
          </p:nvSpPr>
          <p:spPr>
            <a:xfrm>
              <a:off x="4066450" y="1657200"/>
              <a:ext cx="24200" cy="24200"/>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306;p52">
              <a:extLst>
                <a:ext uri="{FF2B5EF4-FFF2-40B4-BE49-F238E27FC236}">
                  <a16:creationId xmlns:a16="http://schemas.microsoft.com/office/drawing/2014/main" id="{A15F38A4-65D1-4522-BC89-B946D5CBA36A}"/>
                </a:ext>
              </a:extLst>
            </p:cNvPr>
            <p:cNvSpPr/>
            <p:nvPr/>
          </p:nvSpPr>
          <p:spPr>
            <a:xfrm>
              <a:off x="4127225" y="3552550"/>
              <a:ext cx="118875" cy="101825"/>
            </a:xfrm>
            <a:custGeom>
              <a:avLst/>
              <a:gdLst/>
              <a:ahLst/>
              <a:cxnLst/>
              <a:rect l="l" t="t"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307;p52">
              <a:extLst>
                <a:ext uri="{FF2B5EF4-FFF2-40B4-BE49-F238E27FC236}">
                  <a16:creationId xmlns:a16="http://schemas.microsoft.com/office/drawing/2014/main" id="{AF3C7A66-EEC9-4358-95FF-2628E63B7B82}"/>
                </a:ext>
              </a:extLst>
            </p:cNvPr>
            <p:cNvSpPr/>
            <p:nvPr/>
          </p:nvSpPr>
          <p:spPr>
            <a:xfrm>
              <a:off x="4168050" y="3583300"/>
              <a:ext cx="47200" cy="40425"/>
            </a:xfrm>
            <a:custGeom>
              <a:avLst/>
              <a:gdLst/>
              <a:ahLst/>
              <a:cxnLst/>
              <a:rect l="l" t="t"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308;p52">
              <a:extLst>
                <a:ext uri="{FF2B5EF4-FFF2-40B4-BE49-F238E27FC236}">
                  <a16:creationId xmlns:a16="http://schemas.microsoft.com/office/drawing/2014/main" id="{F2CCF8E4-92C8-47A6-9799-F7DAF009DEA3}"/>
                </a:ext>
              </a:extLst>
            </p:cNvPr>
            <p:cNvSpPr/>
            <p:nvPr/>
          </p:nvSpPr>
          <p:spPr>
            <a:xfrm>
              <a:off x="4126025" y="4060600"/>
              <a:ext cx="99825" cy="85525"/>
            </a:xfrm>
            <a:custGeom>
              <a:avLst/>
              <a:gdLst/>
              <a:ahLst/>
              <a:cxnLst/>
              <a:rect l="l" t="t"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309;p52">
              <a:extLst>
                <a:ext uri="{FF2B5EF4-FFF2-40B4-BE49-F238E27FC236}">
                  <a16:creationId xmlns:a16="http://schemas.microsoft.com/office/drawing/2014/main" id="{9AF508FC-2A03-4A3D-95D1-0F2A69588788}"/>
                </a:ext>
              </a:extLst>
            </p:cNvPr>
            <p:cNvSpPr/>
            <p:nvPr/>
          </p:nvSpPr>
          <p:spPr>
            <a:xfrm>
              <a:off x="4166850" y="4091050"/>
              <a:ext cx="28450" cy="24425"/>
            </a:xfrm>
            <a:custGeom>
              <a:avLst/>
              <a:gdLst/>
              <a:ahLst/>
              <a:cxnLst/>
              <a:rect l="l" t="t"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310;p52">
              <a:extLst>
                <a:ext uri="{FF2B5EF4-FFF2-40B4-BE49-F238E27FC236}">
                  <a16:creationId xmlns:a16="http://schemas.microsoft.com/office/drawing/2014/main" id="{EF7712C3-DB9B-45E8-9F4A-0DAFAB6D979B}"/>
                </a:ext>
              </a:extLst>
            </p:cNvPr>
            <p:cNvSpPr/>
            <p:nvPr/>
          </p:nvSpPr>
          <p:spPr>
            <a:xfrm>
              <a:off x="4173500" y="3140650"/>
              <a:ext cx="100125" cy="85500"/>
            </a:xfrm>
            <a:custGeom>
              <a:avLst/>
              <a:gdLst/>
              <a:ahLst/>
              <a:cxnLst/>
              <a:rect l="l" t="t"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311;p52">
              <a:extLst>
                <a:ext uri="{FF2B5EF4-FFF2-40B4-BE49-F238E27FC236}">
                  <a16:creationId xmlns:a16="http://schemas.microsoft.com/office/drawing/2014/main" id="{FC1C5E4E-DF63-4AC2-A023-36087D9EAA3B}"/>
                </a:ext>
              </a:extLst>
            </p:cNvPr>
            <p:cNvSpPr/>
            <p:nvPr/>
          </p:nvSpPr>
          <p:spPr>
            <a:xfrm>
              <a:off x="4214625" y="3171400"/>
              <a:ext cx="28450" cy="24100"/>
            </a:xfrm>
            <a:custGeom>
              <a:avLst/>
              <a:gdLst/>
              <a:ahLst/>
              <a:cxnLst/>
              <a:rect l="l" t="t"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312;p52">
              <a:extLst>
                <a:ext uri="{FF2B5EF4-FFF2-40B4-BE49-F238E27FC236}">
                  <a16:creationId xmlns:a16="http://schemas.microsoft.com/office/drawing/2014/main" id="{E732D51B-886E-4397-BB3F-781F4E217978}"/>
                </a:ext>
              </a:extLst>
            </p:cNvPr>
            <p:cNvSpPr/>
            <p:nvPr/>
          </p:nvSpPr>
          <p:spPr>
            <a:xfrm>
              <a:off x="3610700" y="3121125"/>
              <a:ext cx="117050" cy="100200"/>
            </a:xfrm>
            <a:custGeom>
              <a:avLst/>
              <a:gdLst/>
              <a:ahLst/>
              <a:cxnLst/>
              <a:rect l="l" t="t"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313;p52">
              <a:extLst>
                <a:ext uri="{FF2B5EF4-FFF2-40B4-BE49-F238E27FC236}">
                  <a16:creationId xmlns:a16="http://schemas.microsoft.com/office/drawing/2014/main" id="{6A7AF7C1-E5EF-4C41-A15F-809E2361E70A}"/>
                </a:ext>
              </a:extLst>
            </p:cNvPr>
            <p:cNvSpPr/>
            <p:nvPr/>
          </p:nvSpPr>
          <p:spPr>
            <a:xfrm>
              <a:off x="3658175" y="3152050"/>
              <a:ext cx="38725" cy="38725"/>
            </a:xfrm>
            <a:custGeom>
              <a:avLst/>
              <a:gdLst/>
              <a:ahLst/>
              <a:cxnLst/>
              <a:rect l="l" t="t"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314;p52">
              <a:extLst>
                <a:ext uri="{FF2B5EF4-FFF2-40B4-BE49-F238E27FC236}">
                  <a16:creationId xmlns:a16="http://schemas.microsoft.com/office/drawing/2014/main" id="{B5520BA0-3B81-4C94-89C3-7A668DA61E47}"/>
                </a:ext>
              </a:extLst>
            </p:cNvPr>
            <p:cNvSpPr/>
            <p:nvPr/>
          </p:nvSpPr>
          <p:spPr>
            <a:xfrm>
              <a:off x="2178425" y="3469700"/>
              <a:ext cx="116175" cy="99700"/>
            </a:xfrm>
            <a:custGeom>
              <a:avLst/>
              <a:gdLst/>
              <a:ahLst/>
              <a:cxnLst/>
              <a:rect l="l" t="t"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315;p52">
              <a:extLst>
                <a:ext uri="{FF2B5EF4-FFF2-40B4-BE49-F238E27FC236}">
                  <a16:creationId xmlns:a16="http://schemas.microsoft.com/office/drawing/2014/main" id="{B340A7E5-827E-4AB7-B659-937ECA40AE12}"/>
                </a:ext>
              </a:extLst>
            </p:cNvPr>
            <p:cNvSpPr/>
            <p:nvPr/>
          </p:nvSpPr>
          <p:spPr>
            <a:xfrm>
              <a:off x="2225925" y="3500425"/>
              <a:ext cx="38125" cy="38125"/>
            </a:xfrm>
            <a:custGeom>
              <a:avLst/>
              <a:gdLst/>
              <a:ahLst/>
              <a:cxnLst/>
              <a:rect l="l" t="t"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316;p52">
              <a:extLst>
                <a:ext uri="{FF2B5EF4-FFF2-40B4-BE49-F238E27FC236}">
                  <a16:creationId xmlns:a16="http://schemas.microsoft.com/office/drawing/2014/main" id="{E83B54A8-0A4F-4ED5-B4D1-7CA5AE3F3D17}"/>
                </a:ext>
              </a:extLst>
            </p:cNvPr>
            <p:cNvSpPr/>
            <p:nvPr/>
          </p:nvSpPr>
          <p:spPr>
            <a:xfrm>
              <a:off x="1469875" y="2529475"/>
              <a:ext cx="100125" cy="85800"/>
            </a:xfrm>
            <a:custGeom>
              <a:avLst/>
              <a:gdLst/>
              <a:ahLst/>
              <a:cxnLst/>
              <a:rect l="l" t="t"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317;p52">
              <a:extLst>
                <a:ext uri="{FF2B5EF4-FFF2-40B4-BE49-F238E27FC236}">
                  <a16:creationId xmlns:a16="http://schemas.microsoft.com/office/drawing/2014/main" id="{C68E54EF-1B51-47FE-AEEA-44E8C19102FC}"/>
                </a:ext>
              </a:extLst>
            </p:cNvPr>
            <p:cNvSpPr/>
            <p:nvPr/>
          </p:nvSpPr>
          <p:spPr>
            <a:xfrm>
              <a:off x="1511000" y="2560200"/>
              <a:ext cx="28150" cy="24175"/>
            </a:xfrm>
            <a:custGeom>
              <a:avLst/>
              <a:gdLst/>
              <a:ahLst/>
              <a:cxnLst/>
              <a:rect l="l" t="t"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318;p52">
              <a:extLst>
                <a:ext uri="{FF2B5EF4-FFF2-40B4-BE49-F238E27FC236}">
                  <a16:creationId xmlns:a16="http://schemas.microsoft.com/office/drawing/2014/main" id="{99AE0CDB-E881-495E-A9F8-619B3E7AC018}"/>
                </a:ext>
              </a:extLst>
            </p:cNvPr>
            <p:cNvSpPr/>
            <p:nvPr/>
          </p:nvSpPr>
          <p:spPr>
            <a:xfrm>
              <a:off x="1786500" y="2996100"/>
              <a:ext cx="99825" cy="85500"/>
            </a:xfrm>
            <a:custGeom>
              <a:avLst/>
              <a:gdLst/>
              <a:ahLst/>
              <a:cxnLst/>
              <a:rect l="l" t="t"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4319;p52">
              <a:extLst>
                <a:ext uri="{FF2B5EF4-FFF2-40B4-BE49-F238E27FC236}">
                  <a16:creationId xmlns:a16="http://schemas.microsoft.com/office/drawing/2014/main" id="{ABA2AC38-413E-45E5-8D9C-5E3C9E0ECBF7}"/>
                </a:ext>
              </a:extLst>
            </p:cNvPr>
            <p:cNvSpPr/>
            <p:nvPr/>
          </p:nvSpPr>
          <p:spPr>
            <a:xfrm>
              <a:off x="1831250" y="3026850"/>
              <a:ext cx="24225" cy="24200"/>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4320;p52">
              <a:extLst>
                <a:ext uri="{FF2B5EF4-FFF2-40B4-BE49-F238E27FC236}">
                  <a16:creationId xmlns:a16="http://schemas.microsoft.com/office/drawing/2014/main" id="{8CF9116F-5B5B-43FA-B8E3-42A2A4D1546A}"/>
                </a:ext>
              </a:extLst>
            </p:cNvPr>
            <p:cNvSpPr/>
            <p:nvPr/>
          </p:nvSpPr>
          <p:spPr>
            <a:xfrm>
              <a:off x="1886600" y="3253450"/>
              <a:ext cx="99825" cy="85525"/>
            </a:xfrm>
            <a:custGeom>
              <a:avLst/>
              <a:gdLst/>
              <a:ahLst/>
              <a:cxnLst/>
              <a:rect l="l" t="t"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4321;p52">
              <a:extLst>
                <a:ext uri="{FF2B5EF4-FFF2-40B4-BE49-F238E27FC236}">
                  <a16:creationId xmlns:a16="http://schemas.microsoft.com/office/drawing/2014/main" id="{25647F14-FDC8-4362-BBD6-5087030ECC11}"/>
                </a:ext>
              </a:extLst>
            </p:cNvPr>
            <p:cNvSpPr/>
            <p:nvPr/>
          </p:nvSpPr>
          <p:spPr>
            <a:xfrm>
              <a:off x="1931650" y="3284200"/>
              <a:ext cx="24225" cy="24225"/>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4322;p52">
              <a:extLst>
                <a:ext uri="{FF2B5EF4-FFF2-40B4-BE49-F238E27FC236}">
                  <a16:creationId xmlns:a16="http://schemas.microsoft.com/office/drawing/2014/main" id="{046D1759-B617-4BB3-99AC-63DABCC02B36}"/>
                </a:ext>
              </a:extLst>
            </p:cNvPr>
            <p:cNvSpPr/>
            <p:nvPr/>
          </p:nvSpPr>
          <p:spPr>
            <a:xfrm>
              <a:off x="2044475" y="2563325"/>
              <a:ext cx="100125" cy="85525"/>
            </a:xfrm>
            <a:custGeom>
              <a:avLst/>
              <a:gdLst/>
              <a:ahLst/>
              <a:cxnLst/>
              <a:rect l="l" t="t"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4323;p52">
              <a:extLst>
                <a:ext uri="{FF2B5EF4-FFF2-40B4-BE49-F238E27FC236}">
                  <a16:creationId xmlns:a16="http://schemas.microsoft.com/office/drawing/2014/main" id="{0D2D2158-87AE-4E84-9438-838417A578C6}"/>
                </a:ext>
              </a:extLst>
            </p:cNvPr>
            <p:cNvSpPr/>
            <p:nvPr/>
          </p:nvSpPr>
          <p:spPr>
            <a:xfrm>
              <a:off x="2089525" y="2594075"/>
              <a:ext cx="24525" cy="24225"/>
            </a:xfrm>
            <a:custGeom>
              <a:avLst/>
              <a:gdLst/>
              <a:ahLst/>
              <a:cxnLst/>
              <a:rect l="l" t="t"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4324;p52">
              <a:extLst>
                <a:ext uri="{FF2B5EF4-FFF2-40B4-BE49-F238E27FC236}">
                  <a16:creationId xmlns:a16="http://schemas.microsoft.com/office/drawing/2014/main" id="{65752BB1-BC31-4E66-BCDB-13E574CFB7ED}"/>
                </a:ext>
              </a:extLst>
            </p:cNvPr>
            <p:cNvSpPr/>
            <p:nvPr/>
          </p:nvSpPr>
          <p:spPr>
            <a:xfrm>
              <a:off x="1400000" y="1781450"/>
              <a:ext cx="99825" cy="85650"/>
            </a:xfrm>
            <a:custGeom>
              <a:avLst/>
              <a:gdLst/>
              <a:ahLst/>
              <a:cxnLst/>
              <a:rect l="l" t="t"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4325;p52">
              <a:extLst>
                <a:ext uri="{FF2B5EF4-FFF2-40B4-BE49-F238E27FC236}">
                  <a16:creationId xmlns:a16="http://schemas.microsoft.com/office/drawing/2014/main" id="{8BEC0021-E447-4629-9462-324E5C45AB06}"/>
                </a:ext>
              </a:extLst>
            </p:cNvPr>
            <p:cNvSpPr/>
            <p:nvPr/>
          </p:nvSpPr>
          <p:spPr>
            <a:xfrm>
              <a:off x="1440825" y="1812325"/>
              <a:ext cx="28450" cy="24125"/>
            </a:xfrm>
            <a:custGeom>
              <a:avLst/>
              <a:gdLst/>
              <a:ahLst/>
              <a:cxnLst/>
              <a:rect l="l" t="t"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4326;p52">
              <a:extLst>
                <a:ext uri="{FF2B5EF4-FFF2-40B4-BE49-F238E27FC236}">
                  <a16:creationId xmlns:a16="http://schemas.microsoft.com/office/drawing/2014/main" id="{346DF2C8-B736-41FB-A88C-D05184E762CD}"/>
                </a:ext>
              </a:extLst>
            </p:cNvPr>
            <p:cNvSpPr/>
            <p:nvPr/>
          </p:nvSpPr>
          <p:spPr>
            <a:xfrm>
              <a:off x="1944050" y="1353350"/>
              <a:ext cx="100125" cy="85825"/>
            </a:xfrm>
            <a:custGeom>
              <a:avLst/>
              <a:gdLst/>
              <a:ahLst/>
              <a:cxnLst/>
              <a:rect l="l" t="t"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4327;p52">
              <a:extLst>
                <a:ext uri="{FF2B5EF4-FFF2-40B4-BE49-F238E27FC236}">
                  <a16:creationId xmlns:a16="http://schemas.microsoft.com/office/drawing/2014/main" id="{A92D2558-E55E-4AAA-89B7-475E44FA72C2}"/>
                </a:ext>
              </a:extLst>
            </p:cNvPr>
            <p:cNvSpPr/>
            <p:nvPr/>
          </p:nvSpPr>
          <p:spPr>
            <a:xfrm>
              <a:off x="1989425" y="1384100"/>
              <a:ext cx="24225" cy="24225"/>
            </a:xfrm>
            <a:custGeom>
              <a:avLst/>
              <a:gdLst/>
              <a:ahLst/>
              <a:cxnLst/>
              <a:rect l="l" t="t"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4328;p52">
              <a:extLst>
                <a:ext uri="{FF2B5EF4-FFF2-40B4-BE49-F238E27FC236}">
                  <a16:creationId xmlns:a16="http://schemas.microsoft.com/office/drawing/2014/main" id="{C90D3BEA-F492-48F2-9023-DD43FBCBD2D6}"/>
                </a:ext>
              </a:extLst>
            </p:cNvPr>
            <p:cNvSpPr/>
            <p:nvPr/>
          </p:nvSpPr>
          <p:spPr>
            <a:xfrm>
              <a:off x="1638625" y="1365450"/>
              <a:ext cx="99825" cy="85825"/>
            </a:xfrm>
            <a:custGeom>
              <a:avLst/>
              <a:gdLst/>
              <a:ahLst/>
              <a:cxnLst/>
              <a:rect l="l" t="t"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4329;p52">
              <a:extLst>
                <a:ext uri="{FF2B5EF4-FFF2-40B4-BE49-F238E27FC236}">
                  <a16:creationId xmlns:a16="http://schemas.microsoft.com/office/drawing/2014/main" id="{610F8920-FF5A-43DF-943B-3BD4662E1CF1}"/>
                </a:ext>
              </a:extLst>
            </p:cNvPr>
            <p:cNvSpPr/>
            <p:nvPr/>
          </p:nvSpPr>
          <p:spPr>
            <a:xfrm>
              <a:off x="1683375" y="1396200"/>
              <a:ext cx="24225" cy="24225"/>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4330;p52">
              <a:extLst>
                <a:ext uri="{FF2B5EF4-FFF2-40B4-BE49-F238E27FC236}">
                  <a16:creationId xmlns:a16="http://schemas.microsoft.com/office/drawing/2014/main" id="{E8D18147-AE02-4355-B44B-65762FC13EB6}"/>
                </a:ext>
              </a:extLst>
            </p:cNvPr>
            <p:cNvSpPr/>
            <p:nvPr/>
          </p:nvSpPr>
          <p:spPr>
            <a:xfrm>
              <a:off x="1575725" y="1262625"/>
              <a:ext cx="99800" cy="85525"/>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4331;p52">
              <a:extLst>
                <a:ext uri="{FF2B5EF4-FFF2-40B4-BE49-F238E27FC236}">
                  <a16:creationId xmlns:a16="http://schemas.microsoft.com/office/drawing/2014/main" id="{767880AC-8EE6-4422-B553-816757E83E83}"/>
                </a:ext>
              </a:extLst>
            </p:cNvPr>
            <p:cNvSpPr/>
            <p:nvPr/>
          </p:nvSpPr>
          <p:spPr>
            <a:xfrm>
              <a:off x="1620775" y="1293375"/>
              <a:ext cx="24225" cy="24225"/>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4332;p52">
              <a:extLst>
                <a:ext uri="{FF2B5EF4-FFF2-40B4-BE49-F238E27FC236}">
                  <a16:creationId xmlns:a16="http://schemas.microsoft.com/office/drawing/2014/main" id="{809735F9-A383-4C14-8730-DA4E9691C057}"/>
                </a:ext>
              </a:extLst>
            </p:cNvPr>
            <p:cNvSpPr/>
            <p:nvPr/>
          </p:nvSpPr>
          <p:spPr>
            <a:xfrm>
              <a:off x="1513425" y="1444250"/>
              <a:ext cx="100125" cy="85650"/>
            </a:xfrm>
            <a:custGeom>
              <a:avLst/>
              <a:gdLst/>
              <a:ahLst/>
              <a:cxnLst/>
              <a:rect l="l" t="t"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4333;p52">
              <a:extLst>
                <a:ext uri="{FF2B5EF4-FFF2-40B4-BE49-F238E27FC236}">
                  <a16:creationId xmlns:a16="http://schemas.microsoft.com/office/drawing/2014/main" id="{9ED98856-5CFE-48ED-967C-30F486EA6CC1}"/>
                </a:ext>
              </a:extLst>
            </p:cNvPr>
            <p:cNvSpPr/>
            <p:nvPr/>
          </p:nvSpPr>
          <p:spPr>
            <a:xfrm>
              <a:off x="1554550" y="1475125"/>
              <a:ext cx="28150" cy="24125"/>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4334;p52">
              <a:extLst>
                <a:ext uri="{FF2B5EF4-FFF2-40B4-BE49-F238E27FC236}">
                  <a16:creationId xmlns:a16="http://schemas.microsoft.com/office/drawing/2014/main" id="{BB76D278-CF69-4E41-AAB3-F224A357757E}"/>
                </a:ext>
              </a:extLst>
            </p:cNvPr>
            <p:cNvSpPr/>
            <p:nvPr/>
          </p:nvSpPr>
          <p:spPr>
            <a:xfrm>
              <a:off x="1778025" y="1377550"/>
              <a:ext cx="100025" cy="85500"/>
            </a:xfrm>
            <a:custGeom>
              <a:avLst/>
              <a:gdLst/>
              <a:ahLst/>
              <a:cxnLst/>
              <a:rect l="l" t="t"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4335;p52">
              <a:extLst>
                <a:ext uri="{FF2B5EF4-FFF2-40B4-BE49-F238E27FC236}">
                  <a16:creationId xmlns:a16="http://schemas.microsoft.com/office/drawing/2014/main" id="{CF232372-F01E-4EAD-96E6-CDF7DF5235DF}"/>
                </a:ext>
              </a:extLst>
            </p:cNvPr>
            <p:cNvSpPr/>
            <p:nvPr/>
          </p:nvSpPr>
          <p:spPr>
            <a:xfrm>
              <a:off x="1823100" y="1408300"/>
              <a:ext cx="24200" cy="24225"/>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4336;p52">
              <a:extLst>
                <a:ext uri="{FF2B5EF4-FFF2-40B4-BE49-F238E27FC236}">
                  <a16:creationId xmlns:a16="http://schemas.microsoft.com/office/drawing/2014/main" id="{294C7295-6E73-490A-B8FB-6F91AC1F4C69}"/>
                </a:ext>
              </a:extLst>
            </p:cNvPr>
            <p:cNvSpPr/>
            <p:nvPr/>
          </p:nvSpPr>
          <p:spPr>
            <a:xfrm>
              <a:off x="2014825" y="1420050"/>
              <a:ext cx="99825" cy="85650"/>
            </a:xfrm>
            <a:custGeom>
              <a:avLst/>
              <a:gdLst/>
              <a:ahLst/>
              <a:cxnLst/>
              <a:rect l="l" t="t"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4337;p52">
              <a:extLst>
                <a:ext uri="{FF2B5EF4-FFF2-40B4-BE49-F238E27FC236}">
                  <a16:creationId xmlns:a16="http://schemas.microsoft.com/office/drawing/2014/main" id="{DC0D5F01-01C2-4220-B7AA-37F24D3EACD9}"/>
                </a:ext>
              </a:extLst>
            </p:cNvPr>
            <p:cNvSpPr/>
            <p:nvPr/>
          </p:nvSpPr>
          <p:spPr>
            <a:xfrm>
              <a:off x="2059875" y="1450950"/>
              <a:ext cx="24225" cy="24200"/>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4338;p52">
              <a:extLst>
                <a:ext uri="{FF2B5EF4-FFF2-40B4-BE49-F238E27FC236}">
                  <a16:creationId xmlns:a16="http://schemas.microsoft.com/office/drawing/2014/main" id="{1C817FE5-E068-45B1-8A61-DCB704EA7EBE}"/>
                </a:ext>
              </a:extLst>
            </p:cNvPr>
            <p:cNvSpPr/>
            <p:nvPr/>
          </p:nvSpPr>
          <p:spPr>
            <a:xfrm>
              <a:off x="2149400" y="1377625"/>
              <a:ext cx="99825" cy="85450"/>
            </a:xfrm>
            <a:custGeom>
              <a:avLst/>
              <a:gdLst/>
              <a:ahLst/>
              <a:cxnLst/>
              <a:rect l="l" t="t"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4339;p52">
              <a:extLst>
                <a:ext uri="{FF2B5EF4-FFF2-40B4-BE49-F238E27FC236}">
                  <a16:creationId xmlns:a16="http://schemas.microsoft.com/office/drawing/2014/main" id="{4F3DF0FA-E9F5-402B-A464-C8009167BFDD}"/>
                </a:ext>
              </a:extLst>
            </p:cNvPr>
            <p:cNvSpPr/>
            <p:nvPr/>
          </p:nvSpPr>
          <p:spPr>
            <a:xfrm>
              <a:off x="2190025" y="1408600"/>
              <a:ext cx="28350" cy="24100"/>
            </a:xfrm>
            <a:custGeom>
              <a:avLst/>
              <a:gdLst/>
              <a:ahLst/>
              <a:cxnLst/>
              <a:rect l="l" t="t"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4340;p52">
              <a:extLst>
                <a:ext uri="{FF2B5EF4-FFF2-40B4-BE49-F238E27FC236}">
                  <a16:creationId xmlns:a16="http://schemas.microsoft.com/office/drawing/2014/main" id="{24129142-49C4-496A-9041-4909A85D2689}"/>
                </a:ext>
              </a:extLst>
            </p:cNvPr>
            <p:cNvSpPr/>
            <p:nvPr/>
          </p:nvSpPr>
          <p:spPr>
            <a:xfrm>
              <a:off x="2149400" y="1605775"/>
              <a:ext cx="99825" cy="85600"/>
            </a:xfrm>
            <a:custGeom>
              <a:avLst/>
              <a:gdLst/>
              <a:ahLst/>
              <a:cxnLst/>
              <a:rect l="l" t="t"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4341;p52">
              <a:extLst>
                <a:ext uri="{FF2B5EF4-FFF2-40B4-BE49-F238E27FC236}">
                  <a16:creationId xmlns:a16="http://schemas.microsoft.com/office/drawing/2014/main" id="{1316DD24-DA41-41C3-8115-5A839D74C6C7}"/>
                </a:ext>
              </a:extLst>
            </p:cNvPr>
            <p:cNvSpPr/>
            <p:nvPr/>
          </p:nvSpPr>
          <p:spPr>
            <a:xfrm>
              <a:off x="2190025" y="1636600"/>
              <a:ext cx="28350" cy="24125"/>
            </a:xfrm>
            <a:custGeom>
              <a:avLst/>
              <a:gdLst/>
              <a:ahLst/>
              <a:cxnLst/>
              <a:rect l="l" t="t"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4342;p52">
              <a:extLst>
                <a:ext uri="{FF2B5EF4-FFF2-40B4-BE49-F238E27FC236}">
                  <a16:creationId xmlns:a16="http://schemas.microsoft.com/office/drawing/2014/main" id="{BDCFE894-0202-49C8-AC8A-CFA726A7B7BF}"/>
                </a:ext>
              </a:extLst>
            </p:cNvPr>
            <p:cNvSpPr/>
            <p:nvPr/>
          </p:nvSpPr>
          <p:spPr>
            <a:xfrm>
              <a:off x="2266125" y="1703850"/>
              <a:ext cx="99825" cy="85825"/>
            </a:xfrm>
            <a:custGeom>
              <a:avLst/>
              <a:gdLst/>
              <a:ahLst/>
              <a:cxnLst/>
              <a:rect l="l" t="t"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4343;p52">
              <a:extLst>
                <a:ext uri="{FF2B5EF4-FFF2-40B4-BE49-F238E27FC236}">
                  <a16:creationId xmlns:a16="http://schemas.microsoft.com/office/drawing/2014/main" id="{B65BAD1A-94EC-4457-993A-ED0028E80C97}"/>
                </a:ext>
              </a:extLst>
            </p:cNvPr>
            <p:cNvSpPr/>
            <p:nvPr/>
          </p:nvSpPr>
          <p:spPr>
            <a:xfrm>
              <a:off x="2307275" y="1734600"/>
              <a:ext cx="28150" cy="24175"/>
            </a:xfrm>
            <a:custGeom>
              <a:avLst/>
              <a:gdLst/>
              <a:ahLst/>
              <a:cxnLst/>
              <a:rect l="l" t="t"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4344;p52">
              <a:extLst>
                <a:ext uri="{FF2B5EF4-FFF2-40B4-BE49-F238E27FC236}">
                  <a16:creationId xmlns:a16="http://schemas.microsoft.com/office/drawing/2014/main" id="{E3EE306F-FA82-414B-A5FF-9274B5C95A0B}"/>
                </a:ext>
              </a:extLst>
            </p:cNvPr>
            <p:cNvSpPr/>
            <p:nvPr/>
          </p:nvSpPr>
          <p:spPr>
            <a:xfrm>
              <a:off x="2068950" y="965875"/>
              <a:ext cx="99825" cy="85600"/>
            </a:xfrm>
            <a:custGeom>
              <a:avLst/>
              <a:gdLst/>
              <a:ahLst/>
              <a:cxnLst/>
              <a:rect l="l" t="t"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4345;p52">
              <a:extLst>
                <a:ext uri="{FF2B5EF4-FFF2-40B4-BE49-F238E27FC236}">
                  <a16:creationId xmlns:a16="http://schemas.microsoft.com/office/drawing/2014/main" id="{B26FD64F-E319-4F5B-95DD-48374A180A26}"/>
                </a:ext>
              </a:extLst>
            </p:cNvPr>
            <p:cNvSpPr/>
            <p:nvPr/>
          </p:nvSpPr>
          <p:spPr>
            <a:xfrm>
              <a:off x="2113725" y="996700"/>
              <a:ext cx="24200" cy="24225"/>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4346;p52">
              <a:extLst>
                <a:ext uri="{FF2B5EF4-FFF2-40B4-BE49-F238E27FC236}">
                  <a16:creationId xmlns:a16="http://schemas.microsoft.com/office/drawing/2014/main" id="{723E6525-80CC-4503-9CD4-2B8F579163BE}"/>
                </a:ext>
              </a:extLst>
            </p:cNvPr>
            <p:cNvSpPr/>
            <p:nvPr/>
          </p:nvSpPr>
          <p:spPr>
            <a:xfrm>
              <a:off x="2056550" y="1743775"/>
              <a:ext cx="100125" cy="85825"/>
            </a:xfrm>
            <a:custGeom>
              <a:avLst/>
              <a:gdLst/>
              <a:ahLst/>
              <a:cxnLst/>
              <a:rect l="l" t="t"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4347;p52">
              <a:extLst>
                <a:ext uri="{FF2B5EF4-FFF2-40B4-BE49-F238E27FC236}">
                  <a16:creationId xmlns:a16="http://schemas.microsoft.com/office/drawing/2014/main" id="{B8DC9FDD-8FA2-439E-A3E4-EBFFE16D33E0}"/>
                </a:ext>
              </a:extLst>
            </p:cNvPr>
            <p:cNvSpPr/>
            <p:nvPr/>
          </p:nvSpPr>
          <p:spPr>
            <a:xfrm>
              <a:off x="2097700" y="1774525"/>
              <a:ext cx="28150" cy="24175"/>
            </a:xfrm>
            <a:custGeom>
              <a:avLst/>
              <a:gdLst/>
              <a:ahLst/>
              <a:cxnLst/>
              <a:rect l="l" t="t"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4348;p52">
              <a:extLst>
                <a:ext uri="{FF2B5EF4-FFF2-40B4-BE49-F238E27FC236}">
                  <a16:creationId xmlns:a16="http://schemas.microsoft.com/office/drawing/2014/main" id="{F04601E8-C4C8-41C6-B9DC-1339A4FCE962}"/>
                </a:ext>
              </a:extLst>
            </p:cNvPr>
            <p:cNvSpPr/>
            <p:nvPr/>
          </p:nvSpPr>
          <p:spPr>
            <a:xfrm>
              <a:off x="1931975" y="1015550"/>
              <a:ext cx="100125" cy="85825"/>
            </a:xfrm>
            <a:custGeom>
              <a:avLst/>
              <a:gdLst/>
              <a:ahLst/>
              <a:cxnLst/>
              <a:rect l="l" t="t"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4349;p52">
              <a:extLst>
                <a:ext uri="{FF2B5EF4-FFF2-40B4-BE49-F238E27FC236}">
                  <a16:creationId xmlns:a16="http://schemas.microsoft.com/office/drawing/2014/main" id="{62387B25-A9FB-4138-AE48-BE0ADE231B03}"/>
                </a:ext>
              </a:extLst>
            </p:cNvPr>
            <p:cNvSpPr/>
            <p:nvPr/>
          </p:nvSpPr>
          <p:spPr>
            <a:xfrm>
              <a:off x="1977025" y="1046300"/>
              <a:ext cx="24225" cy="24225"/>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4350;p52">
              <a:extLst>
                <a:ext uri="{FF2B5EF4-FFF2-40B4-BE49-F238E27FC236}">
                  <a16:creationId xmlns:a16="http://schemas.microsoft.com/office/drawing/2014/main" id="{0B53779A-4E72-4C6C-BFE5-71173B6AE5DB}"/>
                </a:ext>
              </a:extLst>
            </p:cNvPr>
            <p:cNvSpPr/>
            <p:nvPr/>
          </p:nvSpPr>
          <p:spPr>
            <a:xfrm>
              <a:off x="1873900" y="1166775"/>
              <a:ext cx="99825" cy="85800"/>
            </a:xfrm>
            <a:custGeom>
              <a:avLst/>
              <a:gdLst/>
              <a:ahLst/>
              <a:cxnLst/>
              <a:rect l="l" t="t"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4351;p52">
              <a:extLst>
                <a:ext uri="{FF2B5EF4-FFF2-40B4-BE49-F238E27FC236}">
                  <a16:creationId xmlns:a16="http://schemas.microsoft.com/office/drawing/2014/main" id="{D14315F6-5B53-47B7-B085-1201177818FA}"/>
                </a:ext>
              </a:extLst>
            </p:cNvPr>
            <p:cNvSpPr/>
            <p:nvPr/>
          </p:nvSpPr>
          <p:spPr>
            <a:xfrm>
              <a:off x="1914725" y="1197500"/>
              <a:ext cx="28450" cy="24425"/>
            </a:xfrm>
            <a:custGeom>
              <a:avLst/>
              <a:gdLst/>
              <a:ahLst/>
              <a:cxnLst/>
              <a:rect l="l" t="t"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4352;p52">
              <a:extLst>
                <a:ext uri="{FF2B5EF4-FFF2-40B4-BE49-F238E27FC236}">
                  <a16:creationId xmlns:a16="http://schemas.microsoft.com/office/drawing/2014/main" id="{F3FE8288-A027-4277-A585-2C4770CB67B6}"/>
                </a:ext>
              </a:extLst>
            </p:cNvPr>
            <p:cNvSpPr/>
            <p:nvPr/>
          </p:nvSpPr>
          <p:spPr>
            <a:xfrm>
              <a:off x="1726925" y="1199725"/>
              <a:ext cx="100125" cy="85525"/>
            </a:xfrm>
            <a:custGeom>
              <a:avLst/>
              <a:gdLst/>
              <a:ahLst/>
              <a:cxnLst/>
              <a:rect l="l" t="t"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4353;p52">
              <a:extLst>
                <a:ext uri="{FF2B5EF4-FFF2-40B4-BE49-F238E27FC236}">
                  <a16:creationId xmlns:a16="http://schemas.microsoft.com/office/drawing/2014/main" id="{5BD52170-A02C-4197-8787-3290EEB2CB78}"/>
                </a:ext>
              </a:extLst>
            </p:cNvPr>
            <p:cNvSpPr/>
            <p:nvPr/>
          </p:nvSpPr>
          <p:spPr>
            <a:xfrm>
              <a:off x="1768050" y="1230475"/>
              <a:ext cx="28150" cy="24100"/>
            </a:xfrm>
            <a:custGeom>
              <a:avLst/>
              <a:gdLst/>
              <a:ahLst/>
              <a:cxnLst/>
              <a:rect l="l" t="t"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4354;p52">
              <a:extLst>
                <a:ext uri="{FF2B5EF4-FFF2-40B4-BE49-F238E27FC236}">
                  <a16:creationId xmlns:a16="http://schemas.microsoft.com/office/drawing/2014/main" id="{DF1155A6-0F7C-40AB-A2AA-FE6E958C8F29}"/>
                </a:ext>
              </a:extLst>
            </p:cNvPr>
            <p:cNvSpPr/>
            <p:nvPr/>
          </p:nvSpPr>
          <p:spPr>
            <a:xfrm>
              <a:off x="2210800" y="764250"/>
              <a:ext cx="100125" cy="85500"/>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4355;p52">
              <a:extLst>
                <a:ext uri="{FF2B5EF4-FFF2-40B4-BE49-F238E27FC236}">
                  <a16:creationId xmlns:a16="http://schemas.microsoft.com/office/drawing/2014/main" id="{74C7020B-801B-4C16-B75B-8144772A803E}"/>
                </a:ext>
              </a:extLst>
            </p:cNvPr>
            <p:cNvSpPr/>
            <p:nvPr/>
          </p:nvSpPr>
          <p:spPr>
            <a:xfrm>
              <a:off x="2255850" y="794700"/>
              <a:ext cx="24225" cy="24200"/>
            </a:xfrm>
            <a:custGeom>
              <a:avLst/>
              <a:gdLst/>
              <a:ahLst/>
              <a:cxnLst/>
              <a:rect l="l" t="t"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4356;p52">
              <a:extLst>
                <a:ext uri="{FF2B5EF4-FFF2-40B4-BE49-F238E27FC236}">
                  <a16:creationId xmlns:a16="http://schemas.microsoft.com/office/drawing/2014/main" id="{1F2AFDF9-342A-426E-828A-3538B7AC4405}"/>
                </a:ext>
              </a:extLst>
            </p:cNvPr>
            <p:cNvSpPr/>
            <p:nvPr/>
          </p:nvSpPr>
          <p:spPr>
            <a:xfrm>
              <a:off x="1094575" y="1262625"/>
              <a:ext cx="100125" cy="85525"/>
            </a:xfrm>
            <a:custGeom>
              <a:avLst/>
              <a:gdLst/>
              <a:ahLst/>
              <a:cxnLst/>
              <a:rect l="l" t="t"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4357;p52">
              <a:extLst>
                <a:ext uri="{FF2B5EF4-FFF2-40B4-BE49-F238E27FC236}">
                  <a16:creationId xmlns:a16="http://schemas.microsoft.com/office/drawing/2014/main" id="{C5C6E18F-721D-4116-A118-E979E5CB36BB}"/>
                </a:ext>
              </a:extLst>
            </p:cNvPr>
            <p:cNvSpPr/>
            <p:nvPr/>
          </p:nvSpPr>
          <p:spPr>
            <a:xfrm>
              <a:off x="1139625" y="1293375"/>
              <a:ext cx="24225" cy="24225"/>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4358;p52">
              <a:extLst>
                <a:ext uri="{FF2B5EF4-FFF2-40B4-BE49-F238E27FC236}">
                  <a16:creationId xmlns:a16="http://schemas.microsoft.com/office/drawing/2014/main" id="{E0420985-95AF-41F9-A62C-2F5B20873C17}"/>
                </a:ext>
              </a:extLst>
            </p:cNvPr>
            <p:cNvSpPr/>
            <p:nvPr/>
          </p:nvSpPr>
          <p:spPr>
            <a:xfrm>
              <a:off x="2909075" y="1091475"/>
              <a:ext cx="100125" cy="85500"/>
            </a:xfrm>
            <a:custGeom>
              <a:avLst/>
              <a:gdLst/>
              <a:ahLst/>
              <a:cxnLst/>
              <a:rect l="l" t="t"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4359;p52">
              <a:extLst>
                <a:ext uri="{FF2B5EF4-FFF2-40B4-BE49-F238E27FC236}">
                  <a16:creationId xmlns:a16="http://schemas.microsoft.com/office/drawing/2014/main" id="{2484A9DC-369F-4C27-91E0-3EC29C64CC25}"/>
                </a:ext>
              </a:extLst>
            </p:cNvPr>
            <p:cNvSpPr/>
            <p:nvPr/>
          </p:nvSpPr>
          <p:spPr>
            <a:xfrm>
              <a:off x="2954150" y="1122200"/>
              <a:ext cx="24200" cy="24225"/>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4360;p52">
              <a:extLst>
                <a:ext uri="{FF2B5EF4-FFF2-40B4-BE49-F238E27FC236}">
                  <a16:creationId xmlns:a16="http://schemas.microsoft.com/office/drawing/2014/main" id="{A29CEE6A-7438-414B-B374-8D7CC1081CE4}"/>
                </a:ext>
              </a:extLst>
            </p:cNvPr>
            <p:cNvSpPr/>
            <p:nvPr/>
          </p:nvSpPr>
          <p:spPr>
            <a:xfrm>
              <a:off x="2623000" y="1027650"/>
              <a:ext cx="99825" cy="85825"/>
            </a:xfrm>
            <a:custGeom>
              <a:avLst/>
              <a:gdLst/>
              <a:ahLst/>
              <a:cxnLst/>
              <a:rect l="l" t="t"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4361;p52">
              <a:extLst>
                <a:ext uri="{FF2B5EF4-FFF2-40B4-BE49-F238E27FC236}">
                  <a16:creationId xmlns:a16="http://schemas.microsoft.com/office/drawing/2014/main" id="{3C6FACCB-C112-4280-AE32-3354822FA3E8}"/>
                </a:ext>
              </a:extLst>
            </p:cNvPr>
            <p:cNvSpPr/>
            <p:nvPr/>
          </p:nvSpPr>
          <p:spPr>
            <a:xfrm>
              <a:off x="2668050" y="1058400"/>
              <a:ext cx="24225" cy="24225"/>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4362;p52">
              <a:extLst>
                <a:ext uri="{FF2B5EF4-FFF2-40B4-BE49-F238E27FC236}">
                  <a16:creationId xmlns:a16="http://schemas.microsoft.com/office/drawing/2014/main" id="{252C0FBE-0D1A-445D-AA52-167A748F11F3}"/>
                </a:ext>
              </a:extLst>
            </p:cNvPr>
            <p:cNvSpPr/>
            <p:nvPr/>
          </p:nvSpPr>
          <p:spPr>
            <a:xfrm>
              <a:off x="1270875" y="2091250"/>
              <a:ext cx="99825" cy="85825"/>
            </a:xfrm>
            <a:custGeom>
              <a:avLst/>
              <a:gdLst/>
              <a:ahLst/>
              <a:cxnLst/>
              <a:rect l="l" t="t"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4363;p52">
              <a:extLst>
                <a:ext uri="{FF2B5EF4-FFF2-40B4-BE49-F238E27FC236}">
                  <a16:creationId xmlns:a16="http://schemas.microsoft.com/office/drawing/2014/main" id="{47BF2B20-5DB8-4C46-9191-66321568B2C3}"/>
                </a:ext>
              </a:extLst>
            </p:cNvPr>
            <p:cNvSpPr/>
            <p:nvPr/>
          </p:nvSpPr>
          <p:spPr>
            <a:xfrm>
              <a:off x="1315925" y="2122000"/>
              <a:ext cx="24225" cy="24225"/>
            </a:xfrm>
            <a:custGeom>
              <a:avLst/>
              <a:gdLst/>
              <a:ahLst/>
              <a:cxnLst/>
              <a:rect l="l" t="t"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4364;p52">
              <a:extLst>
                <a:ext uri="{FF2B5EF4-FFF2-40B4-BE49-F238E27FC236}">
                  <a16:creationId xmlns:a16="http://schemas.microsoft.com/office/drawing/2014/main" id="{4C3533FF-F044-47EF-8AE7-AE49AFBB0607}"/>
                </a:ext>
              </a:extLst>
            </p:cNvPr>
            <p:cNvSpPr/>
            <p:nvPr/>
          </p:nvSpPr>
          <p:spPr>
            <a:xfrm>
              <a:off x="2706150" y="1341250"/>
              <a:ext cx="99825" cy="85825"/>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4365;p52">
              <a:extLst>
                <a:ext uri="{FF2B5EF4-FFF2-40B4-BE49-F238E27FC236}">
                  <a16:creationId xmlns:a16="http://schemas.microsoft.com/office/drawing/2014/main" id="{A7EF1144-4B41-48F0-AD2B-9BE479E0A1AD}"/>
                </a:ext>
              </a:extLst>
            </p:cNvPr>
            <p:cNvSpPr/>
            <p:nvPr/>
          </p:nvSpPr>
          <p:spPr>
            <a:xfrm>
              <a:off x="2751225" y="1372000"/>
              <a:ext cx="24200" cy="24225"/>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4366;p52">
              <a:extLst>
                <a:ext uri="{FF2B5EF4-FFF2-40B4-BE49-F238E27FC236}">
                  <a16:creationId xmlns:a16="http://schemas.microsoft.com/office/drawing/2014/main" id="{E71C6333-D867-45E8-BA94-553AA49C276F}"/>
                </a:ext>
              </a:extLst>
            </p:cNvPr>
            <p:cNvSpPr/>
            <p:nvPr/>
          </p:nvSpPr>
          <p:spPr>
            <a:xfrm>
              <a:off x="2561900" y="1432150"/>
              <a:ext cx="99825" cy="85650"/>
            </a:xfrm>
            <a:custGeom>
              <a:avLst/>
              <a:gdLst/>
              <a:ahLst/>
              <a:cxnLst/>
              <a:rect l="l" t="t"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4367;p52">
              <a:extLst>
                <a:ext uri="{FF2B5EF4-FFF2-40B4-BE49-F238E27FC236}">
                  <a16:creationId xmlns:a16="http://schemas.microsoft.com/office/drawing/2014/main" id="{74814B99-2B79-496C-B17F-1E69D14831FD}"/>
                </a:ext>
              </a:extLst>
            </p:cNvPr>
            <p:cNvSpPr/>
            <p:nvPr/>
          </p:nvSpPr>
          <p:spPr>
            <a:xfrm>
              <a:off x="2606975" y="1462725"/>
              <a:ext cx="24200" cy="24225"/>
            </a:xfrm>
            <a:custGeom>
              <a:avLst/>
              <a:gdLst/>
              <a:ahLst/>
              <a:cxnLst/>
              <a:rect l="l" t="t"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4368;p52">
              <a:extLst>
                <a:ext uri="{FF2B5EF4-FFF2-40B4-BE49-F238E27FC236}">
                  <a16:creationId xmlns:a16="http://schemas.microsoft.com/office/drawing/2014/main" id="{2FB62424-4278-48A1-818E-F957A0E389B2}"/>
                </a:ext>
              </a:extLst>
            </p:cNvPr>
            <p:cNvSpPr/>
            <p:nvPr/>
          </p:nvSpPr>
          <p:spPr>
            <a:xfrm>
              <a:off x="2718250" y="739925"/>
              <a:ext cx="99825" cy="85625"/>
            </a:xfrm>
            <a:custGeom>
              <a:avLst/>
              <a:gdLst/>
              <a:ahLst/>
              <a:cxnLst/>
              <a:rect l="l" t="t"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4369;p52">
              <a:extLst>
                <a:ext uri="{FF2B5EF4-FFF2-40B4-BE49-F238E27FC236}">
                  <a16:creationId xmlns:a16="http://schemas.microsoft.com/office/drawing/2014/main" id="{6049FAE9-438F-499E-A66A-256E51E1CE3A}"/>
                </a:ext>
              </a:extLst>
            </p:cNvPr>
            <p:cNvSpPr/>
            <p:nvPr/>
          </p:nvSpPr>
          <p:spPr>
            <a:xfrm>
              <a:off x="2759075" y="770500"/>
              <a:ext cx="28450" cy="24400"/>
            </a:xfrm>
            <a:custGeom>
              <a:avLst/>
              <a:gdLst/>
              <a:ahLst/>
              <a:cxnLst/>
              <a:rect l="l" t="t"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4370;p52">
              <a:extLst>
                <a:ext uri="{FF2B5EF4-FFF2-40B4-BE49-F238E27FC236}">
                  <a16:creationId xmlns:a16="http://schemas.microsoft.com/office/drawing/2014/main" id="{5C0EADB5-5891-42A2-8623-5EE41F6C4A93}"/>
                </a:ext>
              </a:extLst>
            </p:cNvPr>
            <p:cNvSpPr/>
            <p:nvPr/>
          </p:nvSpPr>
          <p:spPr>
            <a:xfrm>
              <a:off x="500625" y="1614350"/>
              <a:ext cx="99800" cy="85500"/>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4371;p52">
              <a:extLst>
                <a:ext uri="{FF2B5EF4-FFF2-40B4-BE49-F238E27FC236}">
                  <a16:creationId xmlns:a16="http://schemas.microsoft.com/office/drawing/2014/main" id="{51C22A5D-FAEE-4D25-B79E-1AA6270886FF}"/>
                </a:ext>
              </a:extLst>
            </p:cNvPr>
            <p:cNvSpPr/>
            <p:nvPr/>
          </p:nvSpPr>
          <p:spPr>
            <a:xfrm>
              <a:off x="541750" y="1645100"/>
              <a:ext cx="28150" cy="24300"/>
            </a:xfrm>
            <a:custGeom>
              <a:avLst/>
              <a:gdLst/>
              <a:ahLst/>
              <a:cxnLst/>
              <a:rect l="l" t="t"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4372;p52">
              <a:extLst>
                <a:ext uri="{FF2B5EF4-FFF2-40B4-BE49-F238E27FC236}">
                  <a16:creationId xmlns:a16="http://schemas.microsoft.com/office/drawing/2014/main" id="{AEBEFD4A-362B-43B2-999C-EB09B28C06C5}"/>
                </a:ext>
              </a:extLst>
            </p:cNvPr>
            <p:cNvSpPr/>
            <p:nvPr/>
          </p:nvSpPr>
          <p:spPr>
            <a:xfrm>
              <a:off x="858375" y="1654875"/>
              <a:ext cx="100125" cy="85800"/>
            </a:xfrm>
            <a:custGeom>
              <a:avLst/>
              <a:gdLst/>
              <a:ahLst/>
              <a:cxnLst/>
              <a:rect l="l" t="t"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4373;p52">
              <a:extLst>
                <a:ext uri="{FF2B5EF4-FFF2-40B4-BE49-F238E27FC236}">
                  <a16:creationId xmlns:a16="http://schemas.microsoft.com/office/drawing/2014/main" id="{73F613D5-9134-400B-97CC-637A17B27EAB}"/>
                </a:ext>
              </a:extLst>
            </p:cNvPr>
            <p:cNvSpPr/>
            <p:nvPr/>
          </p:nvSpPr>
          <p:spPr>
            <a:xfrm>
              <a:off x="903750" y="1685625"/>
              <a:ext cx="24200" cy="24200"/>
            </a:xfrm>
            <a:custGeom>
              <a:avLst/>
              <a:gdLst/>
              <a:ahLst/>
              <a:cxnLst/>
              <a:rect l="l" t="t"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4374;p52">
              <a:extLst>
                <a:ext uri="{FF2B5EF4-FFF2-40B4-BE49-F238E27FC236}">
                  <a16:creationId xmlns:a16="http://schemas.microsoft.com/office/drawing/2014/main" id="{9FB17168-9C1B-45EA-866A-F13129ABCC23}"/>
                </a:ext>
              </a:extLst>
            </p:cNvPr>
            <p:cNvSpPr/>
            <p:nvPr/>
          </p:nvSpPr>
          <p:spPr>
            <a:xfrm>
              <a:off x="2071075" y="4863700"/>
              <a:ext cx="123725" cy="105900"/>
            </a:xfrm>
            <a:custGeom>
              <a:avLst/>
              <a:gdLst/>
              <a:ahLst/>
              <a:cxnLst/>
              <a:rect l="l" t="t"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4375;p52">
              <a:extLst>
                <a:ext uri="{FF2B5EF4-FFF2-40B4-BE49-F238E27FC236}">
                  <a16:creationId xmlns:a16="http://schemas.microsoft.com/office/drawing/2014/main" id="{3DFC763E-2138-47A1-A2D5-17943485277B}"/>
                </a:ext>
              </a:extLst>
            </p:cNvPr>
            <p:cNvSpPr/>
            <p:nvPr/>
          </p:nvSpPr>
          <p:spPr>
            <a:xfrm>
              <a:off x="2119775" y="4894575"/>
              <a:ext cx="44175" cy="44475"/>
            </a:xfrm>
            <a:custGeom>
              <a:avLst/>
              <a:gdLst/>
              <a:ahLst/>
              <a:cxnLst/>
              <a:rect l="l" t="t"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4376;p52">
              <a:extLst>
                <a:ext uri="{FF2B5EF4-FFF2-40B4-BE49-F238E27FC236}">
                  <a16:creationId xmlns:a16="http://schemas.microsoft.com/office/drawing/2014/main" id="{309EC515-49FD-4946-BE85-A9A12CDF7FD5}"/>
                </a:ext>
              </a:extLst>
            </p:cNvPr>
            <p:cNvSpPr/>
            <p:nvPr/>
          </p:nvSpPr>
          <p:spPr>
            <a:xfrm>
              <a:off x="2227725" y="3733500"/>
              <a:ext cx="106675" cy="91450"/>
            </a:xfrm>
            <a:custGeom>
              <a:avLst/>
              <a:gdLst/>
              <a:ahLst/>
              <a:cxnLst/>
              <a:rect l="l" t="t"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4377;p52">
              <a:extLst>
                <a:ext uri="{FF2B5EF4-FFF2-40B4-BE49-F238E27FC236}">
                  <a16:creationId xmlns:a16="http://schemas.microsoft.com/office/drawing/2014/main" id="{2A6936F6-F75E-4270-931C-4B633456CA4C}"/>
                </a:ext>
              </a:extLst>
            </p:cNvPr>
            <p:cNvSpPr/>
            <p:nvPr/>
          </p:nvSpPr>
          <p:spPr>
            <a:xfrm>
              <a:off x="2268850" y="3764450"/>
              <a:ext cx="34800" cy="29825"/>
            </a:xfrm>
            <a:custGeom>
              <a:avLst/>
              <a:gdLst/>
              <a:ahLst/>
              <a:cxnLst/>
              <a:rect l="l" t="t"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4378;p52">
              <a:extLst>
                <a:ext uri="{FF2B5EF4-FFF2-40B4-BE49-F238E27FC236}">
                  <a16:creationId xmlns:a16="http://schemas.microsoft.com/office/drawing/2014/main" id="{096110B7-2E9E-4872-9609-82F6ACC6DC61}"/>
                </a:ext>
              </a:extLst>
            </p:cNvPr>
            <p:cNvSpPr/>
            <p:nvPr/>
          </p:nvSpPr>
          <p:spPr>
            <a:xfrm>
              <a:off x="230250" y="1729000"/>
              <a:ext cx="106775" cy="91225"/>
            </a:xfrm>
            <a:custGeom>
              <a:avLst/>
              <a:gdLst/>
              <a:ahLst/>
              <a:cxnLst/>
              <a:rect l="l" t="t"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4379;p52">
              <a:extLst>
                <a:ext uri="{FF2B5EF4-FFF2-40B4-BE49-F238E27FC236}">
                  <a16:creationId xmlns:a16="http://schemas.microsoft.com/office/drawing/2014/main" id="{AA5AEB14-FDDF-47C1-BB42-2642B8F34675}"/>
                </a:ext>
              </a:extLst>
            </p:cNvPr>
            <p:cNvSpPr/>
            <p:nvPr/>
          </p:nvSpPr>
          <p:spPr>
            <a:xfrm>
              <a:off x="276525" y="1759700"/>
              <a:ext cx="29650" cy="29675"/>
            </a:xfrm>
            <a:custGeom>
              <a:avLst/>
              <a:gdLst/>
              <a:ahLst/>
              <a:cxnLst/>
              <a:rect l="l" t="t"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4380;p52">
              <a:extLst>
                <a:ext uri="{FF2B5EF4-FFF2-40B4-BE49-F238E27FC236}">
                  <a16:creationId xmlns:a16="http://schemas.microsoft.com/office/drawing/2014/main" id="{46C0C5B0-BF4A-464D-B8F8-20BD22DF640A}"/>
                </a:ext>
              </a:extLst>
            </p:cNvPr>
            <p:cNvSpPr/>
            <p:nvPr/>
          </p:nvSpPr>
          <p:spPr>
            <a:xfrm>
              <a:off x="1152325" y="2659550"/>
              <a:ext cx="106775" cy="91200"/>
            </a:xfrm>
            <a:custGeom>
              <a:avLst/>
              <a:gdLst/>
              <a:ahLst/>
              <a:cxnLst/>
              <a:rect l="l" t="t"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4381;p52">
              <a:extLst>
                <a:ext uri="{FF2B5EF4-FFF2-40B4-BE49-F238E27FC236}">
                  <a16:creationId xmlns:a16="http://schemas.microsoft.com/office/drawing/2014/main" id="{247BF83F-C6E0-4AA2-9163-D9C6626B6D15}"/>
                </a:ext>
              </a:extLst>
            </p:cNvPr>
            <p:cNvSpPr/>
            <p:nvPr/>
          </p:nvSpPr>
          <p:spPr>
            <a:xfrm>
              <a:off x="1198600" y="2690250"/>
              <a:ext cx="29950" cy="29650"/>
            </a:xfrm>
            <a:custGeom>
              <a:avLst/>
              <a:gdLst/>
              <a:ahLst/>
              <a:cxnLst/>
              <a:rect l="l" t="t"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4382;p52">
              <a:extLst>
                <a:ext uri="{FF2B5EF4-FFF2-40B4-BE49-F238E27FC236}">
                  <a16:creationId xmlns:a16="http://schemas.microsoft.com/office/drawing/2014/main" id="{4033A5FA-0DAC-4BEB-A737-465F8A0CA39D}"/>
                </a:ext>
              </a:extLst>
            </p:cNvPr>
            <p:cNvSpPr/>
            <p:nvPr/>
          </p:nvSpPr>
          <p:spPr>
            <a:xfrm>
              <a:off x="931250" y="2061425"/>
              <a:ext cx="106475" cy="91450"/>
            </a:xfrm>
            <a:custGeom>
              <a:avLst/>
              <a:gdLst/>
              <a:ahLst/>
              <a:cxnLst/>
              <a:rect l="l" t="t"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4383;p52">
              <a:extLst>
                <a:ext uri="{FF2B5EF4-FFF2-40B4-BE49-F238E27FC236}">
                  <a16:creationId xmlns:a16="http://schemas.microsoft.com/office/drawing/2014/main" id="{00476673-5BC2-4992-8961-814CA47EAEF4}"/>
                </a:ext>
              </a:extLst>
            </p:cNvPr>
            <p:cNvSpPr/>
            <p:nvPr/>
          </p:nvSpPr>
          <p:spPr>
            <a:xfrm>
              <a:off x="972375" y="2092375"/>
              <a:ext cx="34825" cy="29800"/>
            </a:xfrm>
            <a:custGeom>
              <a:avLst/>
              <a:gdLst/>
              <a:ahLst/>
              <a:cxnLst/>
              <a:rect l="l" t="t"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4384;p52">
              <a:extLst>
                <a:ext uri="{FF2B5EF4-FFF2-40B4-BE49-F238E27FC236}">
                  <a16:creationId xmlns:a16="http://schemas.microsoft.com/office/drawing/2014/main" id="{F1E161A2-5060-47F7-A3CA-296BF23F9EA3}"/>
                </a:ext>
              </a:extLst>
            </p:cNvPr>
            <p:cNvSpPr/>
            <p:nvPr/>
          </p:nvSpPr>
          <p:spPr>
            <a:xfrm>
              <a:off x="2392850" y="4093600"/>
              <a:ext cx="119175" cy="102125"/>
            </a:xfrm>
            <a:custGeom>
              <a:avLst/>
              <a:gdLst/>
              <a:ahLst/>
              <a:cxnLst/>
              <a:rect l="l" t="t"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4385;p52">
              <a:extLst>
                <a:ext uri="{FF2B5EF4-FFF2-40B4-BE49-F238E27FC236}">
                  <a16:creationId xmlns:a16="http://schemas.microsoft.com/office/drawing/2014/main" id="{2E8A5432-8E91-4D07-93EE-FC100F826D27}"/>
                </a:ext>
              </a:extLst>
            </p:cNvPr>
            <p:cNvSpPr/>
            <p:nvPr/>
          </p:nvSpPr>
          <p:spPr>
            <a:xfrm>
              <a:off x="2433675" y="4124325"/>
              <a:ext cx="47500" cy="40725"/>
            </a:xfrm>
            <a:custGeom>
              <a:avLst/>
              <a:gdLst/>
              <a:ahLst/>
              <a:cxnLst/>
              <a:rect l="l" t="t"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4386;p52">
              <a:extLst>
                <a:ext uri="{FF2B5EF4-FFF2-40B4-BE49-F238E27FC236}">
                  <a16:creationId xmlns:a16="http://schemas.microsoft.com/office/drawing/2014/main" id="{83391608-733A-4CEE-89CD-A7B3DB2D9471}"/>
                </a:ext>
              </a:extLst>
            </p:cNvPr>
            <p:cNvSpPr/>
            <p:nvPr/>
          </p:nvSpPr>
          <p:spPr>
            <a:xfrm>
              <a:off x="2843450" y="3637275"/>
              <a:ext cx="106475" cy="91200"/>
            </a:xfrm>
            <a:custGeom>
              <a:avLst/>
              <a:gdLst/>
              <a:ahLst/>
              <a:cxnLst/>
              <a:rect l="l" t="t"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4387;p52">
              <a:extLst>
                <a:ext uri="{FF2B5EF4-FFF2-40B4-BE49-F238E27FC236}">
                  <a16:creationId xmlns:a16="http://schemas.microsoft.com/office/drawing/2014/main" id="{A5463754-CCC5-4132-AA4D-1528F4D5A431}"/>
                </a:ext>
              </a:extLst>
            </p:cNvPr>
            <p:cNvSpPr/>
            <p:nvPr/>
          </p:nvSpPr>
          <p:spPr>
            <a:xfrm>
              <a:off x="2884275" y="3667975"/>
              <a:ext cx="35100" cy="29875"/>
            </a:xfrm>
            <a:custGeom>
              <a:avLst/>
              <a:gdLst/>
              <a:ahLst/>
              <a:cxnLst/>
              <a:rect l="l" t="t"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4388;p52">
              <a:extLst>
                <a:ext uri="{FF2B5EF4-FFF2-40B4-BE49-F238E27FC236}">
                  <a16:creationId xmlns:a16="http://schemas.microsoft.com/office/drawing/2014/main" id="{506348AE-78DD-439B-BCE9-38B5D602FE9E}"/>
                </a:ext>
              </a:extLst>
            </p:cNvPr>
            <p:cNvSpPr/>
            <p:nvPr/>
          </p:nvSpPr>
          <p:spPr>
            <a:xfrm>
              <a:off x="3285600" y="3235650"/>
              <a:ext cx="106775" cy="91225"/>
            </a:xfrm>
            <a:custGeom>
              <a:avLst/>
              <a:gdLst/>
              <a:ahLst/>
              <a:cxnLst/>
              <a:rect l="l" t="t"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4389;p52">
              <a:extLst>
                <a:ext uri="{FF2B5EF4-FFF2-40B4-BE49-F238E27FC236}">
                  <a16:creationId xmlns:a16="http://schemas.microsoft.com/office/drawing/2014/main" id="{24A97BC2-2342-4AB8-844F-E0FE57422357}"/>
                </a:ext>
              </a:extLst>
            </p:cNvPr>
            <p:cNvSpPr/>
            <p:nvPr/>
          </p:nvSpPr>
          <p:spPr>
            <a:xfrm>
              <a:off x="3331875" y="3266350"/>
              <a:ext cx="29650" cy="29975"/>
            </a:xfrm>
            <a:custGeom>
              <a:avLst/>
              <a:gdLst/>
              <a:ahLst/>
              <a:cxnLst/>
              <a:rect l="l" t="t"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4390;p52">
              <a:extLst>
                <a:ext uri="{FF2B5EF4-FFF2-40B4-BE49-F238E27FC236}">
                  <a16:creationId xmlns:a16="http://schemas.microsoft.com/office/drawing/2014/main" id="{F2BB3683-4DE6-4EFD-ABE7-C3ABAE5A3797}"/>
                </a:ext>
              </a:extLst>
            </p:cNvPr>
            <p:cNvSpPr/>
            <p:nvPr/>
          </p:nvSpPr>
          <p:spPr>
            <a:xfrm>
              <a:off x="3723500" y="2560350"/>
              <a:ext cx="106775" cy="91525"/>
            </a:xfrm>
            <a:custGeom>
              <a:avLst/>
              <a:gdLst/>
              <a:ahLst/>
              <a:cxnLst/>
              <a:rect l="l" t="t"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4391;p52">
              <a:extLst>
                <a:ext uri="{FF2B5EF4-FFF2-40B4-BE49-F238E27FC236}">
                  <a16:creationId xmlns:a16="http://schemas.microsoft.com/office/drawing/2014/main" id="{343076DB-1514-4A98-A956-58350B99F2BD}"/>
                </a:ext>
              </a:extLst>
            </p:cNvPr>
            <p:cNvSpPr/>
            <p:nvPr/>
          </p:nvSpPr>
          <p:spPr>
            <a:xfrm>
              <a:off x="3769775" y="2591050"/>
              <a:ext cx="29650" cy="29975"/>
            </a:xfrm>
            <a:custGeom>
              <a:avLst/>
              <a:gdLst/>
              <a:ahLst/>
              <a:cxnLst/>
              <a:rect l="l" t="t"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4392;p52">
              <a:extLst>
                <a:ext uri="{FF2B5EF4-FFF2-40B4-BE49-F238E27FC236}">
                  <a16:creationId xmlns:a16="http://schemas.microsoft.com/office/drawing/2014/main" id="{0B44809E-3AF6-4D05-B852-CEEBAADE389B}"/>
                </a:ext>
              </a:extLst>
            </p:cNvPr>
            <p:cNvSpPr/>
            <p:nvPr/>
          </p:nvSpPr>
          <p:spPr>
            <a:xfrm>
              <a:off x="4463225" y="3515700"/>
              <a:ext cx="106475" cy="91200"/>
            </a:xfrm>
            <a:custGeom>
              <a:avLst/>
              <a:gdLst/>
              <a:ahLst/>
              <a:cxnLst/>
              <a:rect l="l" t="t"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4393;p52">
              <a:extLst>
                <a:ext uri="{FF2B5EF4-FFF2-40B4-BE49-F238E27FC236}">
                  <a16:creationId xmlns:a16="http://schemas.microsoft.com/office/drawing/2014/main" id="{A3D2122E-C591-447B-B17D-42811A47D11F}"/>
                </a:ext>
              </a:extLst>
            </p:cNvPr>
            <p:cNvSpPr/>
            <p:nvPr/>
          </p:nvSpPr>
          <p:spPr>
            <a:xfrm>
              <a:off x="4509175" y="3546700"/>
              <a:ext cx="29975" cy="29650"/>
            </a:xfrm>
            <a:custGeom>
              <a:avLst/>
              <a:gdLst/>
              <a:ahLst/>
              <a:cxnLst/>
              <a:rect l="l" t="t"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4394;p52">
              <a:extLst>
                <a:ext uri="{FF2B5EF4-FFF2-40B4-BE49-F238E27FC236}">
                  <a16:creationId xmlns:a16="http://schemas.microsoft.com/office/drawing/2014/main" id="{30DB31C6-6708-481C-BBB5-C0C108BE3A50}"/>
                </a:ext>
              </a:extLst>
            </p:cNvPr>
            <p:cNvSpPr/>
            <p:nvPr/>
          </p:nvSpPr>
          <p:spPr>
            <a:xfrm>
              <a:off x="4392150" y="3664775"/>
              <a:ext cx="106475" cy="91225"/>
            </a:xfrm>
            <a:custGeom>
              <a:avLst/>
              <a:gdLst/>
              <a:ahLst/>
              <a:cxnLst/>
              <a:rect l="l" t="t"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4395;p52">
              <a:extLst>
                <a:ext uri="{FF2B5EF4-FFF2-40B4-BE49-F238E27FC236}">
                  <a16:creationId xmlns:a16="http://schemas.microsoft.com/office/drawing/2014/main" id="{9DB4BCF3-220E-445E-9ACA-342DF1A9531A}"/>
                </a:ext>
              </a:extLst>
            </p:cNvPr>
            <p:cNvSpPr/>
            <p:nvPr/>
          </p:nvSpPr>
          <p:spPr>
            <a:xfrm>
              <a:off x="4438125" y="3695500"/>
              <a:ext cx="29950" cy="29650"/>
            </a:xfrm>
            <a:custGeom>
              <a:avLst/>
              <a:gdLst/>
              <a:ahLst/>
              <a:cxnLst/>
              <a:rect l="l" t="t"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4396;p52">
              <a:extLst>
                <a:ext uri="{FF2B5EF4-FFF2-40B4-BE49-F238E27FC236}">
                  <a16:creationId xmlns:a16="http://schemas.microsoft.com/office/drawing/2014/main" id="{297C134C-3427-45BF-A1D8-7BB26C941100}"/>
                </a:ext>
              </a:extLst>
            </p:cNvPr>
            <p:cNvSpPr/>
            <p:nvPr/>
          </p:nvSpPr>
          <p:spPr>
            <a:xfrm>
              <a:off x="4406975" y="3862050"/>
              <a:ext cx="106775" cy="91425"/>
            </a:xfrm>
            <a:custGeom>
              <a:avLst/>
              <a:gdLst/>
              <a:ahLst/>
              <a:cxnLst/>
              <a:rect l="l" t="t"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4397;p52">
              <a:extLst>
                <a:ext uri="{FF2B5EF4-FFF2-40B4-BE49-F238E27FC236}">
                  <a16:creationId xmlns:a16="http://schemas.microsoft.com/office/drawing/2014/main" id="{ABF4AFAC-713E-4201-8A37-58198550FD57}"/>
                </a:ext>
              </a:extLst>
            </p:cNvPr>
            <p:cNvSpPr/>
            <p:nvPr/>
          </p:nvSpPr>
          <p:spPr>
            <a:xfrm>
              <a:off x="4453225" y="3892975"/>
              <a:ext cx="29675" cy="29650"/>
            </a:xfrm>
            <a:custGeom>
              <a:avLst/>
              <a:gdLst/>
              <a:ahLst/>
              <a:cxnLst/>
              <a:rect l="l" t="t"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4398;p52">
              <a:extLst>
                <a:ext uri="{FF2B5EF4-FFF2-40B4-BE49-F238E27FC236}">
                  <a16:creationId xmlns:a16="http://schemas.microsoft.com/office/drawing/2014/main" id="{7508962A-4385-47C0-AD98-97F36F9FCC52}"/>
                </a:ext>
              </a:extLst>
            </p:cNvPr>
            <p:cNvSpPr/>
            <p:nvPr/>
          </p:nvSpPr>
          <p:spPr>
            <a:xfrm>
              <a:off x="3776725" y="3500875"/>
              <a:ext cx="106475" cy="91200"/>
            </a:xfrm>
            <a:custGeom>
              <a:avLst/>
              <a:gdLst/>
              <a:ahLst/>
              <a:cxnLst/>
              <a:rect l="l" t="t"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4399;p52">
              <a:extLst>
                <a:ext uri="{FF2B5EF4-FFF2-40B4-BE49-F238E27FC236}">
                  <a16:creationId xmlns:a16="http://schemas.microsoft.com/office/drawing/2014/main" id="{E8ACB7E5-ECAD-4B0E-ACA0-6F9A463B9EE5}"/>
                </a:ext>
              </a:extLst>
            </p:cNvPr>
            <p:cNvSpPr/>
            <p:nvPr/>
          </p:nvSpPr>
          <p:spPr>
            <a:xfrm>
              <a:off x="3822700" y="3531575"/>
              <a:ext cx="29650" cy="29975"/>
            </a:xfrm>
            <a:custGeom>
              <a:avLst/>
              <a:gdLst/>
              <a:ahLst/>
              <a:cxnLst/>
              <a:rect l="l" t="t"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4400;p52">
              <a:extLst>
                <a:ext uri="{FF2B5EF4-FFF2-40B4-BE49-F238E27FC236}">
                  <a16:creationId xmlns:a16="http://schemas.microsoft.com/office/drawing/2014/main" id="{6882FC68-8026-4EC0-85BD-EC44EB0F92B8}"/>
                </a:ext>
              </a:extLst>
            </p:cNvPr>
            <p:cNvSpPr/>
            <p:nvPr/>
          </p:nvSpPr>
          <p:spPr>
            <a:xfrm>
              <a:off x="3932850" y="3193725"/>
              <a:ext cx="134825" cy="115300"/>
            </a:xfrm>
            <a:custGeom>
              <a:avLst/>
              <a:gdLst/>
              <a:ahLst/>
              <a:cxnLst/>
              <a:rect l="l" t="t"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4401;p52">
              <a:extLst>
                <a:ext uri="{FF2B5EF4-FFF2-40B4-BE49-F238E27FC236}">
                  <a16:creationId xmlns:a16="http://schemas.microsoft.com/office/drawing/2014/main" id="{577D60CE-A7CA-437B-8B09-054B7A108452}"/>
                </a:ext>
              </a:extLst>
            </p:cNvPr>
            <p:cNvSpPr/>
            <p:nvPr/>
          </p:nvSpPr>
          <p:spPr>
            <a:xfrm>
              <a:off x="3973900" y="3224625"/>
              <a:ext cx="62925" cy="53900"/>
            </a:xfrm>
            <a:custGeom>
              <a:avLst/>
              <a:gdLst/>
              <a:ahLst/>
              <a:cxnLst/>
              <a:rect l="l" t="t"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4402;p52">
              <a:extLst>
                <a:ext uri="{FF2B5EF4-FFF2-40B4-BE49-F238E27FC236}">
                  <a16:creationId xmlns:a16="http://schemas.microsoft.com/office/drawing/2014/main" id="{B568E6E9-154F-4C3E-9152-9A075A4D6167}"/>
                </a:ext>
              </a:extLst>
            </p:cNvPr>
            <p:cNvSpPr/>
            <p:nvPr/>
          </p:nvSpPr>
          <p:spPr>
            <a:xfrm>
              <a:off x="3880150" y="4042800"/>
              <a:ext cx="106475" cy="91225"/>
            </a:xfrm>
            <a:custGeom>
              <a:avLst/>
              <a:gdLst/>
              <a:ahLst/>
              <a:cxnLst/>
              <a:rect l="l" t="t"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4403;p52">
              <a:extLst>
                <a:ext uri="{FF2B5EF4-FFF2-40B4-BE49-F238E27FC236}">
                  <a16:creationId xmlns:a16="http://schemas.microsoft.com/office/drawing/2014/main" id="{B5F2B9C6-33C2-4EE5-8EBA-73F71746135A}"/>
                </a:ext>
              </a:extLst>
            </p:cNvPr>
            <p:cNvSpPr/>
            <p:nvPr/>
          </p:nvSpPr>
          <p:spPr>
            <a:xfrm>
              <a:off x="3920975" y="4073525"/>
              <a:ext cx="35100" cy="29800"/>
            </a:xfrm>
            <a:custGeom>
              <a:avLst/>
              <a:gdLst/>
              <a:ahLst/>
              <a:cxnLst/>
              <a:rect l="l" t="t"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4404;p52">
              <a:extLst>
                <a:ext uri="{FF2B5EF4-FFF2-40B4-BE49-F238E27FC236}">
                  <a16:creationId xmlns:a16="http://schemas.microsoft.com/office/drawing/2014/main" id="{0D04FA80-938B-4DFC-9258-098248A9BE24}"/>
                </a:ext>
              </a:extLst>
            </p:cNvPr>
            <p:cNvSpPr/>
            <p:nvPr/>
          </p:nvSpPr>
          <p:spPr>
            <a:xfrm>
              <a:off x="4241250" y="4225850"/>
              <a:ext cx="106775" cy="91425"/>
            </a:xfrm>
            <a:custGeom>
              <a:avLst/>
              <a:gdLst/>
              <a:ahLst/>
              <a:cxnLst/>
              <a:rect l="l" t="t"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4405;p52">
              <a:extLst>
                <a:ext uri="{FF2B5EF4-FFF2-40B4-BE49-F238E27FC236}">
                  <a16:creationId xmlns:a16="http://schemas.microsoft.com/office/drawing/2014/main" id="{5716CA09-EF93-45EC-B92B-0BB6B7CF7056}"/>
                </a:ext>
              </a:extLst>
            </p:cNvPr>
            <p:cNvSpPr/>
            <p:nvPr/>
          </p:nvSpPr>
          <p:spPr>
            <a:xfrm>
              <a:off x="4287500" y="4256775"/>
              <a:ext cx="29675" cy="29675"/>
            </a:xfrm>
            <a:custGeom>
              <a:avLst/>
              <a:gdLst/>
              <a:ahLst/>
              <a:cxnLst/>
              <a:rect l="l" t="t"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4406;p52">
              <a:extLst>
                <a:ext uri="{FF2B5EF4-FFF2-40B4-BE49-F238E27FC236}">
                  <a16:creationId xmlns:a16="http://schemas.microsoft.com/office/drawing/2014/main" id="{73147B40-F8E0-461E-8589-A27756FAA3FA}"/>
                </a:ext>
              </a:extLst>
            </p:cNvPr>
            <p:cNvSpPr/>
            <p:nvPr/>
          </p:nvSpPr>
          <p:spPr>
            <a:xfrm>
              <a:off x="2013925" y="3819400"/>
              <a:ext cx="106475" cy="91425"/>
            </a:xfrm>
            <a:custGeom>
              <a:avLst/>
              <a:gdLst/>
              <a:ahLst/>
              <a:cxnLst/>
              <a:rect l="l" t="t"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4407;p52">
              <a:extLst>
                <a:ext uri="{FF2B5EF4-FFF2-40B4-BE49-F238E27FC236}">
                  <a16:creationId xmlns:a16="http://schemas.microsoft.com/office/drawing/2014/main" id="{E04C5F01-7BC1-4BC9-BF94-1216EB6F678E}"/>
                </a:ext>
              </a:extLst>
            </p:cNvPr>
            <p:cNvSpPr/>
            <p:nvPr/>
          </p:nvSpPr>
          <p:spPr>
            <a:xfrm>
              <a:off x="2059875" y="3850025"/>
              <a:ext cx="29675" cy="29975"/>
            </a:xfrm>
            <a:custGeom>
              <a:avLst/>
              <a:gdLst/>
              <a:ahLst/>
              <a:cxnLst/>
              <a:rect l="l" t="t"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4408;p52">
              <a:extLst>
                <a:ext uri="{FF2B5EF4-FFF2-40B4-BE49-F238E27FC236}">
                  <a16:creationId xmlns:a16="http://schemas.microsoft.com/office/drawing/2014/main" id="{DEAE4A68-D96F-46C4-9A54-2B1FD159430B}"/>
                </a:ext>
              </a:extLst>
            </p:cNvPr>
            <p:cNvSpPr/>
            <p:nvPr/>
          </p:nvSpPr>
          <p:spPr>
            <a:xfrm>
              <a:off x="1937700" y="3572625"/>
              <a:ext cx="106475" cy="91450"/>
            </a:xfrm>
            <a:custGeom>
              <a:avLst/>
              <a:gdLst/>
              <a:ahLst/>
              <a:cxnLst/>
              <a:rect l="l" t="t"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4409;p52">
              <a:extLst>
                <a:ext uri="{FF2B5EF4-FFF2-40B4-BE49-F238E27FC236}">
                  <a16:creationId xmlns:a16="http://schemas.microsoft.com/office/drawing/2014/main" id="{FCCEFAD2-D969-4A1D-9FA8-D6297452AD38}"/>
                </a:ext>
              </a:extLst>
            </p:cNvPr>
            <p:cNvSpPr/>
            <p:nvPr/>
          </p:nvSpPr>
          <p:spPr>
            <a:xfrm>
              <a:off x="1978525" y="3603550"/>
              <a:ext cx="34825" cy="29825"/>
            </a:xfrm>
            <a:custGeom>
              <a:avLst/>
              <a:gdLst/>
              <a:ahLst/>
              <a:cxnLst/>
              <a:rect l="l" t="t"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4410;p52">
              <a:extLst>
                <a:ext uri="{FF2B5EF4-FFF2-40B4-BE49-F238E27FC236}">
                  <a16:creationId xmlns:a16="http://schemas.microsoft.com/office/drawing/2014/main" id="{EE386D4C-478E-4BE3-9397-ECD82BE70560}"/>
                </a:ext>
              </a:extLst>
            </p:cNvPr>
            <p:cNvSpPr/>
            <p:nvPr/>
          </p:nvSpPr>
          <p:spPr>
            <a:xfrm>
              <a:off x="2124300" y="4295300"/>
              <a:ext cx="138525" cy="118450"/>
            </a:xfrm>
            <a:custGeom>
              <a:avLst/>
              <a:gdLst/>
              <a:ahLst/>
              <a:cxnLst/>
              <a:rect l="l" t="t"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4411;p52">
              <a:extLst>
                <a:ext uri="{FF2B5EF4-FFF2-40B4-BE49-F238E27FC236}">
                  <a16:creationId xmlns:a16="http://schemas.microsoft.com/office/drawing/2014/main" id="{044A223D-263D-4388-816E-15DA69842D61}"/>
                </a:ext>
              </a:extLst>
            </p:cNvPr>
            <p:cNvSpPr/>
            <p:nvPr/>
          </p:nvSpPr>
          <p:spPr>
            <a:xfrm>
              <a:off x="2165425" y="4326025"/>
              <a:ext cx="66575" cy="57050"/>
            </a:xfrm>
            <a:custGeom>
              <a:avLst/>
              <a:gdLst/>
              <a:ahLst/>
              <a:cxnLst/>
              <a:rect l="l" t="t"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4412;p52">
              <a:extLst>
                <a:ext uri="{FF2B5EF4-FFF2-40B4-BE49-F238E27FC236}">
                  <a16:creationId xmlns:a16="http://schemas.microsoft.com/office/drawing/2014/main" id="{39FFAADF-F6AD-4352-9D66-44DF12F0BADA}"/>
                </a:ext>
              </a:extLst>
            </p:cNvPr>
            <p:cNvSpPr/>
            <p:nvPr/>
          </p:nvSpPr>
          <p:spPr>
            <a:xfrm>
              <a:off x="2600925" y="3530650"/>
              <a:ext cx="138525" cy="118600"/>
            </a:xfrm>
            <a:custGeom>
              <a:avLst/>
              <a:gdLst/>
              <a:ahLst/>
              <a:cxnLst/>
              <a:rect l="l" t="t"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4413;p52">
              <a:extLst>
                <a:ext uri="{FF2B5EF4-FFF2-40B4-BE49-F238E27FC236}">
                  <a16:creationId xmlns:a16="http://schemas.microsoft.com/office/drawing/2014/main" id="{31341C0A-C0C8-41B4-9A45-63FF9A6F265C}"/>
                </a:ext>
              </a:extLst>
            </p:cNvPr>
            <p:cNvSpPr/>
            <p:nvPr/>
          </p:nvSpPr>
          <p:spPr>
            <a:xfrm>
              <a:off x="2651725" y="3561525"/>
              <a:ext cx="56875" cy="56875"/>
            </a:xfrm>
            <a:custGeom>
              <a:avLst/>
              <a:gdLst/>
              <a:ahLst/>
              <a:cxnLst/>
              <a:rect l="l" t="t"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4414;p52">
              <a:extLst>
                <a:ext uri="{FF2B5EF4-FFF2-40B4-BE49-F238E27FC236}">
                  <a16:creationId xmlns:a16="http://schemas.microsoft.com/office/drawing/2014/main" id="{4A03D915-2A5E-4C4C-A529-D355B45C54AE}"/>
                </a:ext>
              </a:extLst>
            </p:cNvPr>
            <p:cNvSpPr/>
            <p:nvPr/>
          </p:nvSpPr>
          <p:spPr>
            <a:xfrm>
              <a:off x="4484075" y="1975325"/>
              <a:ext cx="96200" cy="82375"/>
            </a:xfrm>
            <a:custGeom>
              <a:avLst/>
              <a:gdLst/>
              <a:ahLst/>
              <a:cxnLst/>
              <a:rect l="l" t="t"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0" y="385025"/>
            <a:ext cx="9143999" cy="697500"/>
          </a:xfrm>
          <a:prstGeom prst="rect">
            <a:avLst/>
          </a:prstGeom>
        </p:spPr>
        <p:txBody>
          <a:bodyPr spcFirstLastPara="1" wrap="square" lIns="91425" tIns="91425" rIns="91425" bIns="91425" anchor="t" anchorCtr="0">
            <a:noAutofit/>
          </a:bodyPr>
          <a:lstStyle/>
          <a:p>
            <a:r>
              <a:rPr lang="es-ES" cap="all" dirty="0"/>
              <a:t>historia del desarrollo</a:t>
            </a:r>
            <a:endParaRPr sz="3000" b="0" dirty="0"/>
          </a:p>
        </p:txBody>
      </p:sp>
      <p:sp>
        <p:nvSpPr>
          <p:cNvPr id="110" name="Google Shape;110;p25"/>
          <p:cNvSpPr txBox="1">
            <a:spLocks noGrp="1"/>
          </p:cNvSpPr>
          <p:nvPr>
            <p:ph type="body" idx="1"/>
          </p:nvPr>
        </p:nvSpPr>
        <p:spPr>
          <a:xfrm>
            <a:off x="719999" y="1035905"/>
            <a:ext cx="7704000" cy="3606000"/>
          </a:xfrm>
          <a:prstGeom prst="rect">
            <a:avLst/>
          </a:prstGeom>
          <a:solidFill>
            <a:schemeClr val="dk1">
              <a:alpha val="56699"/>
            </a:schemeClr>
          </a:solidFill>
        </p:spPr>
        <p:txBody>
          <a:bodyPr spcFirstLastPara="1" wrap="square" lIns="234000" tIns="234000" rIns="234000" bIns="91425" anchor="t" anchorCtr="0">
            <a:noAutofit/>
          </a:bodyPr>
          <a:lstStyle/>
          <a:p>
            <a:pPr marL="0" lvl="0" indent="0" algn="just">
              <a:spcBef>
                <a:spcPts val="1600"/>
              </a:spcBef>
              <a:spcAft>
                <a:spcPts val="1600"/>
              </a:spcAft>
              <a:buNone/>
            </a:pPr>
            <a:r>
              <a:rPr lang="es-ES" sz="1600" dirty="0"/>
              <a:t>Los economistas indican que Polonia ha entrado en la tercera etapa de su desarrollo tras la transformación del sistema y de la economí­a que empezó en el año 1989. En los años 90, el motor del alto crecimiento económico fueron las reformas orientadas hacia el mercado (libertad económica, apertura al mundo, estabilización de la moneda), y en la década siguiente la adhesión a la Unión Europea resultó ser un gran refuerzo. </a:t>
            </a:r>
            <a:endParaRPr sz="1600" dirty="0">
              <a:solidFill>
                <a:schemeClr val="lt2"/>
              </a:solidFill>
            </a:endParaRPr>
          </a:p>
        </p:txBody>
      </p:sp>
      <p:grpSp>
        <p:nvGrpSpPr>
          <p:cNvPr id="599" name="Google Shape;407;p32">
            <a:extLst>
              <a:ext uri="{FF2B5EF4-FFF2-40B4-BE49-F238E27FC236}">
                <a16:creationId xmlns:a16="http://schemas.microsoft.com/office/drawing/2014/main" id="{E9ECE76A-63C9-48D1-AB87-E03FDDD9FB5D}"/>
              </a:ext>
            </a:extLst>
          </p:cNvPr>
          <p:cNvGrpSpPr/>
          <p:nvPr/>
        </p:nvGrpSpPr>
        <p:grpSpPr>
          <a:xfrm>
            <a:off x="3565026" y="2770213"/>
            <a:ext cx="2013947" cy="1871692"/>
            <a:chOff x="1040275" y="238125"/>
            <a:chExt cx="5538450" cy="5237950"/>
          </a:xfrm>
        </p:grpSpPr>
        <p:sp>
          <p:nvSpPr>
            <p:cNvPr id="600" name="Google Shape;408;p32">
              <a:extLst>
                <a:ext uri="{FF2B5EF4-FFF2-40B4-BE49-F238E27FC236}">
                  <a16:creationId xmlns:a16="http://schemas.microsoft.com/office/drawing/2014/main" id="{60DD0AD5-8233-498B-BA61-237661BB2656}"/>
                </a:ext>
              </a:extLst>
            </p:cNvPr>
            <p:cNvSpPr/>
            <p:nvPr/>
          </p:nvSpPr>
          <p:spPr>
            <a:xfrm>
              <a:off x="1445900" y="1165400"/>
              <a:ext cx="459350" cy="451025"/>
            </a:xfrm>
            <a:custGeom>
              <a:avLst/>
              <a:gdLst/>
              <a:ahLst/>
              <a:cxnLst/>
              <a:rect l="l" t="t" r="r" b="b"/>
              <a:pathLst>
                <a:path w="18374" h="18041" extrusionOk="0">
                  <a:moveTo>
                    <a:pt x="11801" y="1"/>
                  </a:moveTo>
                  <a:lnTo>
                    <a:pt x="1" y="14388"/>
                  </a:lnTo>
                  <a:lnTo>
                    <a:pt x="18259" y="18040"/>
                  </a:lnTo>
                  <a:lnTo>
                    <a:pt x="18374" y="17894"/>
                  </a:lnTo>
                  <a:lnTo>
                    <a:pt x="1180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409;p32">
              <a:extLst>
                <a:ext uri="{FF2B5EF4-FFF2-40B4-BE49-F238E27FC236}">
                  <a16:creationId xmlns:a16="http://schemas.microsoft.com/office/drawing/2014/main" id="{C1AE5EEB-73E9-4833-86A6-16D8D95E5264}"/>
                </a:ext>
              </a:extLst>
            </p:cNvPr>
            <p:cNvSpPr/>
            <p:nvPr/>
          </p:nvSpPr>
          <p:spPr>
            <a:xfrm>
              <a:off x="1740900" y="915250"/>
              <a:ext cx="341475" cy="697525"/>
            </a:xfrm>
            <a:custGeom>
              <a:avLst/>
              <a:gdLst/>
              <a:ahLst/>
              <a:cxnLst/>
              <a:rect l="l" t="t" r="r" b="b"/>
              <a:pathLst>
                <a:path w="13659" h="27901" extrusionOk="0">
                  <a:moveTo>
                    <a:pt x="13659" y="1"/>
                  </a:moveTo>
                  <a:lnTo>
                    <a:pt x="95" y="9892"/>
                  </a:lnTo>
                  <a:lnTo>
                    <a:pt x="1" y="10007"/>
                  </a:lnTo>
                  <a:lnTo>
                    <a:pt x="6574" y="27900"/>
                  </a:lnTo>
                  <a:lnTo>
                    <a:pt x="6699" y="27765"/>
                  </a:lnTo>
                  <a:lnTo>
                    <a:pt x="6710" y="27807"/>
                  </a:lnTo>
                  <a:lnTo>
                    <a:pt x="13659"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410;p32">
              <a:extLst>
                <a:ext uri="{FF2B5EF4-FFF2-40B4-BE49-F238E27FC236}">
                  <a16:creationId xmlns:a16="http://schemas.microsoft.com/office/drawing/2014/main" id="{706C2B7F-2062-4544-ADC7-C726865435A8}"/>
                </a:ext>
              </a:extLst>
            </p:cNvPr>
            <p:cNvSpPr/>
            <p:nvPr/>
          </p:nvSpPr>
          <p:spPr>
            <a:xfrm>
              <a:off x="1437800" y="1525100"/>
              <a:ext cx="464600" cy="592400"/>
            </a:xfrm>
            <a:custGeom>
              <a:avLst/>
              <a:gdLst/>
              <a:ahLst/>
              <a:cxnLst/>
              <a:rect l="l" t="t" r="r" b="b"/>
              <a:pathLst>
                <a:path w="18584" h="23696" extrusionOk="0">
                  <a:moveTo>
                    <a:pt x="325" y="0"/>
                  </a:moveTo>
                  <a:lnTo>
                    <a:pt x="220" y="126"/>
                  </a:lnTo>
                  <a:lnTo>
                    <a:pt x="1" y="429"/>
                  </a:lnTo>
                  <a:lnTo>
                    <a:pt x="1451" y="23622"/>
                  </a:lnTo>
                  <a:lnTo>
                    <a:pt x="1461" y="23601"/>
                  </a:lnTo>
                  <a:lnTo>
                    <a:pt x="1503" y="23695"/>
                  </a:lnTo>
                  <a:lnTo>
                    <a:pt x="18583" y="3652"/>
                  </a:lnTo>
                  <a:lnTo>
                    <a:pt x="32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411;p32">
              <a:extLst>
                <a:ext uri="{FF2B5EF4-FFF2-40B4-BE49-F238E27FC236}">
                  <a16:creationId xmlns:a16="http://schemas.microsoft.com/office/drawing/2014/main" id="{28CA0F13-5614-4CF9-AFE6-3572C7E727C1}"/>
                </a:ext>
              </a:extLst>
            </p:cNvPr>
            <p:cNvSpPr/>
            <p:nvPr/>
          </p:nvSpPr>
          <p:spPr>
            <a:xfrm>
              <a:off x="1482675" y="1625000"/>
              <a:ext cx="634375" cy="560850"/>
            </a:xfrm>
            <a:custGeom>
              <a:avLst/>
              <a:gdLst/>
              <a:ahLst/>
              <a:cxnLst/>
              <a:rect l="l" t="t" r="r" b="b"/>
              <a:pathLst>
                <a:path w="25375" h="22434" extrusionOk="0">
                  <a:moveTo>
                    <a:pt x="16914" y="1"/>
                  </a:moveTo>
                  <a:lnTo>
                    <a:pt x="0" y="19856"/>
                  </a:lnTo>
                  <a:lnTo>
                    <a:pt x="19908" y="21880"/>
                  </a:lnTo>
                  <a:lnTo>
                    <a:pt x="25375" y="22433"/>
                  </a:lnTo>
                  <a:lnTo>
                    <a:pt x="1691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412;p32">
              <a:extLst>
                <a:ext uri="{FF2B5EF4-FFF2-40B4-BE49-F238E27FC236}">
                  <a16:creationId xmlns:a16="http://schemas.microsoft.com/office/drawing/2014/main" id="{BAC22985-62F8-4B19-8C51-3FFB0DDDF18C}"/>
                </a:ext>
              </a:extLst>
            </p:cNvPr>
            <p:cNvSpPr/>
            <p:nvPr/>
          </p:nvSpPr>
          <p:spPr>
            <a:xfrm>
              <a:off x="1125600" y="1535800"/>
              <a:ext cx="348500" cy="586125"/>
            </a:xfrm>
            <a:custGeom>
              <a:avLst/>
              <a:gdLst/>
              <a:ahLst/>
              <a:cxnLst/>
              <a:rect l="l" t="t" r="r" b="b"/>
              <a:pathLst>
                <a:path w="13940" h="23445" extrusionOk="0">
                  <a:moveTo>
                    <a:pt x="12489" y="1"/>
                  </a:moveTo>
                  <a:lnTo>
                    <a:pt x="0" y="16892"/>
                  </a:lnTo>
                  <a:lnTo>
                    <a:pt x="0" y="16945"/>
                  </a:lnTo>
                  <a:lnTo>
                    <a:pt x="13720" y="23444"/>
                  </a:lnTo>
                  <a:lnTo>
                    <a:pt x="13678" y="23372"/>
                  </a:lnTo>
                  <a:lnTo>
                    <a:pt x="13856" y="23382"/>
                  </a:lnTo>
                  <a:lnTo>
                    <a:pt x="13939" y="23194"/>
                  </a:lnTo>
                  <a:lnTo>
                    <a:pt x="12489"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413;p32">
              <a:extLst>
                <a:ext uri="{FF2B5EF4-FFF2-40B4-BE49-F238E27FC236}">
                  <a16:creationId xmlns:a16="http://schemas.microsoft.com/office/drawing/2014/main" id="{31CC9A3B-A66D-4F76-9B00-4FB355A7C872}"/>
                </a:ext>
              </a:extLst>
            </p:cNvPr>
            <p:cNvSpPr/>
            <p:nvPr/>
          </p:nvSpPr>
          <p:spPr>
            <a:xfrm>
              <a:off x="2097725" y="679450"/>
              <a:ext cx="730375" cy="221500"/>
            </a:xfrm>
            <a:custGeom>
              <a:avLst/>
              <a:gdLst/>
              <a:ahLst/>
              <a:cxnLst/>
              <a:rect l="l" t="t" r="r" b="b"/>
              <a:pathLst>
                <a:path w="29215" h="8860" extrusionOk="0">
                  <a:moveTo>
                    <a:pt x="7837" y="1"/>
                  </a:moveTo>
                  <a:lnTo>
                    <a:pt x="7628" y="158"/>
                  </a:lnTo>
                  <a:lnTo>
                    <a:pt x="1" y="8859"/>
                  </a:lnTo>
                  <a:lnTo>
                    <a:pt x="1" y="8859"/>
                  </a:lnTo>
                  <a:lnTo>
                    <a:pt x="29215" y="4049"/>
                  </a:lnTo>
                  <a:lnTo>
                    <a:pt x="783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414;p32">
              <a:extLst>
                <a:ext uri="{FF2B5EF4-FFF2-40B4-BE49-F238E27FC236}">
                  <a16:creationId xmlns:a16="http://schemas.microsoft.com/office/drawing/2014/main" id="{EDC2B733-1DCE-43B1-A76D-C420433A47E8}"/>
                </a:ext>
              </a:extLst>
            </p:cNvPr>
            <p:cNvSpPr/>
            <p:nvPr/>
          </p:nvSpPr>
          <p:spPr>
            <a:xfrm>
              <a:off x="2304075" y="463225"/>
              <a:ext cx="736875" cy="208175"/>
            </a:xfrm>
            <a:custGeom>
              <a:avLst/>
              <a:gdLst/>
              <a:ahLst/>
              <a:cxnLst/>
              <a:rect l="l" t="t" r="r" b="b"/>
              <a:pathLst>
                <a:path w="29475" h="8327" extrusionOk="0">
                  <a:moveTo>
                    <a:pt x="29475" y="1"/>
                  </a:moveTo>
                  <a:lnTo>
                    <a:pt x="8670" y="1733"/>
                  </a:lnTo>
                  <a:lnTo>
                    <a:pt x="0" y="8327"/>
                  </a:lnTo>
                  <a:lnTo>
                    <a:pt x="2947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415;p32">
              <a:extLst>
                <a:ext uri="{FF2B5EF4-FFF2-40B4-BE49-F238E27FC236}">
                  <a16:creationId xmlns:a16="http://schemas.microsoft.com/office/drawing/2014/main" id="{171DF7A7-BF16-496D-B70C-1C3A187D154D}"/>
                </a:ext>
              </a:extLst>
            </p:cNvPr>
            <p:cNvSpPr/>
            <p:nvPr/>
          </p:nvSpPr>
          <p:spPr>
            <a:xfrm>
              <a:off x="2293625" y="460350"/>
              <a:ext cx="781500" cy="320325"/>
            </a:xfrm>
            <a:custGeom>
              <a:avLst/>
              <a:gdLst/>
              <a:ahLst/>
              <a:cxnLst/>
              <a:rect l="l" t="t" r="r" b="b"/>
              <a:pathLst>
                <a:path w="31260" h="12813" extrusionOk="0">
                  <a:moveTo>
                    <a:pt x="31260" y="0"/>
                  </a:moveTo>
                  <a:lnTo>
                    <a:pt x="29893" y="116"/>
                  </a:lnTo>
                  <a:lnTo>
                    <a:pt x="418" y="8442"/>
                  </a:lnTo>
                  <a:lnTo>
                    <a:pt x="1" y="8765"/>
                  </a:lnTo>
                  <a:lnTo>
                    <a:pt x="21379" y="12813"/>
                  </a:lnTo>
                  <a:lnTo>
                    <a:pt x="3126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416;p32">
              <a:extLst>
                <a:ext uri="{FF2B5EF4-FFF2-40B4-BE49-F238E27FC236}">
                  <a16:creationId xmlns:a16="http://schemas.microsoft.com/office/drawing/2014/main" id="{C2EAA9DB-7D14-4C1D-86B8-93B6063AB6F2}"/>
                </a:ext>
              </a:extLst>
            </p:cNvPr>
            <p:cNvSpPr/>
            <p:nvPr/>
          </p:nvSpPr>
          <p:spPr>
            <a:xfrm>
              <a:off x="1908625" y="906900"/>
              <a:ext cx="740825" cy="708475"/>
            </a:xfrm>
            <a:custGeom>
              <a:avLst/>
              <a:gdLst/>
              <a:ahLst/>
              <a:cxnLst/>
              <a:rect l="l" t="t" r="r" b="b"/>
              <a:pathLst>
                <a:path w="29633" h="28339" extrusionOk="0">
                  <a:moveTo>
                    <a:pt x="29486" y="12166"/>
                  </a:moveTo>
                  <a:lnTo>
                    <a:pt x="29485" y="12169"/>
                  </a:lnTo>
                  <a:lnTo>
                    <a:pt x="29485" y="12169"/>
                  </a:lnTo>
                  <a:lnTo>
                    <a:pt x="29632" y="12250"/>
                  </a:lnTo>
                  <a:lnTo>
                    <a:pt x="29486" y="12166"/>
                  </a:lnTo>
                  <a:close/>
                  <a:moveTo>
                    <a:pt x="7356" y="1"/>
                  </a:moveTo>
                  <a:lnTo>
                    <a:pt x="7263" y="105"/>
                  </a:lnTo>
                  <a:lnTo>
                    <a:pt x="6950" y="335"/>
                  </a:lnTo>
                  <a:lnTo>
                    <a:pt x="1" y="28141"/>
                  </a:lnTo>
                  <a:lnTo>
                    <a:pt x="73" y="28338"/>
                  </a:lnTo>
                  <a:lnTo>
                    <a:pt x="29371" y="12386"/>
                  </a:lnTo>
                  <a:lnTo>
                    <a:pt x="29485" y="12169"/>
                  </a:lnTo>
                  <a:lnTo>
                    <a:pt x="29485" y="12169"/>
                  </a:lnTo>
                  <a:lnTo>
                    <a:pt x="735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417;p32">
              <a:extLst>
                <a:ext uri="{FF2B5EF4-FFF2-40B4-BE49-F238E27FC236}">
                  <a16:creationId xmlns:a16="http://schemas.microsoft.com/office/drawing/2014/main" id="{2E0B9042-7DA4-46CA-A581-FEBCFE444297}"/>
                </a:ext>
              </a:extLst>
            </p:cNvPr>
            <p:cNvSpPr/>
            <p:nvPr/>
          </p:nvSpPr>
          <p:spPr>
            <a:xfrm>
              <a:off x="2092525" y="780650"/>
              <a:ext cx="735575" cy="432500"/>
            </a:xfrm>
            <a:custGeom>
              <a:avLst/>
              <a:gdLst/>
              <a:ahLst/>
              <a:cxnLst/>
              <a:rect l="l" t="t" r="r" b="b"/>
              <a:pathLst>
                <a:path w="29423" h="17300" extrusionOk="0">
                  <a:moveTo>
                    <a:pt x="29423" y="1"/>
                  </a:moveTo>
                  <a:lnTo>
                    <a:pt x="209" y="4811"/>
                  </a:lnTo>
                  <a:lnTo>
                    <a:pt x="0" y="5051"/>
                  </a:lnTo>
                  <a:lnTo>
                    <a:pt x="22276" y="17300"/>
                  </a:lnTo>
                  <a:lnTo>
                    <a:pt x="2942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418;p32">
              <a:extLst>
                <a:ext uri="{FF2B5EF4-FFF2-40B4-BE49-F238E27FC236}">
                  <a16:creationId xmlns:a16="http://schemas.microsoft.com/office/drawing/2014/main" id="{605EC075-D924-43EB-B8DA-E101F2F7F165}"/>
                </a:ext>
              </a:extLst>
            </p:cNvPr>
            <p:cNvSpPr/>
            <p:nvPr/>
          </p:nvSpPr>
          <p:spPr>
            <a:xfrm>
              <a:off x="1125600" y="1959400"/>
              <a:ext cx="344325" cy="422600"/>
            </a:xfrm>
            <a:custGeom>
              <a:avLst/>
              <a:gdLst/>
              <a:ahLst/>
              <a:cxnLst/>
              <a:rect l="l" t="t" r="r" b="b"/>
              <a:pathLst>
                <a:path w="13773" h="16904" extrusionOk="0">
                  <a:moveTo>
                    <a:pt x="0" y="1"/>
                  </a:moveTo>
                  <a:lnTo>
                    <a:pt x="0" y="16903"/>
                  </a:lnTo>
                  <a:lnTo>
                    <a:pt x="13710" y="6803"/>
                  </a:lnTo>
                  <a:lnTo>
                    <a:pt x="13731" y="6751"/>
                  </a:lnTo>
                  <a:lnTo>
                    <a:pt x="13636" y="6741"/>
                  </a:lnTo>
                  <a:lnTo>
                    <a:pt x="13773" y="6595"/>
                  </a:lnTo>
                  <a:lnTo>
                    <a:pt x="13720" y="6500"/>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419;p32">
              <a:extLst>
                <a:ext uri="{FF2B5EF4-FFF2-40B4-BE49-F238E27FC236}">
                  <a16:creationId xmlns:a16="http://schemas.microsoft.com/office/drawing/2014/main" id="{4304CDB6-C230-4E3F-8FB7-259E05747076}"/>
                </a:ext>
              </a:extLst>
            </p:cNvPr>
            <p:cNvSpPr/>
            <p:nvPr/>
          </p:nvSpPr>
          <p:spPr>
            <a:xfrm>
              <a:off x="1481375" y="2129475"/>
              <a:ext cx="635150" cy="625775"/>
            </a:xfrm>
            <a:custGeom>
              <a:avLst/>
              <a:gdLst/>
              <a:ahLst/>
              <a:cxnLst/>
              <a:rect l="l" t="t" r="r" b="b"/>
              <a:pathLst>
                <a:path w="25406" h="25031" extrusionOk="0">
                  <a:moveTo>
                    <a:pt x="1" y="0"/>
                  </a:moveTo>
                  <a:lnTo>
                    <a:pt x="12521" y="25030"/>
                  </a:lnTo>
                  <a:lnTo>
                    <a:pt x="20158" y="11717"/>
                  </a:lnTo>
                  <a:lnTo>
                    <a:pt x="25406" y="2577"/>
                  </a:lnTo>
                  <a:lnTo>
                    <a:pt x="17977" y="1826"/>
                  </a:lnTo>
                  <a:lnTo>
                    <a:pt x="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420;p32">
              <a:extLst>
                <a:ext uri="{FF2B5EF4-FFF2-40B4-BE49-F238E27FC236}">
                  <a16:creationId xmlns:a16="http://schemas.microsoft.com/office/drawing/2014/main" id="{C0676133-8A59-4844-AE43-B4BBB4494FAC}"/>
                </a:ext>
              </a:extLst>
            </p:cNvPr>
            <p:cNvSpPr/>
            <p:nvPr/>
          </p:nvSpPr>
          <p:spPr>
            <a:xfrm>
              <a:off x="1125600" y="2129475"/>
              <a:ext cx="342750" cy="740525"/>
            </a:xfrm>
            <a:custGeom>
              <a:avLst/>
              <a:gdLst/>
              <a:ahLst/>
              <a:cxnLst/>
              <a:rect l="l" t="t" r="r" b="b"/>
              <a:pathLst>
                <a:path w="13710" h="29621" extrusionOk="0">
                  <a:moveTo>
                    <a:pt x="13710" y="0"/>
                  </a:moveTo>
                  <a:lnTo>
                    <a:pt x="0" y="10100"/>
                  </a:lnTo>
                  <a:lnTo>
                    <a:pt x="0" y="10340"/>
                  </a:lnTo>
                  <a:lnTo>
                    <a:pt x="1429" y="29621"/>
                  </a:lnTo>
                  <a:lnTo>
                    <a:pt x="1371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421;p32">
              <a:extLst>
                <a:ext uri="{FF2B5EF4-FFF2-40B4-BE49-F238E27FC236}">
                  <a16:creationId xmlns:a16="http://schemas.microsoft.com/office/drawing/2014/main" id="{A823CAB7-9CC4-405D-BD65-16052F675065}"/>
                </a:ext>
              </a:extLst>
            </p:cNvPr>
            <p:cNvSpPr/>
            <p:nvPr/>
          </p:nvSpPr>
          <p:spPr>
            <a:xfrm>
              <a:off x="1162625" y="2134425"/>
              <a:ext cx="625525" cy="755400"/>
            </a:xfrm>
            <a:custGeom>
              <a:avLst/>
              <a:gdLst/>
              <a:ahLst/>
              <a:cxnLst/>
              <a:rect l="l" t="t" r="r" b="b"/>
              <a:pathLst>
                <a:path w="25021" h="30216" extrusionOk="0">
                  <a:moveTo>
                    <a:pt x="12489" y="0"/>
                  </a:moveTo>
                  <a:lnTo>
                    <a:pt x="1" y="30132"/>
                  </a:lnTo>
                  <a:lnTo>
                    <a:pt x="1" y="30216"/>
                  </a:lnTo>
                  <a:lnTo>
                    <a:pt x="25020" y="25062"/>
                  </a:lnTo>
                  <a:lnTo>
                    <a:pt x="1248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422;p32">
              <a:extLst>
                <a:ext uri="{FF2B5EF4-FFF2-40B4-BE49-F238E27FC236}">
                  <a16:creationId xmlns:a16="http://schemas.microsoft.com/office/drawing/2014/main" id="{9D66F8DF-6B44-4094-850A-EA690A9B0411}"/>
                </a:ext>
              </a:extLst>
            </p:cNvPr>
            <p:cNvSpPr/>
            <p:nvPr/>
          </p:nvSpPr>
          <p:spPr>
            <a:xfrm>
              <a:off x="1164975" y="2770100"/>
              <a:ext cx="618725" cy="509425"/>
            </a:xfrm>
            <a:custGeom>
              <a:avLst/>
              <a:gdLst/>
              <a:ahLst/>
              <a:cxnLst/>
              <a:rect l="l" t="t" r="r" b="b"/>
              <a:pathLst>
                <a:path w="24749" h="20377" extrusionOk="0">
                  <a:moveTo>
                    <a:pt x="24749" y="0"/>
                  </a:moveTo>
                  <a:lnTo>
                    <a:pt x="0" y="5092"/>
                  </a:lnTo>
                  <a:lnTo>
                    <a:pt x="7648" y="20377"/>
                  </a:lnTo>
                  <a:lnTo>
                    <a:pt x="2474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423;p32">
              <a:extLst>
                <a:ext uri="{FF2B5EF4-FFF2-40B4-BE49-F238E27FC236}">
                  <a16:creationId xmlns:a16="http://schemas.microsoft.com/office/drawing/2014/main" id="{035EEF5E-C28B-41AF-9E31-335386CFBC10}"/>
                </a:ext>
              </a:extLst>
            </p:cNvPr>
            <p:cNvSpPr/>
            <p:nvPr/>
          </p:nvSpPr>
          <p:spPr>
            <a:xfrm>
              <a:off x="1361650" y="2777125"/>
              <a:ext cx="426500" cy="653450"/>
            </a:xfrm>
            <a:custGeom>
              <a:avLst/>
              <a:gdLst/>
              <a:ahLst/>
              <a:cxnLst/>
              <a:rect l="l" t="t" r="r" b="b"/>
              <a:pathLst>
                <a:path w="17060" h="26138" extrusionOk="0">
                  <a:moveTo>
                    <a:pt x="17059" y="1"/>
                  </a:moveTo>
                  <a:lnTo>
                    <a:pt x="0" y="20336"/>
                  </a:lnTo>
                  <a:lnTo>
                    <a:pt x="13429" y="26137"/>
                  </a:lnTo>
                  <a:lnTo>
                    <a:pt x="14931" y="15370"/>
                  </a:lnTo>
                  <a:lnTo>
                    <a:pt x="17059"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424;p32">
              <a:extLst>
                <a:ext uri="{FF2B5EF4-FFF2-40B4-BE49-F238E27FC236}">
                  <a16:creationId xmlns:a16="http://schemas.microsoft.com/office/drawing/2014/main" id="{5B793136-9055-461B-A91C-B2ECCBE2FF72}"/>
                </a:ext>
              </a:extLst>
            </p:cNvPr>
            <p:cNvSpPr/>
            <p:nvPr/>
          </p:nvSpPr>
          <p:spPr>
            <a:xfrm>
              <a:off x="1799325" y="2193650"/>
              <a:ext cx="1025125" cy="569425"/>
            </a:xfrm>
            <a:custGeom>
              <a:avLst/>
              <a:gdLst/>
              <a:ahLst/>
              <a:cxnLst/>
              <a:rect l="l" t="t" r="r" b="b"/>
              <a:pathLst>
                <a:path w="41005" h="22777" extrusionOk="0">
                  <a:moveTo>
                    <a:pt x="13168" y="0"/>
                  </a:moveTo>
                  <a:lnTo>
                    <a:pt x="13200" y="63"/>
                  </a:lnTo>
                  <a:lnTo>
                    <a:pt x="13043" y="52"/>
                  </a:lnTo>
                  <a:lnTo>
                    <a:pt x="1" y="22776"/>
                  </a:lnTo>
                  <a:lnTo>
                    <a:pt x="40921" y="15702"/>
                  </a:lnTo>
                  <a:lnTo>
                    <a:pt x="41005" y="15588"/>
                  </a:lnTo>
                  <a:lnTo>
                    <a:pt x="13179" y="0"/>
                  </a:lnTo>
                  <a:close/>
                </a:path>
              </a:pathLst>
            </a:custGeom>
            <a:solidFill>
              <a:srgbClr val="FFFFFF">
                <a:alpha val="45090"/>
              </a:srgb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425;p32">
              <a:extLst>
                <a:ext uri="{FF2B5EF4-FFF2-40B4-BE49-F238E27FC236}">
                  <a16:creationId xmlns:a16="http://schemas.microsoft.com/office/drawing/2014/main" id="{542D6BB6-67B5-4192-B95A-9BF2D29836AB}"/>
                </a:ext>
              </a:extLst>
            </p:cNvPr>
            <p:cNvSpPr/>
            <p:nvPr/>
          </p:nvSpPr>
          <p:spPr>
            <a:xfrm>
              <a:off x="1910450" y="1216525"/>
              <a:ext cx="732450" cy="964350"/>
            </a:xfrm>
            <a:custGeom>
              <a:avLst/>
              <a:gdLst/>
              <a:ahLst/>
              <a:cxnLst/>
              <a:rect l="l" t="t" r="r" b="b"/>
              <a:pathLst>
                <a:path w="29298" h="38574" extrusionOk="0">
                  <a:moveTo>
                    <a:pt x="29298" y="1"/>
                  </a:moveTo>
                  <a:lnTo>
                    <a:pt x="0" y="15953"/>
                  </a:lnTo>
                  <a:lnTo>
                    <a:pt x="8535" y="38573"/>
                  </a:lnTo>
                  <a:lnTo>
                    <a:pt x="29298"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426;p32">
              <a:extLst>
                <a:ext uri="{FF2B5EF4-FFF2-40B4-BE49-F238E27FC236}">
                  <a16:creationId xmlns:a16="http://schemas.microsoft.com/office/drawing/2014/main" id="{7EB93FF6-A7D2-472B-BBAF-3E7D6C7EFA02}"/>
                </a:ext>
              </a:extLst>
            </p:cNvPr>
            <p:cNvSpPr/>
            <p:nvPr/>
          </p:nvSpPr>
          <p:spPr>
            <a:xfrm>
              <a:off x="2130600" y="1216525"/>
              <a:ext cx="1117450" cy="968800"/>
            </a:xfrm>
            <a:custGeom>
              <a:avLst/>
              <a:gdLst/>
              <a:ahLst/>
              <a:cxnLst/>
              <a:rect l="l" t="t" r="r" b="b"/>
              <a:pathLst>
                <a:path w="44698" h="38752" extrusionOk="0">
                  <a:moveTo>
                    <a:pt x="20858" y="1"/>
                  </a:moveTo>
                  <a:lnTo>
                    <a:pt x="0" y="38751"/>
                  </a:lnTo>
                  <a:lnTo>
                    <a:pt x="44625" y="31687"/>
                  </a:lnTo>
                  <a:lnTo>
                    <a:pt x="44625" y="31677"/>
                  </a:lnTo>
                  <a:lnTo>
                    <a:pt x="44698" y="31666"/>
                  </a:lnTo>
                  <a:lnTo>
                    <a:pt x="20858"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427;p32">
              <a:extLst>
                <a:ext uri="{FF2B5EF4-FFF2-40B4-BE49-F238E27FC236}">
                  <a16:creationId xmlns:a16="http://schemas.microsoft.com/office/drawing/2014/main" id="{73386EAD-BE2F-461F-9A81-3998995C1153}"/>
                </a:ext>
              </a:extLst>
            </p:cNvPr>
            <p:cNvSpPr/>
            <p:nvPr/>
          </p:nvSpPr>
          <p:spPr>
            <a:xfrm>
              <a:off x="2649425" y="733700"/>
              <a:ext cx="761400" cy="479450"/>
            </a:xfrm>
            <a:custGeom>
              <a:avLst/>
              <a:gdLst/>
              <a:ahLst/>
              <a:cxnLst/>
              <a:rect l="l" t="t" r="r" b="b"/>
              <a:pathLst>
                <a:path w="30456" h="19178" extrusionOk="0">
                  <a:moveTo>
                    <a:pt x="30455" y="1"/>
                  </a:moveTo>
                  <a:lnTo>
                    <a:pt x="7147" y="1879"/>
                  </a:lnTo>
                  <a:lnTo>
                    <a:pt x="0" y="19178"/>
                  </a:lnTo>
                  <a:lnTo>
                    <a:pt x="3045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428;p32">
              <a:extLst>
                <a:ext uri="{FF2B5EF4-FFF2-40B4-BE49-F238E27FC236}">
                  <a16:creationId xmlns:a16="http://schemas.microsoft.com/office/drawing/2014/main" id="{BC822E8E-FEB0-42D3-A7F3-C68CBCBA1D31}"/>
                </a:ext>
              </a:extLst>
            </p:cNvPr>
            <p:cNvSpPr/>
            <p:nvPr/>
          </p:nvSpPr>
          <p:spPr>
            <a:xfrm>
              <a:off x="2649425" y="733700"/>
              <a:ext cx="761400" cy="1274500"/>
            </a:xfrm>
            <a:custGeom>
              <a:avLst/>
              <a:gdLst/>
              <a:ahLst/>
              <a:cxnLst/>
              <a:rect l="l" t="t" r="r" b="b"/>
              <a:pathLst>
                <a:path w="30456" h="50980" extrusionOk="0">
                  <a:moveTo>
                    <a:pt x="30455" y="1"/>
                  </a:moveTo>
                  <a:lnTo>
                    <a:pt x="0" y="19178"/>
                  </a:lnTo>
                  <a:lnTo>
                    <a:pt x="146" y="19251"/>
                  </a:lnTo>
                  <a:lnTo>
                    <a:pt x="105" y="19314"/>
                  </a:lnTo>
                  <a:lnTo>
                    <a:pt x="23945" y="50979"/>
                  </a:lnTo>
                  <a:lnTo>
                    <a:pt x="23977" y="50979"/>
                  </a:lnTo>
                  <a:lnTo>
                    <a:pt x="24102" y="50802"/>
                  </a:lnTo>
                  <a:lnTo>
                    <a:pt x="3045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429;p32">
              <a:extLst>
                <a:ext uri="{FF2B5EF4-FFF2-40B4-BE49-F238E27FC236}">
                  <a16:creationId xmlns:a16="http://schemas.microsoft.com/office/drawing/2014/main" id="{0EA756AC-FE4B-4978-89A9-65271C4B4528}"/>
                </a:ext>
              </a:extLst>
            </p:cNvPr>
            <p:cNvSpPr/>
            <p:nvPr/>
          </p:nvSpPr>
          <p:spPr>
            <a:xfrm>
              <a:off x="2128775" y="2017550"/>
              <a:ext cx="1113025" cy="565800"/>
            </a:xfrm>
            <a:custGeom>
              <a:avLst/>
              <a:gdLst/>
              <a:ahLst/>
              <a:cxnLst/>
              <a:rect l="l" t="t" r="r" b="b"/>
              <a:pathLst>
                <a:path w="44521" h="22632" extrusionOk="0">
                  <a:moveTo>
                    <a:pt x="44520" y="1"/>
                  </a:moveTo>
                  <a:lnTo>
                    <a:pt x="1" y="7044"/>
                  </a:lnTo>
                  <a:lnTo>
                    <a:pt x="27827" y="22632"/>
                  </a:lnTo>
                  <a:lnTo>
                    <a:pt x="4452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430;p32">
              <a:extLst>
                <a:ext uri="{FF2B5EF4-FFF2-40B4-BE49-F238E27FC236}">
                  <a16:creationId xmlns:a16="http://schemas.microsoft.com/office/drawing/2014/main" id="{C2984EF8-EDC5-482D-88AE-475557A8771B}"/>
                </a:ext>
              </a:extLst>
            </p:cNvPr>
            <p:cNvSpPr/>
            <p:nvPr/>
          </p:nvSpPr>
          <p:spPr>
            <a:xfrm>
              <a:off x="2828075" y="458000"/>
              <a:ext cx="582750" cy="322675"/>
            </a:xfrm>
            <a:custGeom>
              <a:avLst/>
              <a:gdLst/>
              <a:ahLst/>
              <a:cxnLst/>
              <a:rect l="l" t="t" r="r" b="b"/>
              <a:pathLst>
                <a:path w="23310" h="12907" extrusionOk="0">
                  <a:moveTo>
                    <a:pt x="10434" y="1"/>
                  </a:moveTo>
                  <a:lnTo>
                    <a:pt x="10174" y="74"/>
                  </a:lnTo>
                  <a:lnTo>
                    <a:pt x="9882" y="94"/>
                  </a:lnTo>
                  <a:lnTo>
                    <a:pt x="1" y="12907"/>
                  </a:lnTo>
                  <a:lnTo>
                    <a:pt x="23309" y="11029"/>
                  </a:lnTo>
                  <a:lnTo>
                    <a:pt x="1043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431;p32">
              <a:extLst>
                <a:ext uri="{FF2B5EF4-FFF2-40B4-BE49-F238E27FC236}">
                  <a16:creationId xmlns:a16="http://schemas.microsoft.com/office/drawing/2014/main" id="{5E63B5D5-47B6-43E7-A133-C525159F90C5}"/>
                </a:ext>
              </a:extLst>
            </p:cNvPr>
            <p:cNvSpPr/>
            <p:nvPr/>
          </p:nvSpPr>
          <p:spPr>
            <a:xfrm>
              <a:off x="3088925" y="301750"/>
              <a:ext cx="533175" cy="431975"/>
            </a:xfrm>
            <a:custGeom>
              <a:avLst/>
              <a:gdLst/>
              <a:ahLst/>
              <a:cxnLst/>
              <a:rect l="l" t="t" r="r" b="b"/>
              <a:pathLst>
                <a:path w="21327" h="17279" extrusionOk="0">
                  <a:moveTo>
                    <a:pt x="21327" y="1"/>
                  </a:moveTo>
                  <a:lnTo>
                    <a:pt x="0" y="6251"/>
                  </a:lnTo>
                  <a:lnTo>
                    <a:pt x="12875" y="17279"/>
                  </a:lnTo>
                  <a:lnTo>
                    <a:pt x="2132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432;p32">
              <a:extLst>
                <a:ext uri="{FF2B5EF4-FFF2-40B4-BE49-F238E27FC236}">
                  <a16:creationId xmlns:a16="http://schemas.microsoft.com/office/drawing/2014/main" id="{21095B22-0CE8-43C8-94AB-D2ADFFCDC743}"/>
                </a:ext>
              </a:extLst>
            </p:cNvPr>
            <p:cNvSpPr/>
            <p:nvPr/>
          </p:nvSpPr>
          <p:spPr>
            <a:xfrm>
              <a:off x="3410800" y="300475"/>
              <a:ext cx="711600" cy="433250"/>
            </a:xfrm>
            <a:custGeom>
              <a:avLst/>
              <a:gdLst/>
              <a:ahLst/>
              <a:cxnLst/>
              <a:rect l="l" t="t" r="r" b="b"/>
              <a:pathLst>
                <a:path w="28464" h="17330" extrusionOk="0">
                  <a:moveTo>
                    <a:pt x="8639" y="0"/>
                  </a:moveTo>
                  <a:lnTo>
                    <a:pt x="8452" y="52"/>
                  </a:lnTo>
                  <a:lnTo>
                    <a:pt x="0" y="17330"/>
                  </a:lnTo>
                  <a:lnTo>
                    <a:pt x="0" y="17330"/>
                  </a:lnTo>
                  <a:lnTo>
                    <a:pt x="28463" y="6239"/>
                  </a:lnTo>
                  <a:lnTo>
                    <a:pt x="863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433;p32">
              <a:extLst>
                <a:ext uri="{FF2B5EF4-FFF2-40B4-BE49-F238E27FC236}">
                  <a16:creationId xmlns:a16="http://schemas.microsoft.com/office/drawing/2014/main" id="{56071670-F5E5-4340-A1AF-7FD8CBC9D60E}"/>
                </a:ext>
              </a:extLst>
            </p:cNvPr>
            <p:cNvSpPr/>
            <p:nvPr/>
          </p:nvSpPr>
          <p:spPr>
            <a:xfrm>
              <a:off x="4136725" y="459575"/>
              <a:ext cx="333375" cy="518575"/>
            </a:xfrm>
            <a:custGeom>
              <a:avLst/>
              <a:gdLst/>
              <a:ahLst/>
              <a:cxnLst/>
              <a:rect l="l" t="t" r="r" b="b"/>
              <a:pathLst>
                <a:path w="13335" h="20743" extrusionOk="0">
                  <a:moveTo>
                    <a:pt x="0" y="1"/>
                  </a:moveTo>
                  <a:lnTo>
                    <a:pt x="6302" y="20743"/>
                  </a:lnTo>
                  <a:lnTo>
                    <a:pt x="13335" y="386"/>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434;p32">
              <a:extLst>
                <a:ext uri="{FF2B5EF4-FFF2-40B4-BE49-F238E27FC236}">
                  <a16:creationId xmlns:a16="http://schemas.microsoft.com/office/drawing/2014/main" id="{5D2DA829-4195-49FD-9741-AA9953B53D3F}"/>
                </a:ext>
              </a:extLst>
            </p:cNvPr>
            <p:cNvSpPr/>
            <p:nvPr/>
          </p:nvSpPr>
          <p:spPr>
            <a:xfrm>
              <a:off x="4294275" y="469225"/>
              <a:ext cx="546475" cy="508925"/>
            </a:xfrm>
            <a:custGeom>
              <a:avLst/>
              <a:gdLst/>
              <a:ahLst/>
              <a:cxnLst/>
              <a:rect l="l" t="t" r="r" b="b"/>
              <a:pathLst>
                <a:path w="21859" h="20357" extrusionOk="0">
                  <a:moveTo>
                    <a:pt x="7033" y="0"/>
                  </a:moveTo>
                  <a:lnTo>
                    <a:pt x="0" y="20357"/>
                  </a:lnTo>
                  <a:lnTo>
                    <a:pt x="21858" y="3684"/>
                  </a:lnTo>
                  <a:lnTo>
                    <a:pt x="709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435;p32">
              <a:extLst>
                <a:ext uri="{FF2B5EF4-FFF2-40B4-BE49-F238E27FC236}">
                  <a16:creationId xmlns:a16="http://schemas.microsoft.com/office/drawing/2014/main" id="{7FC7D9E2-2D76-4729-93AA-FED6D799DADE}"/>
                </a:ext>
              </a:extLst>
            </p:cNvPr>
            <p:cNvSpPr/>
            <p:nvPr/>
          </p:nvSpPr>
          <p:spPr>
            <a:xfrm>
              <a:off x="4294275" y="469225"/>
              <a:ext cx="175825" cy="508925"/>
            </a:xfrm>
            <a:custGeom>
              <a:avLst/>
              <a:gdLst/>
              <a:ahLst/>
              <a:cxnLst/>
              <a:rect l="l" t="t" r="r" b="b"/>
              <a:pathLst>
                <a:path w="7033" h="20357" extrusionOk="0">
                  <a:moveTo>
                    <a:pt x="7033" y="0"/>
                  </a:moveTo>
                  <a:lnTo>
                    <a:pt x="0" y="20357"/>
                  </a:lnTo>
                  <a:lnTo>
                    <a:pt x="0" y="20357"/>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436;p32">
              <a:extLst>
                <a:ext uri="{FF2B5EF4-FFF2-40B4-BE49-F238E27FC236}">
                  <a16:creationId xmlns:a16="http://schemas.microsoft.com/office/drawing/2014/main" id="{74B37B39-D213-4119-81B1-163C489AAF6B}"/>
                </a:ext>
              </a:extLst>
            </p:cNvPr>
            <p:cNvSpPr/>
            <p:nvPr/>
          </p:nvSpPr>
          <p:spPr>
            <a:xfrm>
              <a:off x="3410800" y="456450"/>
              <a:ext cx="883500" cy="521700"/>
            </a:xfrm>
            <a:custGeom>
              <a:avLst/>
              <a:gdLst/>
              <a:ahLst/>
              <a:cxnLst/>
              <a:rect l="l" t="t" r="r" b="b"/>
              <a:pathLst>
                <a:path w="35340" h="20868" extrusionOk="0">
                  <a:moveTo>
                    <a:pt x="28463" y="0"/>
                  </a:moveTo>
                  <a:lnTo>
                    <a:pt x="0" y="11091"/>
                  </a:lnTo>
                  <a:lnTo>
                    <a:pt x="35182" y="20826"/>
                  </a:lnTo>
                  <a:lnTo>
                    <a:pt x="35182" y="20815"/>
                  </a:lnTo>
                  <a:lnTo>
                    <a:pt x="35339" y="20868"/>
                  </a:lnTo>
                  <a:lnTo>
                    <a:pt x="35339" y="20868"/>
                  </a:lnTo>
                  <a:lnTo>
                    <a:pt x="29037" y="126"/>
                  </a:lnTo>
                  <a:lnTo>
                    <a:pt x="28850" y="126"/>
                  </a:lnTo>
                  <a:lnTo>
                    <a:pt x="2846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437;p32">
              <a:extLst>
                <a:ext uri="{FF2B5EF4-FFF2-40B4-BE49-F238E27FC236}">
                  <a16:creationId xmlns:a16="http://schemas.microsoft.com/office/drawing/2014/main" id="{77AE7252-13BB-4E70-85DB-ED32975A7AA7}"/>
                </a:ext>
              </a:extLst>
            </p:cNvPr>
            <p:cNvSpPr/>
            <p:nvPr/>
          </p:nvSpPr>
          <p:spPr>
            <a:xfrm>
              <a:off x="4136725" y="459575"/>
              <a:ext cx="157575" cy="518575"/>
            </a:xfrm>
            <a:custGeom>
              <a:avLst/>
              <a:gdLst/>
              <a:ahLst/>
              <a:cxnLst/>
              <a:rect l="l" t="t" r="r" b="b"/>
              <a:pathLst>
                <a:path w="6303" h="20743" extrusionOk="0">
                  <a:moveTo>
                    <a:pt x="0" y="1"/>
                  </a:moveTo>
                  <a:lnTo>
                    <a:pt x="6302" y="20743"/>
                  </a:lnTo>
                  <a:lnTo>
                    <a:pt x="6302" y="20743"/>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438;p32">
              <a:extLst>
                <a:ext uri="{FF2B5EF4-FFF2-40B4-BE49-F238E27FC236}">
                  <a16:creationId xmlns:a16="http://schemas.microsoft.com/office/drawing/2014/main" id="{D3FBF1CF-53CF-4BD3-A8CC-A56821E48D54}"/>
                </a:ext>
              </a:extLst>
            </p:cNvPr>
            <p:cNvSpPr/>
            <p:nvPr/>
          </p:nvSpPr>
          <p:spPr>
            <a:xfrm>
              <a:off x="4294275" y="561300"/>
              <a:ext cx="996150" cy="482575"/>
            </a:xfrm>
            <a:custGeom>
              <a:avLst/>
              <a:gdLst/>
              <a:ahLst/>
              <a:cxnLst/>
              <a:rect l="l" t="t" r="r" b="b"/>
              <a:pathLst>
                <a:path w="39846" h="19303" extrusionOk="0">
                  <a:moveTo>
                    <a:pt x="21858" y="1"/>
                  </a:moveTo>
                  <a:lnTo>
                    <a:pt x="0" y="16674"/>
                  </a:lnTo>
                  <a:lnTo>
                    <a:pt x="39679" y="19292"/>
                  </a:lnTo>
                  <a:lnTo>
                    <a:pt x="39700" y="19250"/>
                  </a:lnTo>
                  <a:lnTo>
                    <a:pt x="39846" y="19303"/>
                  </a:lnTo>
                  <a:lnTo>
                    <a:pt x="39846" y="19303"/>
                  </a:lnTo>
                  <a:lnTo>
                    <a:pt x="22693" y="314"/>
                  </a:lnTo>
                  <a:lnTo>
                    <a:pt x="22057" y="52"/>
                  </a:lnTo>
                  <a:lnTo>
                    <a:pt x="21858"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439;p32">
              <a:extLst>
                <a:ext uri="{FF2B5EF4-FFF2-40B4-BE49-F238E27FC236}">
                  <a16:creationId xmlns:a16="http://schemas.microsoft.com/office/drawing/2014/main" id="{94001115-181B-4F85-B7EE-5CC005CFE40F}"/>
                </a:ext>
              </a:extLst>
            </p:cNvPr>
            <p:cNvSpPr/>
            <p:nvPr/>
          </p:nvSpPr>
          <p:spPr>
            <a:xfrm>
              <a:off x="4294275" y="561300"/>
              <a:ext cx="546475" cy="416850"/>
            </a:xfrm>
            <a:custGeom>
              <a:avLst/>
              <a:gdLst/>
              <a:ahLst/>
              <a:cxnLst/>
              <a:rect l="l" t="t" r="r" b="b"/>
              <a:pathLst>
                <a:path w="21859" h="16674" extrusionOk="0">
                  <a:moveTo>
                    <a:pt x="21858" y="1"/>
                  </a:moveTo>
                  <a:lnTo>
                    <a:pt x="0" y="16674"/>
                  </a:lnTo>
                  <a:lnTo>
                    <a:pt x="0" y="16674"/>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440;p32">
              <a:extLst>
                <a:ext uri="{FF2B5EF4-FFF2-40B4-BE49-F238E27FC236}">
                  <a16:creationId xmlns:a16="http://schemas.microsoft.com/office/drawing/2014/main" id="{4E7B0F70-3167-4207-BAE7-387E3C20F2FA}"/>
                </a:ext>
              </a:extLst>
            </p:cNvPr>
            <p:cNvSpPr/>
            <p:nvPr/>
          </p:nvSpPr>
          <p:spPr>
            <a:xfrm>
              <a:off x="4861575" y="569125"/>
              <a:ext cx="675350" cy="474750"/>
            </a:xfrm>
            <a:custGeom>
              <a:avLst/>
              <a:gdLst/>
              <a:ahLst/>
              <a:cxnLst/>
              <a:rect l="l" t="t" r="r" b="b"/>
              <a:pathLst>
                <a:path w="27014" h="18990" extrusionOk="0">
                  <a:moveTo>
                    <a:pt x="1" y="1"/>
                  </a:moveTo>
                  <a:lnTo>
                    <a:pt x="17154" y="18990"/>
                  </a:lnTo>
                  <a:lnTo>
                    <a:pt x="27014" y="11321"/>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441;p32">
              <a:extLst>
                <a:ext uri="{FF2B5EF4-FFF2-40B4-BE49-F238E27FC236}">
                  <a16:creationId xmlns:a16="http://schemas.microsoft.com/office/drawing/2014/main" id="{C51952DD-876F-4B4B-8C2D-4C19364A4AC4}"/>
                </a:ext>
              </a:extLst>
            </p:cNvPr>
            <p:cNvSpPr/>
            <p:nvPr/>
          </p:nvSpPr>
          <p:spPr>
            <a:xfrm>
              <a:off x="3251950" y="733700"/>
              <a:ext cx="1038425" cy="1273725"/>
            </a:xfrm>
            <a:custGeom>
              <a:avLst/>
              <a:gdLst/>
              <a:ahLst/>
              <a:cxnLst/>
              <a:rect l="l" t="t" r="r" b="b"/>
              <a:pathLst>
                <a:path w="41537" h="50949" extrusionOk="0">
                  <a:moveTo>
                    <a:pt x="6354" y="1"/>
                  </a:moveTo>
                  <a:lnTo>
                    <a:pt x="1" y="50802"/>
                  </a:lnTo>
                  <a:lnTo>
                    <a:pt x="1" y="50802"/>
                  </a:lnTo>
                  <a:lnTo>
                    <a:pt x="63" y="50729"/>
                  </a:lnTo>
                  <a:lnTo>
                    <a:pt x="94" y="50948"/>
                  </a:lnTo>
                  <a:lnTo>
                    <a:pt x="147" y="50938"/>
                  </a:lnTo>
                  <a:lnTo>
                    <a:pt x="41443" y="10017"/>
                  </a:lnTo>
                  <a:lnTo>
                    <a:pt x="41536" y="9736"/>
                  </a:lnTo>
                  <a:lnTo>
                    <a:pt x="635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442;p32">
              <a:extLst>
                <a:ext uri="{FF2B5EF4-FFF2-40B4-BE49-F238E27FC236}">
                  <a16:creationId xmlns:a16="http://schemas.microsoft.com/office/drawing/2014/main" id="{BD8A26D9-150E-41C0-8823-7938E85FF6B3}"/>
                </a:ext>
              </a:extLst>
            </p:cNvPr>
            <p:cNvSpPr/>
            <p:nvPr/>
          </p:nvSpPr>
          <p:spPr>
            <a:xfrm>
              <a:off x="3255600" y="984125"/>
              <a:ext cx="1032425" cy="1023025"/>
            </a:xfrm>
            <a:custGeom>
              <a:avLst/>
              <a:gdLst/>
              <a:ahLst/>
              <a:cxnLst/>
              <a:rect l="l" t="t" r="r" b="b"/>
              <a:pathLst>
                <a:path w="41297" h="40921" extrusionOk="0">
                  <a:moveTo>
                    <a:pt x="41297" y="0"/>
                  </a:moveTo>
                  <a:lnTo>
                    <a:pt x="1" y="40921"/>
                  </a:lnTo>
                  <a:lnTo>
                    <a:pt x="29590" y="36852"/>
                  </a:lnTo>
                  <a:lnTo>
                    <a:pt x="29454" y="36685"/>
                  </a:lnTo>
                  <a:lnTo>
                    <a:pt x="29788" y="36779"/>
                  </a:lnTo>
                  <a:lnTo>
                    <a:pt x="4129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443;p32">
              <a:extLst>
                <a:ext uri="{FF2B5EF4-FFF2-40B4-BE49-F238E27FC236}">
                  <a16:creationId xmlns:a16="http://schemas.microsoft.com/office/drawing/2014/main" id="{D2AFC3E3-C1D9-443A-AD2D-9DE892469F30}"/>
                </a:ext>
              </a:extLst>
            </p:cNvPr>
            <p:cNvSpPr/>
            <p:nvPr/>
          </p:nvSpPr>
          <p:spPr>
            <a:xfrm>
              <a:off x="4008125" y="978125"/>
              <a:ext cx="1278125" cy="926775"/>
            </a:xfrm>
            <a:custGeom>
              <a:avLst/>
              <a:gdLst/>
              <a:ahLst/>
              <a:cxnLst/>
              <a:rect l="l" t="t" r="r" b="b"/>
              <a:pathLst>
                <a:path w="51125" h="37071" extrusionOk="0">
                  <a:moveTo>
                    <a:pt x="11446" y="1"/>
                  </a:moveTo>
                  <a:lnTo>
                    <a:pt x="11602" y="42"/>
                  </a:lnTo>
                  <a:lnTo>
                    <a:pt x="0" y="37071"/>
                  </a:lnTo>
                  <a:lnTo>
                    <a:pt x="51073" y="2776"/>
                  </a:lnTo>
                  <a:lnTo>
                    <a:pt x="51125" y="2619"/>
                  </a:lnTo>
                  <a:lnTo>
                    <a:pt x="11446" y="1"/>
                  </a:lnTo>
                  <a:close/>
                </a:path>
              </a:pathLst>
            </a:custGeom>
            <a:solidFill>
              <a:srgbClr val="FFFFFF">
                <a:alpha val="45090"/>
              </a:srgb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444;p32">
              <a:extLst>
                <a:ext uri="{FF2B5EF4-FFF2-40B4-BE49-F238E27FC236}">
                  <a16:creationId xmlns:a16="http://schemas.microsoft.com/office/drawing/2014/main" id="{3E1FEC13-E8A1-44A7-9AB9-126F46F6E59F}"/>
                </a:ext>
              </a:extLst>
            </p:cNvPr>
            <p:cNvSpPr/>
            <p:nvPr/>
          </p:nvSpPr>
          <p:spPr>
            <a:xfrm>
              <a:off x="4294275" y="978125"/>
              <a:ext cx="991975" cy="65475"/>
            </a:xfrm>
            <a:custGeom>
              <a:avLst/>
              <a:gdLst/>
              <a:ahLst/>
              <a:cxnLst/>
              <a:rect l="l" t="t" r="r" b="b"/>
              <a:pathLst>
                <a:path w="39679" h="2619" extrusionOk="0">
                  <a:moveTo>
                    <a:pt x="0" y="1"/>
                  </a:moveTo>
                  <a:lnTo>
                    <a:pt x="0" y="1"/>
                  </a:lnTo>
                  <a:lnTo>
                    <a:pt x="39679" y="2619"/>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445;p32">
              <a:extLst>
                <a:ext uri="{FF2B5EF4-FFF2-40B4-BE49-F238E27FC236}">
                  <a16:creationId xmlns:a16="http://schemas.microsoft.com/office/drawing/2014/main" id="{36E78881-D3F4-472F-A3B3-9F75359BB790}"/>
                </a:ext>
              </a:extLst>
            </p:cNvPr>
            <p:cNvSpPr/>
            <p:nvPr/>
          </p:nvSpPr>
          <p:spPr>
            <a:xfrm>
              <a:off x="2835900" y="2022000"/>
              <a:ext cx="504250" cy="568675"/>
            </a:xfrm>
            <a:custGeom>
              <a:avLst/>
              <a:gdLst/>
              <a:ahLst/>
              <a:cxnLst/>
              <a:rect l="l" t="t" r="r" b="b"/>
              <a:pathLst>
                <a:path w="20170" h="22747" extrusionOk="0">
                  <a:moveTo>
                    <a:pt x="16507" y="1"/>
                  </a:moveTo>
                  <a:lnTo>
                    <a:pt x="1" y="22380"/>
                  </a:lnTo>
                  <a:lnTo>
                    <a:pt x="20169" y="22746"/>
                  </a:lnTo>
                  <a:lnTo>
                    <a:pt x="19001" y="15453"/>
                  </a:lnTo>
                  <a:lnTo>
                    <a:pt x="1650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446;p32">
              <a:extLst>
                <a:ext uri="{FF2B5EF4-FFF2-40B4-BE49-F238E27FC236}">
                  <a16:creationId xmlns:a16="http://schemas.microsoft.com/office/drawing/2014/main" id="{2BAC51D9-EE33-4486-8D07-F6354B49B79B}"/>
                </a:ext>
              </a:extLst>
            </p:cNvPr>
            <p:cNvSpPr/>
            <p:nvPr/>
          </p:nvSpPr>
          <p:spPr>
            <a:xfrm>
              <a:off x="3255600" y="1913225"/>
              <a:ext cx="742900" cy="677450"/>
            </a:xfrm>
            <a:custGeom>
              <a:avLst/>
              <a:gdLst/>
              <a:ahLst/>
              <a:cxnLst/>
              <a:rect l="l" t="t" r="r" b="b"/>
              <a:pathLst>
                <a:path w="29716" h="27098" extrusionOk="0">
                  <a:moveTo>
                    <a:pt x="29716" y="1"/>
                  </a:moveTo>
                  <a:lnTo>
                    <a:pt x="1" y="4091"/>
                  </a:lnTo>
                  <a:lnTo>
                    <a:pt x="1086" y="10789"/>
                  </a:lnTo>
                  <a:lnTo>
                    <a:pt x="3715" y="27097"/>
                  </a:lnTo>
                  <a:lnTo>
                    <a:pt x="3725" y="27097"/>
                  </a:lnTo>
                  <a:lnTo>
                    <a:pt x="2971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447;p32">
              <a:extLst>
                <a:ext uri="{FF2B5EF4-FFF2-40B4-BE49-F238E27FC236}">
                  <a16:creationId xmlns:a16="http://schemas.microsoft.com/office/drawing/2014/main" id="{6A2D7779-085B-49D0-8B4B-BABB32A40A7D}"/>
                </a:ext>
              </a:extLst>
            </p:cNvPr>
            <p:cNvSpPr/>
            <p:nvPr/>
          </p:nvSpPr>
          <p:spPr>
            <a:xfrm>
              <a:off x="1705175" y="2772175"/>
              <a:ext cx="693350" cy="663600"/>
            </a:xfrm>
            <a:custGeom>
              <a:avLst/>
              <a:gdLst/>
              <a:ahLst/>
              <a:cxnLst/>
              <a:rect l="l" t="t" r="r" b="b"/>
              <a:pathLst>
                <a:path w="27734" h="26544" extrusionOk="0">
                  <a:moveTo>
                    <a:pt x="3673" y="1"/>
                  </a:moveTo>
                  <a:lnTo>
                    <a:pt x="1628" y="14722"/>
                  </a:lnTo>
                  <a:lnTo>
                    <a:pt x="1" y="26470"/>
                  </a:lnTo>
                  <a:lnTo>
                    <a:pt x="52" y="26491"/>
                  </a:lnTo>
                  <a:lnTo>
                    <a:pt x="73" y="26544"/>
                  </a:lnTo>
                  <a:lnTo>
                    <a:pt x="27608" y="23685"/>
                  </a:lnTo>
                  <a:cubicBezTo>
                    <a:pt x="27566" y="23445"/>
                    <a:pt x="27608" y="23184"/>
                    <a:pt x="27733" y="22976"/>
                  </a:cubicBezTo>
                  <a:lnTo>
                    <a:pt x="367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448;p32">
              <a:extLst>
                <a:ext uri="{FF2B5EF4-FFF2-40B4-BE49-F238E27FC236}">
                  <a16:creationId xmlns:a16="http://schemas.microsoft.com/office/drawing/2014/main" id="{67F2DCB2-006F-4873-A311-D4993F7DAC09}"/>
                </a:ext>
              </a:extLst>
            </p:cNvPr>
            <p:cNvSpPr/>
            <p:nvPr/>
          </p:nvSpPr>
          <p:spPr>
            <a:xfrm>
              <a:off x="2435525" y="2589325"/>
              <a:ext cx="904625" cy="762200"/>
            </a:xfrm>
            <a:custGeom>
              <a:avLst/>
              <a:gdLst/>
              <a:ahLst/>
              <a:cxnLst/>
              <a:rect l="l" t="t" r="r" b="b"/>
              <a:pathLst>
                <a:path w="36185" h="30488" extrusionOk="0">
                  <a:moveTo>
                    <a:pt x="15797" y="0"/>
                  </a:moveTo>
                  <a:lnTo>
                    <a:pt x="6824" y="16976"/>
                  </a:lnTo>
                  <a:lnTo>
                    <a:pt x="1" y="30144"/>
                  </a:lnTo>
                  <a:cubicBezTo>
                    <a:pt x="94" y="30237"/>
                    <a:pt x="157" y="30362"/>
                    <a:pt x="198" y="30487"/>
                  </a:cubicBezTo>
                  <a:lnTo>
                    <a:pt x="36184" y="376"/>
                  </a:lnTo>
                  <a:lnTo>
                    <a:pt x="1579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449;p32">
              <a:extLst>
                <a:ext uri="{FF2B5EF4-FFF2-40B4-BE49-F238E27FC236}">
                  <a16:creationId xmlns:a16="http://schemas.microsoft.com/office/drawing/2014/main" id="{6ADDB2BF-5BDC-43CE-902F-1CD41F386DF2}"/>
                </a:ext>
              </a:extLst>
            </p:cNvPr>
            <p:cNvSpPr/>
            <p:nvPr/>
          </p:nvSpPr>
          <p:spPr>
            <a:xfrm>
              <a:off x="1799325" y="2586200"/>
              <a:ext cx="1023050" cy="756725"/>
            </a:xfrm>
            <a:custGeom>
              <a:avLst/>
              <a:gdLst/>
              <a:ahLst/>
              <a:cxnLst/>
              <a:rect l="l" t="t" r="r" b="b"/>
              <a:pathLst>
                <a:path w="40922" h="30269" extrusionOk="0">
                  <a:moveTo>
                    <a:pt x="40921" y="0"/>
                  </a:moveTo>
                  <a:lnTo>
                    <a:pt x="1" y="7074"/>
                  </a:lnTo>
                  <a:lnTo>
                    <a:pt x="24176" y="30174"/>
                  </a:lnTo>
                  <a:cubicBezTo>
                    <a:pt x="24322" y="30060"/>
                    <a:pt x="24520" y="29976"/>
                    <a:pt x="24760" y="29976"/>
                  </a:cubicBezTo>
                  <a:cubicBezTo>
                    <a:pt x="24874" y="29976"/>
                    <a:pt x="24979" y="29997"/>
                    <a:pt x="25073" y="30028"/>
                  </a:cubicBezTo>
                  <a:lnTo>
                    <a:pt x="40879" y="125"/>
                  </a:lnTo>
                  <a:lnTo>
                    <a:pt x="40828" y="115"/>
                  </a:lnTo>
                  <a:lnTo>
                    <a:pt x="40921" y="0"/>
                  </a:lnTo>
                  <a:close/>
                  <a:moveTo>
                    <a:pt x="32272" y="17101"/>
                  </a:moveTo>
                  <a:lnTo>
                    <a:pt x="25354" y="30174"/>
                  </a:lnTo>
                  <a:lnTo>
                    <a:pt x="25449" y="30269"/>
                  </a:lnTo>
                  <a:lnTo>
                    <a:pt x="32272" y="1710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450;p32">
              <a:extLst>
                <a:ext uri="{FF2B5EF4-FFF2-40B4-BE49-F238E27FC236}">
                  <a16:creationId xmlns:a16="http://schemas.microsoft.com/office/drawing/2014/main" id="{00169871-5A40-47E8-95B4-DF8BD3E05FA3}"/>
                </a:ext>
              </a:extLst>
            </p:cNvPr>
            <p:cNvSpPr/>
            <p:nvPr/>
          </p:nvSpPr>
          <p:spPr>
            <a:xfrm>
              <a:off x="2440475" y="2598725"/>
              <a:ext cx="1417425" cy="916075"/>
            </a:xfrm>
            <a:custGeom>
              <a:avLst/>
              <a:gdLst/>
              <a:ahLst/>
              <a:cxnLst/>
              <a:rect l="l" t="t" r="r" b="b"/>
              <a:pathLst>
                <a:path w="56697" h="36643" extrusionOk="0">
                  <a:moveTo>
                    <a:pt x="35986" y="0"/>
                  </a:moveTo>
                  <a:lnTo>
                    <a:pt x="0" y="30111"/>
                  </a:lnTo>
                  <a:cubicBezTo>
                    <a:pt x="63" y="30310"/>
                    <a:pt x="74" y="30529"/>
                    <a:pt x="11" y="30737"/>
                  </a:cubicBezTo>
                  <a:lnTo>
                    <a:pt x="56446" y="36643"/>
                  </a:lnTo>
                  <a:lnTo>
                    <a:pt x="56394" y="36559"/>
                  </a:lnTo>
                  <a:lnTo>
                    <a:pt x="56697" y="36403"/>
                  </a:lnTo>
                  <a:lnTo>
                    <a:pt x="36268"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451;p32">
              <a:extLst>
                <a:ext uri="{FF2B5EF4-FFF2-40B4-BE49-F238E27FC236}">
                  <a16:creationId xmlns:a16="http://schemas.microsoft.com/office/drawing/2014/main" id="{2F4A09CD-9CBE-4E8C-9881-F777A1698A08}"/>
                </a:ext>
              </a:extLst>
            </p:cNvPr>
            <p:cNvSpPr/>
            <p:nvPr/>
          </p:nvSpPr>
          <p:spPr>
            <a:xfrm>
              <a:off x="3348725" y="1912975"/>
              <a:ext cx="1181625" cy="687075"/>
            </a:xfrm>
            <a:custGeom>
              <a:avLst/>
              <a:gdLst/>
              <a:ahLst/>
              <a:cxnLst/>
              <a:rect l="l" t="t" r="r" b="b"/>
              <a:pathLst>
                <a:path w="47265" h="27483" extrusionOk="0">
                  <a:moveTo>
                    <a:pt x="26095" y="1"/>
                  </a:moveTo>
                  <a:lnTo>
                    <a:pt x="25991" y="11"/>
                  </a:lnTo>
                  <a:lnTo>
                    <a:pt x="0" y="27107"/>
                  </a:lnTo>
                  <a:lnTo>
                    <a:pt x="47264" y="27483"/>
                  </a:lnTo>
                  <a:lnTo>
                    <a:pt x="32251" y="7993"/>
                  </a:lnTo>
                  <a:lnTo>
                    <a:pt x="2609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452;p32">
              <a:extLst>
                <a:ext uri="{FF2B5EF4-FFF2-40B4-BE49-F238E27FC236}">
                  <a16:creationId xmlns:a16="http://schemas.microsoft.com/office/drawing/2014/main" id="{CF4AE04D-12DC-47F4-B3F8-2DEE684A2AD1}"/>
                </a:ext>
              </a:extLst>
            </p:cNvPr>
            <p:cNvSpPr/>
            <p:nvPr/>
          </p:nvSpPr>
          <p:spPr>
            <a:xfrm>
              <a:off x="3347150" y="2598725"/>
              <a:ext cx="1183475" cy="910100"/>
            </a:xfrm>
            <a:custGeom>
              <a:avLst/>
              <a:gdLst/>
              <a:ahLst/>
              <a:cxnLst/>
              <a:rect l="l" t="t" r="r" b="b"/>
              <a:pathLst>
                <a:path w="47339" h="36404" extrusionOk="0">
                  <a:moveTo>
                    <a:pt x="1" y="0"/>
                  </a:moveTo>
                  <a:lnTo>
                    <a:pt x="20430" y="36403"/>
                  </a:lnTo>
                  <a:lnTo>
                    <a:pt x="20440" y="36392"/>
                  </a:lnTo>
                  <a:lnTo>
                    <a:pt x="20701" y="36257"/>
                  </a:lnTo>
                  <a:lnTo>
                    <a:pt x="47338" y="376"/>
                  </a:lnTo>
                  <a:lnTo>
                    <a:pt x="105" y="0"/>
                  </a:lnTo>
                  <a:close/>
                </a:path>
              </a:pathLst>
            </a:custGeom>
            <a:solidFill>
              <a:srgbClr val="FFFFFF">
                <a:alpha val="45090"/>
              </a:srgb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453;p32">
              <a:extLst>
                <a:ext uri="{FF2B5EF4-FFF2-40B4-BE49-F238E27FC236}">
                  <a16:creationId xmlns:a16="http://schemas.microsoft.com/office/drawing/2014/main" id="{F98EF4E7-399D-4545-A3C2-8DA9B82D84DD}"/>
                </a:ext>
              </a:extLst>
            </p:cNvPr>
            <p:cNvSpPr/>
            <p:nvPr/>
          </p:nvSpPr>
          <p:spPr>
            <a:xfrm>
              <a:off x="5290400" y="852125"/>
              <a:ext cx="669100" cy="448425"/>
            </a:xfrm>
            <a:custGeom>
              <a:avLst/>
              <a:gdLst/>
              <a:ahLst/>
              <a:cxnLst/>
              <a:rect l="l" t="t" r="r" b="b"/>
              <a:pathLst>
                <a:path w="26764" h="17937" extrusionOk="0">
                  <a:moveTo>
                    <a:pt x="9861" y="1"/>
                  </a:moveTo>
                  <a:lnTo>
                    <a:pt x="1" y="7670"/>
                  </a:lnTo>
                  <a:lnTo>
                    <a:pt x="158" y="7722"/>
                  </a:lnTo>
                  <a:lnTo>
                    <a:pt x="158" y="7732"/>
                  </a:lnTo>
                  <a:lnTo>
                    <a:pt x="26763" y="17936"/>
                  </a:lnTo>
                  <a:lnTo>
                    <a:pt x="26763" y="17936"/>
                  </a:lnTo>
                  <a:lnTo>
                    <a:pt x="9965" y="42"/>
                  </a:lnTo>
                  <a:lnTo>
                    <a:pt x="986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454;p32">
              <a:extLst>
                <a:ext uri="{FF2B5EF4-FFF2-40B4-BE49-F238E27FC236}">
                  <a16:creationId xmlns:a16="http://schemas.microsoft.com/office/drawing/2014/main" id="{AF184F12-69CB-4DE2-8609-6213FA1AF2F5}"/>
                </a:ext>
              </a:extLst>
            </p:cNvPr>
            <p:cNvSpPr/>
            <p:nvPr/>
          </p:nvSpPr>
          <p:spPr>
            <a:xfrm>
              <a:off x="5290400" y="852125"/>
              <a:ext cx="246525" cy="191750"/>
            </a:xfrm>
            <a:custGeom>
              <a:avLst/>
              <a:gdLst/>
              <a:ahLst/>
              <a:cxnLst/>
              <a:rect l="l" t="t" r="r" b="b"/>
              <a:pathLst>
                <a:path w="9861" h="7670" extrusionOk="0">
                  <a:moveTo>
                    <a:pt x="9861" y="1"/>
                  </a:moveTo>
                  <a:lnTo>
                    <a:pt x="1" y="7670"/>
                  </a:lnTo>
                  <a:lnTo>
                    <a:pt x="1" y="767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455;p32">
              <a:extLst>
                <a:ext uri="{FF2B5EF4-FFF2-40B4-BE49-F238E27FC236}">
                  <a16:creationId xmlns:a16="http://schemas.microsoft.com/office/drawing/2014/main" id="{1F354163-2AB7-474E-A08D-25AD748871E1}"/>
                </a:ext>
              </a:extLst>
            </p:cNvPr>
            <p:cNvSpPr/>
            <p:nvPr/>
          </p:nvSpPr>
          <p:spPr>
            <a:xfrm>
              <a:off x="4013600" y="1916100"/>
              <a:ext cx="903050" cy="681600"/>
            </a:xfrm>
            <a:custGeom>
              <a:avLst/>
              <a:gdLst/>
              <a:ahLst/>
              <a:cxnLst/>
              <a:rect l="l" t="t" r="r" b="b"/>
              <a:pathLst>
                <a:path w="36122" h="27264" extrusionOk="0">
                  <a:moveTo>
                    <a:pt x="1" y="1"/>
                  </a:moveTo>
                  <a:lnTo>
                    <a:pt x="3746" y="4852"/>
                  </a:lnTo>
                  <a:lnTo>
                    <a:pt x="21014" y="27263"/>
                  </a:lnTo>
                  <a:lnTo>
                    <a:pt x="36122" y="10685"/>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456;p32">
              <a:extLst>
                <a:ext uri="{FF2B5EF4-FFF2-40B4-BE49-F238E27FC236}">
                  <a16:creationId xmlns:a16="http://schemas.microsoft.com/office/drawing/2014/main" id="{1B01A4F4-C2F4-4CA6-82B4-EFC76AFF5618}"/>
                </a:ext>
              </a:extLst>
            </p:cNvPr>
            <p:cNvSpPr/>
            <p:nvPr/>
          </p:nvSpPr>
          <p:spPr>
            <a:xfrm>
              <a:off x="4007875" y="1047500"/>
              <a:ext cx="1277100" cy="1128675"/>
            </a:xfrm>
            <a:custGeom>
              <a:avLst/>
              <a:gdLst/>
              <a:ahLst/>
              <a:cxnLst/>
              <a:rect l="l" t="t" r="r" b="b"/>
              <a:pathLst>
                <a:path w="51084" h="45147" extrusionOk="0">
                  <a:moveTo>
                    <a:pt x="51083" y="1"/>
                  </a:moveTo>
                  <a:lnTo>
                    <a:pt x="10" y="34296"/>
                  </a:lnTo>
                  <a:lnTo>
                    <a:pt x="0" y="34337"/>
                  </a:lnTo>
                  <a:lnTo>
                    <a:pt x="36539" y="45147"/>
                  </a:lnTo>
                  <a:lnTo>
                    <a:pt x="5108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457;p32">
              <a:extLst>
                <a:ext uri="{FF2B5EF4-FFF2-40B4-BE49-F238E27FC236}">
                  <a16:creationId xmlns:a16="http://schemas.microsoft.com/office/drawing/2014/main" id="{B43BE6A7-DBEF-44DB-9CA3-143B9B7243A1}"/>
                </a:ext>
              </a:extLst>
            </p:cNvPr>
            <p:cNvSpPr/>
            <p:nvPr/>
          </p:nvSpPr>
          <p:spPr>
            <a:xfrm>
              <a:off x="4929675" y="1045425"/>
              <a:ext cx="1040775" cy="1131025"/>
            </a:xfrm>
            <a:custGeom>
              <a:avLst/>
              <a:gdLst/>
              <a:ahLst/>
              <a:cxnLst/>
              <a:rect l="l" t="t" r="r" b="b"/>
              <a:pathLst>
                <a:path w="41631" h="45241" extrusionOk="0">
                  <a:moveTo>
                    <a:pt x="14587" y="0"/>
                  </a:moveTo>
                  <a:lnTo>
                    <a:pt x="1" y="45240"/>
                  </a:lnTo>
                  <a:lnTo>
                    <a:pt x="41631" y="10674"/>
                  </a:lnTo>
                  <a:lnTo>
                    <a:pt x="41192" y="10204"/>
                  </a:lnTo>
                  <a:lnTo>
                    <a:pt x="1458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458;p32">
              <a:extLst>
                <a:ext uri="{FF2B5EF4-FFF2-40B4-BE49-F238E27FC236}">
                  <a16:creationId xmlns:a16="http://schemas.microsoft.com/office/drawing/2014/main" id="{6319E425-172C-4844-AA8B-C606AB3C0CFF}"/>
                </a:ext>
              </a:extLst>
            </p:cNvPr>
            <p:cNvSpPr/>
            <p:nvPr/>
          </p:nvSpPr>
          <p:spPr>
            <a:xfrm>
              <a:off x="4545450" y="2187900"/>
              <a:ext cx="829250" cy="755675"/>
            </a:xfrm>
            <a:custGeom>
              <a:avLst/>
              <a:gdLst/>
              <a:ahLst/>
              <a:cxnLst/>
              <a:rect l="l" t="t" r="r" b="b"/>
              <a:pathLst>
                <a:path w="33170" h="30227" extrusionOk="0">
                  <a:moveTo>
                    <a:pt x="15108" y="1"/>
                  </a:moveTo>
                  <a:lnTo>
                    <a:pt x="0" y="16590"/>
                  </a:lnTo>
                  <a:lnTo>
                    <a:pt x="33169" y="30226"/>
                  </a:lnTo>
                  <a:lnTo>
                    <a:pt x="33169" y="30226"/>
                  </a:lnTo>
                  <a:lnTo>
                    <a:pt x="21389" y="10507"/>
                  </a:lnTo>
                  <a:lnTo>
                    <a:pt x="15108"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459;p32">
              <a:extLst>
                <a:ext uri="{FF2B5EF4-FFF2-40B4-BE49-F238E27FC236}">
                  <a16:creationId xmlns:a16="http://schemas.microsoft.com/office/drawing/2014/main" id="{FD7AEC1B-88A0-4A53-ACDC-44ABE6C6714B}"/>
                </a:ext>
              </a:extLst>
            </p:cNvPr>
            <p:cNvSpPr/>
            <p:nvPr/>
          </p:nvSpPr>
          <p:spPr>
            <a:xfrm>
              <a:off x="5978250" y="1318775"/>
              <a:ext cx="350075" cy="664900"/>
            </a:xfrm>
            <a:custGeom>
              <a:avLst/>
              <a:gdLst/>
              <a:ahLst/>
              <a:cxnLst/>
              <a:rect l="l" t="t" r="r" b="b"/>
              <a:pathLst>
                <a:path w="14003" h="26596" extrusionOk="0">
                  <a:moveTo>
                    <a:pt x="1" y="1"/>
                  </a:moveTo>
                  <a:lnTo>
                    <a:pt x="3694" y="26596"/>
                  </a:lnTo>
                  <a:lnTo>
                    <a:pt x="14002" y="11509"/>
                  </a:lnTo>
                  <a:lnTo>
                    <a:pt x="13950" y="11383"/>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460;p32">
              <a:extLst>
                <a:ext uri="{FF2B5EF4-FFF2-40B4-BE49-F238E27FC236}">
                  <a16:creationId xmlns:a16="http://schemas.microsoft.com/office/drawing/2014/main" id="{6D635942-2535-4965-81B8-053A6B067E45}"/>
                </a:ext>
              </a:extLst>
            </p:cNvPr>
            <p:cNvSpPr/>
            <p:nvPr/>
          </p:nvSpPr>
          <p:spPr>
            <a:xfrm>
              <a:off x="4931250" y="2185300"/>
              <a:ext cx="710800" cy="756975"/>
            </a:xfrm>
            <a:custGeom>
              <a:avLst/>
              <a:gdLst/>
              <a:ahLst/>
              <a:cxnLst/>
              <a:rect l="l" t="t" r="r" b="b"/>
              <a:pathLst>
                <a:path w="28432" h="30279" extrusionOk="0">
                  <a:moveTo>
                    <a:pt x="0" y="0"/>
                  </a:moveTo>
                  <a:lnTo>
                    <a:pt x="18092" y="30279"/>
                  </a:lnTo>
                  <a:lnTo>
                    <a:pt x="28431" y="365"/>
                  </a:lnTo>
                  <a:lnTo>
                    <a:pt x="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461;p32">
              <a:extLst>
                <a:ext uri="{FF2B5EF4-FFF2-40B4-BE49-F238E27FC236}">
                  <a16:creationId xmlns:a16="http://schemas.microsoft.com/office/drawing/2014/main" id="{4147CC2A-B92B-4807-9E22-5BBC584DDCFC}"/>
                </a:ext>
              </a:extLst>
            </p:cNvPr>
            <p:cNvSpPr/>
            <p:nvPr/>
          </p:nvSpPr>
          <p:spPr>
            <a:xfrm>
              <a:off x="5391600" y="2197550"/>
              <a:ext cx="451300" cy="746300"/>
            </a:xfrm>
            <a:custGeom>
              <a:avLst/>
              <a:gdLst/>
              <a:ahLst/>
              <a:cxnLst/>
              <a:rect l="l" t="t" r="r" b="b"/>
              <a:pathLst>
                <a:path w="18052" h="29852" extrusionOk="0">
                  <a:moveTo>
                    <a:pt x="10320" y="0"/>
                  </a:moveTo>
                  <a:lnTo>
                    <a:pt x="1" y="29851"/>
                  </a:lnTo>
                  <a:lnTo>
                    <a:pt x="18030" y="29851"/>
                  </a:lnTo>
                  <a:lnTo>
                    <a:pt x="18051" y="29840"/>
                  </a:lnTo>
                  <a:lnTo>
                    <a:pt x="1032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462;p32">
              <a:extLst>
                <a:ext uri="{FF2B5EF4-FFF2-40B4-BE49-F238E27FC236}">
                  <a16:creationId xmlns:a16="http://schemas.microsoft.com/office/drawing/2014/main" id="{321A51E7-5730-40A7-865B-1AA695BDADCA}"/>
                </a:ext>
              </a:extLst>
            </p:cNvPr>
            <p:cNvSpPr/>
            <p:nvPr/>
          </p:nvSpPr>
          <p:spPr>
            <a:xfrm>
              <a:off x="5649600" y="2193125"/>
              <a:ext cx="592900" cy="750450"/>
            </a:xfrm>
            <a:custGeom>
              <a:avLst/>
              <a:gdLst/>
              <a:ahLst/>
              <a:cxnLst/>
              <a:rect l="l" t="t" r="r" b="b"/>
              <a:pathLst>
                <a:path w="23716" h="30018" extrusionOk="0">
                  <a:moveTo>
                    <a:pt x="52" y="0"/>
                  </a:moveTo>
                  <a:lnTo>
                    <a:pt x="0" y="177"/>
                  </a:lnTo>
                  <a:lnTo>
                    <a:pt x="7731" y="30017"/>
                  </a:lnTo>
                  <a:lnTo>
                    <a:pt x="23715" y="18489"/>
                  </a:lnTo>
                  <a:lnTo>
                    <a:pt x="5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463;p32">
              <a:extLst>
                <a:ext uri="{FF2B5EF4-FFF2-40B4-BE49-F238E27FC236}">
                  <a16:creationId xmlns:a16="http://schemas.microsoft.com/office/drawing/2014/main" id="{90483518-6FA3-4E7A-A774-A29325175E5B}"/>
                </a:ext>
              </a:extLst>
            </p:cNvPr>
            <p:cNvSpPr/>
            <p:nvPr/>
          </p:nvSpPr>
          <p:spPr>
            <a:xfrm>
              <a:off x="6070600" y="1606475"/>
              <a:ext cx="432475" cy="441650"/>
            </a:xfrm>
            <a:custGeom>
              <a:avLst/>
              <a:gdLst/>
              <a:ahLst/>
              <a:cxnLst/>
              <a:rect l="l" t="t" r="r" b="b"/>
              <a:pathLst>
                <a:path w="17299" h="17666" extrusionOk="0">
                  <a:moveTo>
                    <a:pt x="10308" y="1"/>
                  </a:moveTo>
                  <a:lnTo>
                    <a:pt x="0" y="15088"/>
                  </a:lnTo>
                  <a:lnTo>
                    <a:pt x="17299" y="17665"/>
                  </a:lnTo>
                  <a:lnTo>
                    <a:pt x="17299" y="17665"/>
                  </a:lnTo>
                  <a:lnTo>
                    <a:pt x="10308"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464;p32">
              <a:extLst>
                <a:ext uri="{FF2B5EF4-FFF2-40B4-BE49-F238E27FC236}">
                  <a16:creationId xmlns:a16="http://schemas.microsoft.com/office/drawing/2014/main" id="{8CB09F36-5BE1-4100-BA79-DE27AF8A4BBB}"/>
                </a:ext>
              </a:extLst>
            </p:cNvPr>
            <p:cNvSpPr/>
            <p:nvPr/>
          </p:nvSpPr>
          <p:spPr>
            <a:xfrm>
              <a:off x="5649075" y="1315125"/>
              <a:ext cx="421525" cy="872800"/>
            </a:xfrm>
            <a:custGeom>
              <a:avLst/>
              <a:gdLst/>
              <a:ahLst/>
              <a:cxnLst/>
              <a:rect l="l" t="t" r="r" b="b"/>
              <a:pathLst>
                <a:path w="16861" h="34912" extrusionOk="0">
                  <a:moveTo>
                    <a:pt x="12980" y="1"/>
                  </a:moveTo>
                  <a:lnTo>
                    <a:pt x="0" y="34859"/>
                  </a:lnTo>
                  <a:lnTo>
                    <a:pt x="167" y="34859"/>
                  </a:lnTo>
                  <a:lnTo>
                    <a:pt x="146" y="34912"/>
                  </a:lnTo>
                  <a:lnTo>
                    <a:pt x="16861" y="26742"/>
                  </a:lnTo>
                  <a:lnTo>
                    <a:pt x="13168" y="147"/>
                  </a:lnTo>
                  <a:lnTo>
                    <a:pt x="1298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465;p32">
              <a:extLst>
                <a:ext uri="{FF2B5EF4-FFF2-40B4-BE49-F238E27FC236}">
                  <a16:creationId xmlns:a16="http://schemas.microsoft.com/office/drawing/2014/main" id="{7B124126-76BB-4299-9F0A-F0550FD8B14A}"/>
                </a:ext>
              </a:extLst>
            </p:cNvPr>
            <p:cNvSpPr/>
            <p:nvPr/>
          </p:nvSpPr>
          <p:spPr>
            <a:xfrm>
              <a:off x="4929400" y="1312250"/>
              <a:ext cx="1044175" cy="874350"/>
            </a:xfrm>
            <a:custGeom>
              <a:avLst/>
              <a:gdLst/>
              <a:ahLst/>
              <a:cxnLst/>
              <a:rect l="l" t="t" r="r" b="b"/>
              <a:pathLst>
                <a:path w="41767" h="34974" extrusionOk="0">
                  <a:moveTo>
                    <a:pt x="41642" y="1"/>
                  </a:moveTo>
                  <a:lnTo>
                    <a:pt x="12" y="34567"/>
                  </a:lnTo>
                  <a:lnTo>
                    <a:pt x="1" y="34598"/>
                  </a:lnTo>
                  <a:lnTo>
                    <a:pt x="28787" y="34974"/>
                  </a:lnTo>
                  <a:lnTo>
                    <a:pt x="41767" y="116"/>
                  </a:lnTo>
                  <a:lnTo>
                    <a:pt x="41683" y="42"/>
                  </a:lnTo>
                  <a:lnTo>
                    <a:pt x="4164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466;p32">
              <a:extLst>
                <a:ext uri="{FF2B5EF4-FFF2-40B4-BE49-F238E27FC236}">
                  <a16:creationId xmlns:a16="http://schemas.microsoft.com/office/drawing/2014/main" id="{8724A1E5-6A3A-44DC-882E-6A43993F91A0}"/>
                </a:ext>
              </a:extLst>
            </p:cNvPr>
            <p:cNvSpPr/>
            <p:nvPr/>
          </p:nvSpPr>
          <p:spPr>
            <a:xfrm>
              <a:off x="5650875" y="1983650"/>
              <a:ext cx="595025" cy="671700"/>
            </a:xfrm>
            <a:custGeom>
              <a:avLst/>
              <a:gdLst/>
              <a:ahLst/>
              <a:cxnLst/>
              <a:rect l="l" t="t" r="r" b="b"/>
              <a:pathLst>
                <a:path w="23801" h="26868" extrusionOk="0">
                  <a:moveTo>
                    <a:pt x="16789" y="1"/>
                  </a:moveTo>
                  <a:lnTo>
                    <a:pt x="74" y="8171"/>
                  </a:lnTo>
                  <a:lnTo>
                    <a:pt x="1" y="8379"/>
                  </a:lnTo>
                  <a:lnTo>
                    <a:pt x="23664" y="26868"/>
                  </a:lnTo>
                  <a:lnTo>
                    <a:pt x="23675" y="26868"/>
                  </a:lnTo>
                  <a:lnTo>
                    <a:pt x="23800" y="26565"/>
                  </a:lnTo>
                  <a:lnTo>
                    <a:pt x="16789"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467;p32">
              <a:extLst>
                <a:ext uri="{FF2B5EF4-FFF2-40B4-BE49-F238E27FC236}">
                  <a16:creationId xmlns:a16="http://schemas.microsoft.com/office/drawing/2014/main" id="{B662FFDA-D50E-43A9-9450-C804E3258026}"/>
                </a:ext>
              </a:extLst>
            </p:cNvPr>
            <p:cNvSpPr/>
            <p:nvPr/>
          </p:nvSpPr>
          <p:spPr>
            <a:xfrm>
              <a:off x="6070600" y="1983650"/>
              <a:ext cx="433000" cy="664125"/>
            </a:xfrm>
            <a:custGeom>
              <a:avLst/>
              <a:gdLst/>
              <a:ahLst/>
              <a:cxnLst/>
              <a:rect l="l" t="t" r="r" b="b"/>
              <a:pathLst>
                <a:path w="17320" h="26565" extrusionOk="0">
                  <a:moveTo>
                    <a:pt x="0" y="1"/>
                  </a:moveTo>
                  <a:lnTo>
                    <a:pt x="7011" y="26565"/>
                  </a:lnTo>
                  <a:lnTo>
                    <a:pt x="17320" y="2630"/>
                  </a:lnTo>
                  <a:lnTo>
                    <a:pt x="17299" y="2578"/>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468;p32">
              <a:extLst>
                <a:ext uri="{FF2B5EF4-FFF2-40B4-BE49-F238E27FC236}">
                  <a16:creationId xmlns:a16="http://schemas.microsoft.com/office/drawing/2014/main" id="{2CB90263-B8B2-4016-8549-0D52BFCC26EE}"/>
                </a:ext>
              </a:extLst>
            </p:cNvPr>
            <p:cNvSpPr/>
            <p:nvPr/>
          </p:nvSpPr>
          <p:spPr>
            <a:xfrm>
              <a:off x="2437350" y="3367150"/>
              <a:ext cx="1416375" cy="419975"/>
            </a:xfrm>
            <a:custGeom>
              <a:avLst/>
              <a:gdLst/>
              <a:ahLst/>
              <a:cxnLst/>
              <a:rect l="l" t="t" r="r" b="b"/>
              <a:pathLst>
                <a:path w="56655" h="16799" extrusionOk="0">
                  <a:moveTo>
                    <a:pt x="136" y="0"/>
                  </a:moveTo>
                  <a:cubicBezTo>
                    <a:pt x="115" y="116"/>
                    <a:pt x="63" y="220"/>
                    <a:pt x="0" y="313"/>
                  </a:cubicBezTo>
                  <a:lnTo>
                    <a:pt x="13919" y="16799"/>
                  </a:lnTo>
                  <a:lnTo>
                    <a:pt x="56655" y="6031"/>
                  </a:lnTo>
                  <a:lnTo>
                    <a:pt x="56571" y="5906"/>
                  </a:lnTo>
                  <a:lnTo>
                    <a:pt x="13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469;p32">
              <a:extLst>
                <a:ext uri="{FF2B5EF4-FFF2-40B4-BE49-F238E27FC236}">
                  <a16:creationId xmlns:a16="http://schemas.microsoft.com/office/drawing/2014/main" id="{97A36751-7BAE-471D-932A-DD9F90F1BD70}"/>
                </a:ext>
              </a:extLst>
            </p:cNvPr>
            <p:cNvSpPr/>
            <p:nvPr/>
          </p:nvSpPr>
          <p:spPr>
            <a:xfrm>
              <a:off x="1710125" y="3372125"/>
              <a:ext cx="693325" cy="509425"/>
            </a:xfrm>
            <a:custGeom>
              <a:avLst/>
              <a:gdLst/>
              <a:ahLst/>
              <a:cxnLst/>
              <a:rect l="l" t="t" r="r" b="b"/>
              <a:pathLst>
                <a:path w="27733" h="20377" extrusionOk="0">
                  <a:moveTo>
                    <a:pt x="27503" y="0"/>
                  </a:moveTo>
                  <a:lnTo>
                    <a:pt x="14211" y="1387"/>
                  </a:lnTo>
                  <a:lnTo>
                    <a:pt x="0" y="2859"/>
                  </a:lnTo>
                  <a:lnTo>
                    <a:pt x="6928" y="20376"/>
                  </a:lnTo>
                  <a:lnTo>
                    <a:pt x="15286" y="12312"/>
                  </a:lnTo>
                  <a:lnTo>
                    <a:pt x="27733" y="292"/>
                  </a:lnTo>
                  <a:cubicBezTo>
                    <a:pt x="27639" y="209"/>
                    <a:pt x="27566" y="114"/>
                    <a:pt x="27503"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470;p32">
              <a:extLst>
                <a:ext uri="{FF2B5EF4-FFF2-40B4-BE49-F238E27FC236}">
                  <a16:creationId xmlns:a16="http://schemas.microsoft.com/office/drawing/2014/main" id="{3470A37E-2EE4-41B2-9244-CE65ADC41E06}"/>
                </a:ext>
              </a:extLst>
            </p:cNvPr>
            <p:cNvSpPr/>
            <p:nvPr/>
          </p:nvSpPr>
          <p:spPr>
            <a:xfrm>
              <a:off x="1890100" y="3380700"/>
              <a:ext cx="882975" cy="505550"/>
            </a:xfrm>
            <a:custGeom>
              <a:avLst/>
              <a:gdLst/>
              <a:ahLst/>
              <a:cxnLst/>
              <a:rect l="l" t="t" r="r" b="b"/>
              <a:pathLst>
                <a:path w="35319" h="20222" extrusionOk="0">
                  <a:moveTo>
                    <a:pt x="21651" y="1"/>
                  </a:moveTo>
                  <a:cubicBezTo>
                    <a:pt x="21515" y="84"/>
                    <a:pt x="21338" y="147"/>
                    <a:pt x="21129" y="147"/>
                  </a:cubicBezTo>
                  <a:cubicBezTo>
                    <a:pt x="21025" y="147"/>
                    <a:pt x="20930" y="126"/>
                    <a:pt x="20847" y="105"/>
                  </a:cubicBezTo>
                  <a:lnTo>
                    <a:pt x="10904" y="9704"/>
                  </a:lnTo>
                  <a:lnTo>
                    <a:pt x="1" y="20221"/>
                  </a:lnTo>
                  <a:lnTo>
                    <a:pt x="1" y="20221"/>
                  </a:lnTo>
                  <a:lnTo>
                    <a:pt x="35319" y="16184"/>
                  </a:lnTo>
                  <a:lnTo>
                    <a:pt x="2165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471;p32">
              <a:extLst>
                <a:ext uri="{FF2B5EF4-FFF2-40B4-BE49-F238E27FC236}">
                  <a16:creationId xmlns:a16="http://schemas.microsoft.com/office/drawing/2014/main" id="{FF46E8ED-B69E-4906-97D1-FC0E3E371390}"/>
                </a:ext>
              </a:extLst>
            </p:cNvPr>
            <p:cNvSpPr/>
            <p:nvPr/>
          </p:nvSpPr>
          <p:spPr>
            <a:xfrm>
              <a:off x="2785300" y="3517925"/>
              <a:ext cx="1071300" cy="546725"/>
            </a:xfrm>
            <a:custGeom>
              <a:avLst/>
              <a:gdLst/>
              <a:ahLst/>
              <a:cxnLst/>
              <a:rect l="l" t="t" r="r" b="b"/>
              <a:pathLst>
                <a:path w="42852" h="21869" extrusionOk="0">
                  <a:moveTo>
                    <a:pt x="42737" y="0"/>
                  </a:moveTo>
                  <a:lnTo>
                    <a:pt x="1" y="10768"/>
                  </a:lnTo>
                  <a:lnTo>
                    <a:pt x="147" y="10945"/>
                  </a:lnTo>
                  <a:lnTo>
                    <a:pt x="126" y="10945"/>
                  </a:lnTo>
                  <a:lnTo>
                    <a:pt x="24874" y="21869"/>
                  </a:lnTo>
                  <a:lnTo>
                    <a:pt x="25636" y="21723"/>
                  </a:lnTo>
                  <a:lnTo>
                    <a:pt x="25646" y="21775"/>
                  </a:lnTo>
                  <a:lnTo>
                    <a:pt x="42852" y="178"/>
                  </a:lnTo>
                  <a:lnTo>
                    <a:pt x="4273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472;p32">
              <a:extLst>
                <a:ext uri="{FF2B5EF4-FFF2-40B4-BE49-F238E27FC236}">
                  <a16:creationId xmlns:a16="http://schemas.microsoft.com/office/drawing/2014/main" id="{DDD2B2A7-2087-4976-BEDB-B3DCBCEE7458}"/>
                </a:ext>
              </a:extLst>
            </p:cNvPr>
            <p:cNvSpPr/>
            <p:nvPr/>
          </p:nvSpPr>
          <p:spPr>
            <a:xfrm>
              <a:off x="1901050" y="3792600"/>
              <a:ext cx="878025" cy="427000"/>
            </a:xfrm>
            <a:custGeom>
              <a:avLst/>
              <a:gdLst/>
              <a:ahLst/>
              <a:cxnLst/>
              <a:rect l="l" t="t" r="r" b="b"/>
              <a:pathLst>
                <a:path w="35121" h="17080" extrusionOk="0">
                  <a:moveTo>
                    <a:pt x="35120" y="0"/>
                  </a:moveTo>
                  <a:lnTo>
                    <a:pt x="1" y="4027"/>
                  </a:lnTo>
                  <a:lnTo>
                    <a:pt x="27723" y="17079"/>
                  </a:lnTo>
                  <a:lnTo>
                    <a:pt x="27838" y="17059"/>
                  </a:lnTo>
                  <a:lnTo>
                    <a:pt x="3512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473;p32">
              <a:extLst>
                <a:ext uri="{FF2B5EF4-FFF2-40B4-BE49-F238E27FC236}">
                  <a16:creationId xmlns:a16="http://schemas.microsoft.com/office/drawing/2014/main" id="{F8AA57DE-CDD3-4EE1-88E7-4FA3A3F77179}"/>
                </a:ext>
              </a:extLst>
            </p:cNvPr>
            <p:cNvSpPr/>
            <p:nvPr/>
          </p:nvSpPr>
          <p:spPr>
            <a:xfrm>
              <a:off x="2596975" y="3791550"/>
              <a:ext cx="810200" cy="427525"/>
            </a:xfrm>
            <a:custGeom>
              <a:avLst/>
              <a:gdLst/>
              <a:ahLst/>
              <a:cxnLst/>
              <a:rect l="l" t="t" r="r" b="b"/>
              <a:pathLst>
                <a:path w="32408" h="17101" extrusionOk="0">
                  <a:moveTo>
                    <a:pt x="7659" y="0"/>
                  </a:moveTo>
                  <a:lnTo>
                    <a:pt x="7378" y="31"/>
                  </a:lnTo>
                  <a:lnTo>
                    <a:pt x="7283" y="42"/>
                  </a:lnTo>
                  <a:lnTo>
                    <a:pt x="1" y="17101"/>
                  </a:lnTo>
                  <a:lnTo>
                    <a:pt x="32407" y="10924"/>
                  </a:lnTo>
                  <a:lnTo>
                    <a:pt x="765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474;p32">
              <a:extLst>
                <a:ext uri="{FF2B5EF4-FFF2-40B4-BE49-F238E27FC236}">
                  <a16:creationId xmlns:a16="http://schemas.microsoft.com/office/drawing/2014/main" id="{2951F07B-917C-4F29-A530-83F9539117D5}"/>
                </a:ext>
              </a:extLst>
            </p:cNvPr>
            <p:cNvSpPr/>
            <p:nvPr/>
          </p:nvSpPr>
          <p:spPr>
            <a:xfrm>
              <a:off x="4542075" y="2609950"/>
              <a:ext cx="819050" cy="410050"/>
            </a:xfrm>
            <a:custGeom>
              <a:avLst/>
              <a:gdLst/>
              <a:ahLst/>
              <a:cxnLst/>
              <a:rect l="l" t="t" r="r" b="b"/>
              <a:pathLst>
                <a:path w="32762" h="16402" extrusionOk="0">
                  <a:moveTo>
                    <a:pt x="0" y="0"/>
                  </a:moveTo>
                  <a:lnTo>
                    <a:pt x="9850" y="16402"/>
                  </a:lnTo>
                  <a:lnTo>
                    <a:pt x="9912" y="16370"/>
                  </a:lnTo>
                  <a:lnTo>
                    <a:pt x="9975" y="16360"/>
                  </a:lnTo>
                  <a:lnTo>
                    <a:pt x="32762" y="13469"/>
                  </a:lnTo>
                  <a:lnTo>
                    <a:pt x="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475;p32">
              <a:extLst>
                <a:ext uri="{FF2B5EF4-FFF2-40B4-BE49-F238E27FC236}">
                  <a16:creationId xmlns:a16="http://schemas.microsoft.com/office/drawing/2014/main" id="{BA709B32-C839-4293-ADE9-671FB6AE794B}"/>
                </a:ext>
              </a:extLst>
            </p:cNvPr>
            <p:cNvSpPr/>
            <p:nvPr/>
          </p:nvSpPr>
          <p:spPr>
            <a:xfrm>
              <a:off x="3881350" y="2608900"/>
              <a:ext cx="906975" cy="887650"/>
            </a:xfrm>
            <a:custGeom>
              <a:avLst/>
              <a:gdLst/>
              <a:ahLst/>
              <a:cxnLst/>
              <a:rect l="l" t="t" r="r" b="b"/>
              <a:pathLst>
                <a:path w="36279" h="35506" extrusionOk="0">
                  <a:moveTo>
                    <a:pt x="26346" y="0"/>
                  </a:moveTo>
                  <a:lnTo>
                    <a:pt x="1" y="35505"/>
                  </a:lnTo>
                  <a:lnTo>
                    <a:pt x="36279" y="16444"/>
                  </a:lnTo>
                  <a:lnTo>
                    <a:pt x="26429" y="42"/>
                  </a:lnTo>
                  <a:lnTo>
                    <a:pt x="2634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476;p32">
              <a:extLst>
                <a:ext uri="{FF2B5EF4-FFF2-40B4-BE49-F238E27FC236}">
                  <a16:creationId xmlns:a16="http://schemas.microsoft.com/office/drawing/2014/main" id="{4B7E559C-81A6-450E-9245-4F2EA20E1374}"/>
                </a:ext>
              </a:extLst>
            </p:cNvPr>
            <p:cNvSpPr/>
            <p:nvPr/>
          </p:nvSpPr>
          <p:spPr>
            <a:xfrm>
              <a:off x="3426450" y="3522350"/>
              <a:ext cx="515450" cy="641700"/>
            </a:xfrm>
            <a:custGeom>
              <a:avLst/>
              <a:gdLst/>
              <a:ahLst/>
              <a:cxnLst/>
              <a:rect l="l" t="t" r="r" b="b"/>
              <a:pathLst>
                <a:path w="20618" h="25668" extrusionOk="0">
                  <a:moveTo>
                    <a:pt x="17206" y="1"/>
                  </a:moveTo>
                  <a:lnTo>
                    <a:pt x="0" y="21598"/>
                  </a:lnTo>
                  <a:lnTo>
                    <a:pt x="95" y="21984"/>
                  </a:lnTo>
                  <a:lnTo>
                    <a:pt x="20617" y="25667"/>
                  </a:lnTo>
                  <a:lnTo>
                    <a:pt x="17508" y="481"/>
                  </a:lnTo>
                  <a:lnTo>
                    <a:pt x="1720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477;p32">
              <a:extLst>
                <a:ext uri="{FF2B5EF4-FFF2-40B4-BE49-F238E27FC236}">
                  <a16:creationId xmlns:a16="http://schemas.microsoft.com/office/drawing/2014/main" id="{F3EA99F5-5B12-4ED4-A17F-53A4DA2C23F5}"/>
                </a:ext>
              </a:extLst>
            </p:cNvPr>
            <p:cNvSpPr/>
            <p:nvPr/>
          </p:nvSpPr>
          <p:spPr>
            <a:xfrm>
              <a:off x="3428800" y="4071925"/>
              <a:ext cx="513100" cy="392350"/>
            </a:xfrm>
            <a:custGeom>
              <a:avLst/>
              <a:gdLst/>
              <a:ahLst/>
              <a:cxnLst/>
              <a:rect l="l" t="t" r="r" b="b"/>
              <a:pathLst>
                <a:path w="20524" h="15694" extrusionOk="0">
                  <a:moveTo>
                    <a:pt x="1" y="1"/>
                  </a:moveTo>
                  <a:lnTo>
                    <a:pt x="3871" y="15693"/>
                  </a:lnTo>
                  <a:lnTo>
                    <a:pt x="20523" y="3684"/>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478;p32">
              <a:extLst>
                <a:ext uri="{FF2B5EF4-FFF2-40B4-BE49-F238E27FC236}">
                  <a16:creationId xmlns:a16="http://schemas.microsoft.com/office/drawing/2014/main" id="{E1CE1D2C-5037-4882-8327-9BF8F5B129EC}"/>
                </a:ext>
              </a:extLst>
            </p:cNvPr>
            <p:cNvSpPr/>
            <p:nvPr/>
          </p:nvSpPr>
          <p:spPr>
            <a:xfrm>
              <a:off x="3525575" y="4164025"/>
              <a:ext cx="513100" cy="406925"/>
            </a:xfrm>
            <a:custGeom>
              <a:avLst/>
              <a:gdLst/>
              <a:ahLst/>
              <a:cxnLst/>
              <a:rect l="l" t="t" r="r" b="b"/>
              <a:pathLst>
                <a:path w="20524" h="16277" extrusionOk="0">
                  <a:moveTo>
                    <a:pt x="16652" y="0"/>
                  </a:moveTo>
                  <a:lnTo>
                    <a:pt x="0" y="12009"/>
                  </a:lnTo>
                  <a:lnTo>
                    <a:pt x="53" y="12208"/>
                  </a:lnTo>
                  <a:lnTo>
                    <a:pt x="53" y="12270"/>
                  </a:lnTo>
                  <a:lnTo>
                    <a:pt x="20273" y="16277"/>
                  </a:lnTo>
                  <a:lnTo>
                    <a:pt x="20419" y="16173"/>
                  </a:lnTo>
                  <a:lnTo>
                    <a:pt x="20523" y="15630"/>
                  </a:lnTo>
                  <a:lnTo>
                    <a:pt x="1665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479;p32">
              <a:extLst>
                <a:ext uri="{FF2B5EF4-FFF2-40B4-BE49-F238E27FC236}">
                  <a16:creationId xmlns:a16="http://schemas.microsoft.com/office/drawing/2014/main" id="{81DCD623-39AB-4BB7-8453-60FCF71C1F2F}"/>
                </a:ext>
              </a:extLst>
            </p:cNvPr>
            <p:cNvSpPr/>
            <p:nvPr/>
          </p:nvSpPr>
          <p:spPr>
            <a:xfrm>
              <a:off x="3864125" y="3534350"/>
              <a:ext cx="289050" cy="629700"/>
            </a:xfrm>
            <a:custGeom>
              <a:avLst/>
              <a:gdLst/>
              <a:ahLst/>
              <a:cxnLst/>
              <a:rect l="l" t="t" r="r" b="b"/>
              <a:pathLst>
                <a:path w="11562" h="25188" extrusionOk="0">
                  <a:moveTo>
                    <a:pt x="1" y="1"/>
                  </a:moveTo>
                  <a:lnTo>
                    <a:pt x="3110" y="25187"/>
                  </a:lnTo>
                  <a:lnTo>
                    <a:pt x="11510" y="18416"/>
                  </a:lnTo>
                  <a:lnTo>
                    <a:pt x="11561" y="18165"/>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480;p32">
              <a:extLst>
                <a:ext uri="{FF2B5EF4-FFF2-40B4-BE49-F238E27FC236}">
                  <a16:creationId xmlns:a16="http://schemas.microsoft.com/office/drawing/2014/main" id="{58735915-0DDB-4162-80ED-DA78B1FD14E5}"/>
                </a:ext>
              </a:extLst>
            </p:cNvPr>
            <p:cNvSpPr/>
            <p:nvPr/>
          </p:nvSpPr>
          <p:spPr>
            <a:xfrm>
              <a:off x="3941875" y="3994725"/>
              <a:ext cx="210000" cy="560050"/>
            </a:xfrm>
            <a:custGeom>
              <a:avLst/>
              <a:gdLst/>
              <a:ahLst/>
              <a:cxnLst/>
              <a:rect l="l" t="t" r="r" b="b"/>
              <a:pathLst>
                <a:path w="8400" h="22402" extrusionOk="0">
                  <a:moveTo>
                    <a:pt x="8400" y="1"/>
                  </a:moveTo>
                  <a:lnTo>
                    <a:pt x="0" y="6772"/>
                  </a:lnTo>
                  <a:lnTo>
                    <a:pt x="3871" y="22402"/>
                  </a:lnTo>
                  <a:lnTo>
                    <a:pt x="840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481;p32">
              <a:extLst>
                <a:ext uri="{FF2B5EF4-FFF2-40B4-BE49-F238E27FC236}">
                  <a16:creationId xmlns:a16="http://schemas.microsoft.com/office/drawing/2014/main" id="{CAC9534B-2016-4124-8A97-BA1A66671A66}"/>
                </a:ext>
              </a:extLst>
            </p:cNvPr>
            <p:cNvSpPr/>
            <p:nvPr/>
          </p:nvSpPr>
          <p:spPr>
            <a:xfrm>
              <a:off x="3526875" y="4470775"/>
              <a:ext cx="505525" cy="469250"/>
            </a:xfrm>
            <a:custGeom>
              <a:avLst/>
              <a:gdLst/>
              <a:ahLst/>
              <a:cxnLst/>
              <a:rect l="l" t="t" r="r" b="b"/>
              <a:pathLst>
                <a:path w="20221" h="18770" extrusionOk="0">
                  <a:moveTo>
                    <a:pt x="1" y="0"/>
                  </a:moveTo>
                  <a:lnTo>
                    <a:pt x="1" y="18770"/>
                  </a:lnTo>
                  <a:lnTo>
                    <a:pt x="20221" y="4007"/>
                  </a:lnTo>
                  <a:lnTo>
                    <a:pt x="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482;p32">
              <a:extLst>
                <a:ext uri="{FF2B5EF4-FFF2-40B4-BE49-F238E27FC236}">
                  <a16:creationId xmlns:a16="http://schemas.microsoft.com/office/drawing/2014/main" id="{DDDF3816-0AB2-4336-9935-98F6143E3A47}"/>
                </a:ext>
              </a:extLst>
            </p:cNvPr>
            <p:cNvSpPr/>
            <p:nvPr/>
          </p:nvSpPr>
          <p:spPr>
            <a:xfrm>
              <a:off x="1109425" y="283500"/>
              <a:ext cx="5411650" cy="4688350"/>
            </a:xfrm>
            <a:custGeom>
              <a:avLst/>
              <a:gdLst/>
              <a:ahLst/>
              <a:cxnLst/>
              <a:rect l="l" t="t" r="r" b="b"/>
              <a:pathLst>
                <a:path w="216466" h="187534" extrusionOk="0">
                  <a:moveTo>
                    <a:pt x="100694" y="679"/>
                  </a:moveTo>
                  <a:lnTo>
                    <a:pt x="120905" y="7044"/>
                  </a:lnTo>
                  <a:lnTo>
                    <a:pt x="134489" y="7429"/>
                  </a:lnTo>
                  <a:lnTo>
                    <a:pt x="149451" y="11164"/>
                  </a:lnTo>
                  <a:lnTo>
                    <a:pt x="177204" y="22787"/>
                  </a:lnTo>
                  <a:lnTo>
                    <a:pt x="194482" y="41192"/>
                  </a:lnTo>
                  <a:lnTo>
                    <a:pt x="208703" y="52794"/>
                  </a:lnTo>
                  <a:lnTo>
                    <a:pt x="215767" y="70636"/>
                  </a:lnTo>
                  <a:lnTo>
                    <a:pt x="205333" y="94874"/>
                  </a:lnTo>
                  <a:lnTo>
                    <a:pt x="189317" y="106413"/>
                  </a:lnTo>
                  <a:lnTo>
                    <a:pt x="170965" y="106413"/>
                  </a:lnTo>
                  <a:lnTo>
                    <a:pt x="147281" y="109418"/>
                  </a:lnTo>
                  <a:lnTo>
                    <a:pt x="147218" y="109428"/>
                  </a:lnTo>
                  <a:lnTo>
                    <a:pt x="109949" y="129001"/>
                  </a:lnTo>
                  <a:lnTo>
                    <a:pt x="109636" y="129168"/>
                  </a:lnTo>
                  <a:lnTo>
                    <a:pt x="121749" y="148199"/>
                  </a:lnTo>
                  <a:lnTo>
                    <a:pt x="117065" y="171394"/>
                  </a:lnTo>
                  <a:lnTo>
                    <a:pt x="96699" y="186261"/>
                  </a:lnTo>
                  <a:lnTo>
                    <a:pt x="96699" y="167429"/>
                  </a:lnTo>
                  <a:lnTo>
                    <a:pt x="92671" y="151100"/>
                  </a:lnTo>
                  <a:lnTo>
                    <a:pt x="59388" y="157443"/>
                  </a:lnTo>
                  <a:lnTo>
                    <a:pt x="31030" y="144088"/>
                  </a:lnTo>
                  <a:lnTo>
                    <a:pt x="23882" y="126038"/>
                  </a:lnTo>
                  <a:lnTo>
                    <a:pt x="9954" y="120019"/>
                  </a:lnTo>
                  <a:lnTo>
                    <a:pt x="2139" y="104389"/>
                  </a:lnTo>
                  <a:lnTo>
                    <a:pt x="647" y="84179"/>
                  </a:lnTo>
                  <a:lnTo>
                    <a:pt x="647" y="66984"/>
                  </a:lnTo>
                  <a:lnTo>
                    <a:pt x="13355" y="49790"/>
                  </a:lnTo>
                  <a:lnTo>
                    <a:pt x="25354" y="35162"/>
                  </a:lnTo>
                  <a:lnTo>
                    <a:pt x="39231" y="25041"/>
                  </a:lnTo>
                  <a:lnTo>
                    <a:pt x="47160" y="15996"/>
                  </a:lnTo>
                  <a:lnTo>
                    <a:pt x="56456" y="8922"/>
                  </a:lnTo>
                  <a:lnTo>
                    <a:pt x="78920" y="7054"/>
                  </a:lnTo>
                  <a:lnTo>
                    <a:pt x="100694" y="679"/>
                  </a:lnTo>
                  <a:close/>
                  <a:moveTo>
                    <a:pt x="100705" y="0"/>
                  </a:moveTo>
                  <a:lnTo>
                    <a:pt x="78836" y="6407"/>
                  </a:lnTo>
                  <a:lnTo>
                    <a:pt x="56310" y="8285"/>
                  </a:lnTo>
                  <a:lnTo>
                    <a:pt x="56216" y="8296"/>
                  </a:lnTo>
                  <a:lnTo>
                    <a:pt x="46743" y="15495"/>
                  </a:lnTo>
                  <a:lnTo>
                    <a:pt x="38823" y="24540"/>
                  </a:lnTo>
                  <a:lnTo>
                    <a:pt x="24947" y="34661"/>
                  </a:lnTo>
                  <a:lnTo>
                    <a:pt x="12844" y="49393"/>
                  </a:lnTo>
                  <a:lnTo>
                    <a:pt x="0" y="66775"/>
                  </a:lnTo>
                  <a:lnTo>
                    <a:pt x="0" y="84200"/>
                  </a:lnTo>
                  <a:lnTo>
                    <a:pt x="1503" y="104503"/>
                  </a:lnTo>
                  <a:lnTo>
                    <a:pt x="9484" y="120519"/>
                  </a:lnTo>
                  <a:lnTo>
                    <a:pt x="23382" y="126529"/>
                  </a:lnTo>
                  <a:lnTo>
                    <a:pt x="30518" y="144568"/>
                  </a:lnTo>
                  <a:lnTo>
                    <a:pt x="59305" y="158122"/>
                  </a:lnTo>
                  <a:lnTo>
                    <a:pt x="92191" y="151851"/>
                  </a:lnTo>
                  <a:lnTo>
                    <a:pt x="96052" y="167471"/>
                  </a:lnTo>
                  <a:lnTo>
                    <a:pt x="96052" y="187534"/>
                  </a:lnTo>
                  <a:lnTo>
                    <a:pt x="117545" y="171842"/>
                  </a:lnTo>
                  <a:lnTo>
                    <a:pt x="117649" y="171769"/>
                  </a:lnTo>
                  <a:lnTo>
                    <a:pt x="122438" y="148074"/>
                  </a:lnTo>
                  <a:lnTo>
                    <a:pt x="110565" y="129409"/>
                  </a:lnTo>
                  <a:lnTo>
                    <a:pt x="147416" y="110054"/>
                  </a:lnTo>
                  <a:lnTo>
                    <a:pt x="171007" y="107060"/>
                  </a:lnTo>
                  <a:lnTo>
                    <a:pt x="189526" y="107060"/>
                  </a:lnTo>
                  <a:lnTo>
                    <a:pt x="205781" y="95343"/>
                  </a:lnTo>
                  <a:lnTo>
                    <a:pt x="205855" y="95291"/>
                  </a:lnTo>
                  <a:lnTo>
                    <a:pt x="216414" y="70772"/>
                  </a:lnTo>
                  <a:lnTo>
                    <a:pt x="216465" y="70647"/>
                  </a:lnTo>
                  <a:lnTo>
                    <a:pt x="209245" y="52398"/>
                  </a:lnTo>
                  <a:lnTo>
                    <a:pt x="194920" y="40723"/>
                  </a:lnTo>
                  <a:lnTo>
                    <a:pt x="177632" y="22297"/>
                  </a:lnTo>
                  <a:lnTo>
                    <a:pt x="177580" y="22245"/>
                  </a:lnTo>
                  <a:lnTo>
                    <a:pt x="149649" y="10549"/>
                  </a:lnTo>
                  <a:lnTo>
                    <a:pt x="134614" y="6793"/>
                  </a:lnTo>
                  <a:lnTo>
                    <a:pt x="121051" y="6407"/>
                  </a:lnTo>
                  <a:lnTo>
                    <a:pt x="10070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483;p32">
              <a:extLst>
                <a:ext uri="{FF2B5EF4-FFF2-40B4-BE49-F238E27FC236}">
                  <a16:creationId xmlns:a16="http://schemas.microsoft.com/office/drawing/2014/main" id="{50124BF1-3007-48A3-9E1F-4784E3B583A3}"/>
                </a:ext>
              </a:extLst>
            </p:cNvPr>
            <p:cNvSpPr/>
            <p:nvPr/>
          </p:nvSpPr>
          <p:spPr>
            <a:xfrm>
              <a:off x="1429450" y="1148725"/>
              <a:ext cx="483900" cy="473950"/>
            </a:xfrm>
            <a:custGeom>
              <a:avLst/>
              <a:gdLst/>
              <a:ahLst/>
              <a:cxnLst/>
              <a:rect l="l" t="t" r="r" b="b"/>
              <a:pathLst>
                <a:path w="19356" h="18958" extrusionOk="0">
                  <a:moveTo>
                    <a:pt x="12282" y="636"/>
                  </a:moveTo>
                  <a:lnTo>
                    <a:pt x="18844" y="18519"/>
                  </a:lnTo>
                  <a:lnTo>
                    <a:pt x="18844" y="18519"/>
                  </a:lnTo>
                  <a:lnTo>
                    <a:pt x="596" y="14878"/>
                  </a:lnTo>
                  <a:lnTo>
                    <a:pt x="12282" y="636"/>
                  </a:lnTo>
                  <a:close/>
                  <a:moveTo>
                    <a:pt x="12386" y="0"/>
                  </a:moveTo>
                  <a:lnTo>
                    <a:pt x="1" y="15087"/>
                  </a:lnTo>
                  <a:lnTo>
                    <a:pt x="19356" y="18958"/>
                  </a:lnTo>
                  <a:lnTo>
                    <a:pt x="1238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484;p32">
              <a:extLst>
                <a:ext uri="{FF2B5EF4-FFF2-40B4-BE49-F238E27FC236}">
                  <a16:creationId xmlns:a16="http://schemas.microsoft.com/office/drawing/2014/main" id="{A1CB9E59-2BA2-4CA2-8526-7896B34B6C1A}"/>
                </a:ext>
              </a:extLst>
            </p:cNvPr>
            <p:cNvSpPr/>
            <p:nvPr/>
          </p:nvSpPr>
          <p:spPr>
            <a:xfrm>
              <a:off x="1732825" y="899600"/>
              <a:ext cx="355025" cy="718900"/>
            </a:xfrm>
            <a:custGeom>
              <a:avLst/>
              <a:gdLst/>
              <a:ahLst/>
              <a:cxnLst/>
              <a:rect l="l" t="t" r="r" b="b"/>
              <a:pathLst>
                <a:path w="14201" h="28756" extrusionOk="0">
                  <a:moveTo>
                    <a:pt x="14012" y="1"/>
                  </a:moveTo>
                  <a:lnTo>
                    <a:pt x="1" y="10226"/>
                  </a:lnTo>
                  <a:lnTo>
                    <a:pt x="6813" y="28756"/>
                  </a:lnTo>
                  <a:lnTo>
                    <a:pt x="7116" y="28651"/>
                  </a:lnTo>
                  <a:lnTo>
                    <a:pt x="386" y="10341"/>
                  </a:lnTo>
                  <a:lnTo>
                    <a:pt x="14200" y="262"/>
                  </a:lnTo>
                  <a:lnTo>
                    <a:pt x="1401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485;p32">
              <a:extLst>
                <a:ext uri="{FF2B5EF4-FFF2-40B4-BE49-F238E27FC236}">
                  <a16:creationId xmlns:a16="http://schemas.microsoft.com/office/drawing/2014/main" id="{6EB2F978-E0FB-4641-AB14-78F9D9223B63}"/>
                </a:ext>
              </a:extLst>
            </p:cNvPr>
            <p:cNvSpPr/>
            <p:nvPr/>
          </p:nvSpPr>
          <p:spPr>
            <a:xfrm>
              <a:off x="1432600" y="1518325"/>
              <a:ext cx="481800" cy="616650"/>
            </a:xfrm>
            <a:custGeom>
              <a:avLst/>
              <a:gdLst/>
              <a:ahLst/>
              <a:cxnLst/>
              <a:rect l="l" t="t" r="r" b="b"/>
              <a:pathLst>
                <a:path w="19272" h="24666" extrusionOk="0">
                  <a:moveTo>
                    <a:pt x="355" y="397"/>
                  </a:moveTo>
                  <a:lnTo>
                    <a:pt x="18676" y="4059"/>
                  </a:lnTo>
                  <a:lnTo>
                    <a:pt x="1816" y="23851"/>
                  </a:lnTo>
                  <a:lnTo>
                    <a:pt x="355" y="397"/>
                  </a:lnTo>
                  <a:close/>
                  <a:moveTo>
                    <a:pt x="0" y="0"/>
                  </a:moveTo>
                  <a:lnTo>
                    <a:pt x="1544" y="24665"/>
                  </a:lnTo>
                  <a:lnTo>
                    <a:pt x="19271" y="3851"/>
                  </a:lnTo>
                  <a:lnTo>
                    <a:pt x="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486;p32">
              <a:extLst>
                <a:ext uri="{FF2B5EF4-FFF2-40B4-BE49-F238E27FC236}">
                  <a16:creationId xmlns:a16="http://schemas.microsoft.com/office/drawing/2014/main" id="{232DE7E1-6FB2-4C6A-83DC-EEC66DBB56E3}"/>
                </a:ext>
              </a:extLst>
            </p:cNvPr>
            <p:cNvSpPr/>
            <p:nvPr/>
          </p:nvSpPr>
          <p:spPr>
            <a:xfrm>
              <a:off x="1466500" y="1609350"/>
              <a:ext cx="662825" cy="585875"/>
            </a:xfrm>
            <a:custGeom>
              <a:avLst/>
              <a:gdLst/>
              <a:ahLst/>
              <a:cxnLst/>
              <a:rect l="l" t="t" r="r" b="b"/>
              <a:pathLst>
                <a:path w="26513" h="23435" extrusionOk="0">
                  <a:moveTo>
                    <a:pt x="17561" y="627"/>
                  </a:moveTo>
                  <a:lnTo>
                    <a:pt x="26022" y="23059"/>
                  </a:lnTo>
                  <a:lnTo>
                    <a:pt x="647" y="20482"/>
                  </a:lnTo>
                  <a:lnTo>
                    <a:pt x="17561" y="627"/>
                  </a:lnTo>
                  <a:close/>
                  <a:moveTo>
                    <a:pt x="17675" y="1"/>
                  </a:moveTo>
                  <a:lnTo>
                    <a:pt x="0" y="20743"/>
                  </a:lnTo>
                  <a:lnTo>
                    <a:pt x="26513" y="23435"/>
                  </a:lnTo>
                  <a:lnTo>
                    <a:pt x="26513" y="23435"/>
                  </a:lnTo>
                  <a:lnTo>
                    <a:pt x="1767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487;p32">
              <a:extLst>
                <a:ext uri="{FF2B5EF4-FFF2-40B4-BE49-F238E27FC236}">
                  <a16:creationId xmlns:a16="http://schemas.microsoft.com/office/drawing/2014/main" id="{B33BF7EE-07A5-4A0A-B7BB-6ADC35EEF2BE}"/>
                </a:ext>
              </a:extLst>
            </p:cNvPr>
            <p:cNvSpPr/>
            <p:nvPr/>
          </p:nvSpPr>
          <p:spPr>
            <a:xfrm>
              <a:off x="1111225" y="1511800"/>
              <a:ext cx="367825" cy="619525"/>
            </a:xfrm>
            <a:custGeom>
              <a:avLst/>
              <a:gdLst/>
              <a:ahLst/>
              <a:cxnLst/>
              <a:rect l="l" t="t" r="r" b="b"/>
              <a:pathLst>
                <a:path w="14713" h="24781" extrusionOk="0">
                  <a:moveTo>
                    <a:pt x="12897" y="908"/>
                  </a:moveTo>
                  <a:lnTo>
                    <a:pt x="14358" y="24258"/>
                  </a:lnTo>
                  <a:lnTo>
                    <a:pt x="492" y="17685"/>
                  </a:lnTo>
                  <a:lnTo>
                    <a:pt x="12897" y="908"/>
                  </a:lnTo>
                  <a:close/>
                  <a:moveTo>
                    <a:pt x="13168" y="1"/>
                  </a:moveTo>
                  <a:lnTo>
                    <a:pt x="1" y="17810"/>
                  </a:lnTo>
                  <a:lnTo>
                    <a:pt x="14712" y="24780"/>
                  </a:lnTo>
                  <a:lnTo>
                    <a:pt x="14712" y="24780"/>
                  </a:lnTo>
                  <a:lnTo>
                    <a:pt x="13168"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488;p32">
              <a:extLst>
                <a:ext uri="{FF2B5EF4-FFF2-40B4-BE49-F238E27FC236}">
                  <a16:creationId xmlns:a16="http://schemas.microsoft.com/office/drawing/2014/main" id="{A84B72D5-6195-4CA8-AFD3-440279C89144}"/>
                </a:ext>
              </a:extLst>
            </p:cNvPr>
            <p:cNvSpPr/>
            <p:nvPr/>
          </p:nvSpPr>
          <p:spPr>
            <a:xfrm>
              <a:off x="2075050" y="672950"/>
              <a:ext cx="776275" cy="235825"/>
            </a:xfrm>
            <a:custGeom>
              <a:avLst/>
              <a:gdLst/>
              <a:ahLst/>
              <a:cxnLst/>
              <a:rect l="l" t="t" r="r" b="b"/>
              <a:pathLst>
                <a:path w="31051" h="9433" extrusionOk="0">
                  <a:moveTo>
                    <a:pt x="8378" y="355"/>
                  </a:moveTo>
                  <a:lnTo>
                    <a:pt x="29194" y="4299"/>
                  </a:lnTo>
                  <a:lnTo>
                    <a:pt x="835" y="8962"/>
                  </a:lnTo>
                  <a:lnTo>
                    <a:pt x="8378" y="355"/>
                  </a:lnTo>
                  <a:close/>
                  <a:moveTo>
                    <a:pt x="8253" y="0"/>
                  </a:moveTo>
                  <a:lnTo>
                    <a:pt x="0" y="9432"/>
                  </a:lnTo>
                  <a:lnTo>
                    <a:pt x="31051" y="4320"/>
                  </a:lnTo>
                  <a:lnTo>
                    <a:pt x="8347" y="21"/>
                  </a:lnTo>
                  <a:lnTo>
                    <a:pt x="825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489;p32">
              <a:extLst>
                <a:ext uri="{FF2B5EF4-FFF2-40B4-BE49-F238E27FC236}">
                  <a16:creationId xmlns:a16="http://schemas.microsoft.com/office/drawing/2014/main" id="{A6B3E6A7-2BEF-4583-B56A-D9DAF3E85F61}"/>
                </a:ext>
              </a:extLst>
            </p:cNvPr>
            <p:cNvSpPr/>
            <p:nvPr/>
          </p:nvSpPr>
          <p:spPr>
            <a:xfrm>
              <a:off x="2263375" y="447825"/>
              <a:ext cx="819575" cy="239225"/>
            </a:xfrm>
            <a:custGeom>
              <a:avLst/>
              <a:gdLst/>
              <a:ahLst/>
              <a:cxnLst/>
              <a:rect l="l" t="t" r="r" b="b"/>
              <a:pathLst>
                <a:path w="32783" h="9569" extrusionOk="0">
                  <a:moveTo>
                    <a:pt x="31072" y="460"/>
                  </a:moveTo>
                  <a:lnTo>
                    <a:pt x="1555" y="8797"/>
                  </a:lnTo>
                  <a:lnTo>
                    <a:pt x="1555" y="8797"/>
                  </a:lnTo>
                  <a:lnTo>
                    <a:pt x="10235" y="2192"/>
                  </a:lnTo>
                  <a:lnTo>
                    <a:pt x="31072" y="460"/>
                  </a:lnTo>
                  <a:close/>
                  <a:moveTo>
                    <a:pt x="32720" y="1"/>
                  </a:moveTo>
                  <a:lnTo>
                    <a:pt x="10163" y="1879"/>
                  </a:lnTo>
                  <a:lnTo>
                    <a:pt x="10121" y="1879"/>
                  </a:lnTo>
                  <a:lnTo>
                    <a:pt x="0" y="9569"/>
                  </a:lnTo>
                  <a:lnTo>
                    <a:pt x="32783" y="314"/>
                  </a:lnTo>
                  <a:lnTo>
                    <a:pt x="3272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490;p32">
              <a:extLst>
                <a:ext uri="{FF2B5EF4-FFF2-40B4-BE49-F238E27FC236}">
                  <a16:creationId xmlns:a16="http://schemas.microsoft.com/office/drawing/2014/main" id="{381482A1-BCCA-4559-A8D5-CD69322D2301}"/>
                </a:ext>
              </a:extLst>
            </p:cNvPr>
            <p:cNvSpPr/>
            <p:nvPr/>
          </p:nvSpPr>
          <p:spPr>
            <a:xfrm>
              <a:off x="2265200" y="444450"/>
              <a:ext cx="827150" cy="340675"/>
            </a:xfrm>
            <a:custGeom>
              <a:avLst/>
              <a:gdLst/>
              <a:ahLst/>
              <a:cxnLst/>
              <a:rect l="l" t="t" r="r" b="b"/>
              <a:pathLst>
                <a:path w="33086" h="13627" extrusionOk="0">
                  <a:moveTo>
                    <a:pt x="32240" y="585"/>
                  </a:moveTo>
                  <a:lnTo>
                    <a:pt x="22443" y="13272"/>
                  </a:lnTo>
                  <a:lnTo>
                    <a:pt x="1409" y="9286"/>
                  </a:lnTo>
                  <a:lnTo>
                    <a:pt x="32240" y="585"/>
                  </a:lnTo>
                  <a:close/>
                  <a:moveTo>
                    <a:pt x="33085" y="0"/>
                  </a:moveTo>
                  <a:lnTo>
                    <a:pt x="0" y="9349"/>
                  </a:lnTo>
                  <a:lnTo>
                    <a:pt x="22485" y="13606"/>
                  </a:lnTo>
                  <a:lnTo>
                    <a:pt x="22578" y="13627"/>
                  </a:lnTo>
                  <a:lnTo>
                    <a:pt x="3308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491;p32">
              <a:extLst>
                <a:ext uri="{FF2B5EF4-FFF2-40B4-BE49-F238E27FC236}">
                  <a16:creationId xmlns:a16="http://schemas.microsoft.com/office/drawing/2014/main" id="{D18B1979-0F65-4EAA-980C-7753079E4F6F}"/>
                </a:ext>
              </a:extLst>
            </p:cNvPr>
            <p:cNvSpPr/>
            <p:nvPr/>
          </p:nvSpPr>
          <p:spPr>
            <a:xfrm>
              <a:off x="1904975" y="899350"/>
              <a:ext cx="752825" cy="721500"/>
            </a:xfrm>
            <a:custGeom>
              <a:avLst/>
              <a:gdLst/>
              <a:ahLst/>
              <a:cxnLst/>
              <a:rect l="l" t="t" r="r" b="b"/>
              <a:pathLst>
                <a:path w="30113" h="28860" extrusionOk="0">
                  <a:moveTo>
                    <a:pt x="7304" y="1"/>
                  </a:moveTo>
                  <a:lnTo>
                    <a:pt x="7147" y="282"/>
                  </a:lnTo>
                  <a:lnTo>
                    <a:pt x="29444" y="12552"/>
                  </a:lnTo>
                  <a:lnTo>
                    <a:pt x="1" y="28568"/>
                  </a:lnTo>
                  <a:lnTo>
                    <a:pt x="157" y="28860"/>
                  </a:lnTo>
                  <a:lnTo>
                    <a:pt x="30112" y="12552"/>
                  </a:lnTo>
                  <a:lnTo>
                    <a:pt x="730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492;p32">
              <a:extLst>
                <a:ext uri="{FF2B5EF4-FFF2-40B4-BE49-F238E27FC236}">
                  <a16:creationId xmlns:a16="http://schemas.microsoft.com/office/drawing/2014/main" id="{675F04BA-AE13-4878-8F44-22477424EE08}"/>
                </a:ext>
              </a:extLst>
            </p:cNvPr>
            <p:cNvSpPr/>
            <p:nvPr/>
          </p:nvSpPr>
          <p:spPr>
            <a:xfrm>
              <a:off x="2073200" y="775450"/>
              <a:ext cx="761425" cy="443450"/>
            </a:xfrm>
            <a:custGeom>
              <a:avLst/>
              <a:gdLst/>
              <a:ahLst/>
              <a:cxnLst/>
              <a:rect l="l" t="t" r="r" b="b"/>
              <a:pathLst>
                <a:path w="30457" h="17738" extrusionOk="0">
                  <a:moveTo>
                    <a:pt x="29935" y="418"/>
                  </a:moveTo>
                  <a:lnTo>
                    <a:pt x="22966" y="17278"/>
                  </a:lnTo>
                  <a:lnTo>
                    <a:pt x="982" y="5186"/>
                  </a:lnTo>
                  <a:lnTo>
                    <a:pt x="29935" y="418"/>
                  </a:lnTo>
                  <a:close/>
                  <a:moveTo>
                    <a:pt x="30457" y="0"/>
                  </a:moveTo>
                  <a:lnTo>
                    <a:pt x="1" y="5019"/>
                  </a:lnTo>
                  <a:lnTo>
                    <a:pt x="22976" y="17644"/>
                  </a:lnTo>
                  <a:lnTo>
                    <a:pt x="23133" y="17737"/>
                  </a:lnTo>
                  <a:lnTo>
                    <a:pt x="3045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493;p32">
              <a:extLst>
                <a:ext uri="{FF2B5EF4-FFF2-40B4-BE49-F238E27FC236}">
                  <a16:creationId xmlns:a16="http://schemas.microsoft.com/office/drawing/2014/main" id="{CCF50482-61CD-4DC3-8F07-156B6D34E969}"/>
                </a:ext>
              </a:extLst>
            </p:cNvPr>
            <p:cNvSpPr/>
            <p:nvPr/>
          </p:nvSpPr>
          <p:spPr>
            <a:xfrm>
              <a:off x="1113325" y="1949225"/>
              <a:ext cx="369125" cy="446575"/>
            </a:xfrm>
            <a:custGeom>
              <a:avLst/>
              <a:gdLst/>
              <a:ahLst/>
              <a:cxnLst/>
              <a:rect l="l" t="t" r="r" b="b"/>
              <a:pathLst>
                <a:path w="14765" h="17863" extrusionOk="0">
                  <a:moveTo>
                    <a:pt x="324" y="512"/>
                  </a:moveTo>
                  <a:lnTo>
                    <a:pt x="14138" y="7054"/>
                  </a:lnTo>
                  <a:lnTo>
                    <a:pt x="324" y="17227"/>
                  </a:lnTo>
                  <a:lnTo>
                    <a:pt x="324" y="512"/>
                  </a:lnTo>
                  <a:close/>
                  <a:moveTo>
                    <a:pt x="0" y="0"/>
                  </a:moveTo>
                  <a:lnTo>
                    <a:pt x="0" y="17863"/>
                  </a:lnTo>
                  <a:lnTo>
                    <a:pt x="14764" y="6991"/>
                  </a:lnTo>
                  <a:lnTo>
                    <a:pt x="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494;p32">
              <a:extLst>
                <a:ext uri="{FF2B5EF4-FFF2-40B4-BE49-F238E27FC236}">
                  <a16:creationId xmlns:a16="http://schemas.microsoft.com/office/drawing/2014/main" id="{7B00CA31-6689-4DC6-B08A-527EE88DA347}"/>
                </a:ext>
              </a:extLst>
            </p:cNvPr>
            <p:cNvSpPr/>
            <p:nvPr/>
          </p:nvSpPr>
          <p:spPr>
            <a:xfrm>
              <a:off x="1467550" y="2120075"/>
              <a:ext cx="662300" cy="652375"/>
            </a:xfrm>
            <a:custGeom>
              <a:avLst/>
              <a:gdLst/>
              <a:ahLst/>
              <a:cxnLst/>
              <a:rect l="l" t="t" r="r" b="b"/>
              <a:pathLst>
                <a:path w="26492" h="26095" extrusionOk="0">
                  <a:moveTo>
                    <a:pt x="554" y="376"/>
                  </a:moveTo>
                  <a:lnTo>
                    <a:pt x="25959" y="2953"/>
                  </a:lnTo>
                  <a:lnTo>
                    <a:pt x="13074" y="25406"/>
                  </a:lnTo>
                  <a:lnTo>
                    <a:pt x="554" y="376"/>
                  </a:lnTo>
                  <a:close/>
                  <a:moveTo>
                    <a:pt x="0" y="1"/>
                  </a:moveTo>
                  <a:lnTo>
                    <a:pt x="13053" y="26095"/>
                  </a:lnTo>
                  <a:lnTo>
                    <a:pt x="26491" y="2682"/>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495;p32">
              <a:extLst>
                <a:ext uri="{FF2B5EF4-FFF2-40B4-BE49-F238E27FC236}">
                  <a16:creationId xmlns:a16="http://schemas.microsoft.com/office/drawing/2014/main" id="{AB0D841B-1E89-45EF-B59A-77A6B73A5805}"/>
                </a:ext>
              </a:extLst>
            </p:cNvPr>
            <p:cNvSpPr/>
            <p:nvPr/>
          </p:nvSpPr>
          <p:spPr>
            <a:xfrm>
              <a:off x="1113325" y="2112775"/>
              <a:ext cx="370675" cy="800025"/>
            </a:xfrm>
            <a:custGeom>
              <a:avLst/>
              <a:gdLst/>
              <a:ahLst/>
              <a:cxnLst/>
              <a:rect l="l" t="t" r="r" b="b"/>
              <a:pathLst>
                <a:path w="14827" h="32001" extrusionOk="0">
                  <a:moveTo>
                    <a:pt x="14076" y="950"/>
                  </a:moveTo>
                  <a:lnTo>
                    <a:pt x="1785" y="30613"/>
                  </a:lnTo>
                  <a:lnTo>
                    <a:pt x="334" y="11081"/>
                  </a:lnTo>
                  <a:lnTo>
                    <a:pt x="14076" y="950"/>
                  </a:lnTo>
                  <a:close/>
                  <a:moveTo>
                    <a:pt x="14827" y="1"/>
                  </a:moveTo>
                  <a:lnTo>
                    <a:pt x="74" y="10872"/>
                  </a:lnTo>
                  <a:lnTo>
                    <a:pt x="0" y="10924"/>
                  </a:lnTo>
                  <a:lnTo>
                    <a:pt x="1555" y="32000"/>
                  </a:lnTo>
                  <a:lnTo>
                    <a:pt x="1482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496;p32">
              <a:extLst>
                <a:ext uri="{FF2B5EF4-FFF2-40B4-BE49-F238E27FC236}">
                  <a16:creationId xmlns:a16="http://schemas.microsoft.com/office/drawing/2014/main" id="{4DEE1287-F72D-44B1-A3AB-8C1A4E0FC4F3}"/>
                </a:ext>
              </a:extLst>
            </p:cNvPr>
            <p:cNvSpPr/>
            <p:nvPr/>
          </p:nvSpPr>
          <p:spPr>
            <a:xfrm>
              <a:off x="1148275" y="2115125"/>
              <a:ext cx="651875" cy="785925"/>
            </a:xfrm>
            <a:custGeom>
              <a:avLst/>
              <a:gdLst/>
              <a:ahLst/>
              <a:cxnLst/>
              <a:rect l="l" t="t" r="r" b="b"/>
              <a:pathLst>
                <a:path w="26075" h="31437" extrusionOk="0">
                  <a:moveTo>
                    <a:pt x="13063" y="772"/>
                  </a:moveTo>
                  <a:lnTo>
                    <a:pt x="25594" y="25834"/>
                  </a:lnTo>
                  <a:lnTo>
                    <a:pt x="533" y="30988"/>
                  </a:lnTo>
                  <a:lnTo>
                    <a:pt x="13063" y="772"/>
                  </a:lnTo>
                  <a:close/>
                  <a:moveTo>
                    <a:pt x="13042" y="0"/>
                  </a:moveTo>
                  <a:lnTo>
                    <a:pt x="0" y="31437"/>
                  </a:lnTo>
                  <a:lnTo>
                    <a:pt x="26074" y="26063"/>
                  </a:lnTo>
                  <a:lnTo>
                    <a:pt x="1304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497;p32">
              <a:extLst>
                <a:ext uri="{FF2B5EF4-FFF2-40B4-BE49-F238E27FC236}">
                  <a16:creationId xmlns:a16="http://schemas.microsoft.com/office/drawing/2014/main" id="{B1A1119B-D529-4ECB-8975-209E82D71C07}"/>
                </a:ext>
              </a:extLst>
            </p:cNvPr>
            <p:cNvSpPr/>
            <p:nvPr/>
          </p:nvSpPr>
          <p:spPr>
            <a:xfrm>
              <a:off x="1151400" y="2893725"/>
              <a:ext cx="204525" cy="398325"/>
            </a:xfrm>
            <a:custGeom>
              <a:avLst/>
              <a:gdLst/>
              <a:ahLst/>
              <a:cxnLst/>
              <a:rect l="l" t="t" r="r" b="b"/>
              <a:pathLst>
                <a:path w="8181" h="15933" extrusionOk="0">
                  <a:moveTo>
                    <a:pt x="293" y="1"/>
                  </a:moveTo>
                  <a:lnTo>
                    <a:pt x="1" y="136"/>
                  </a:lnTo>
                  <a:lnTo>
                    <a:pt x="7899" y="15933"/>
                  </a:lnTo>
                  <a:lnTo>
                    <a:pt x="8181" y="15786"/>
                  </a:lnTo>
                  <a:lnTo>
                    <a:pt x="29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498;p32">
              <a:extLst>
                <a:ext uri="{FF2B5EF4-FFF2-40B4-BE49-F238E27FC236}">
                  <a16:creationId xmlns:a16="http://schemas.microsoft.com/office/drawing/2014/main" id="{14FB888A-444F-42DC-8A55-1AA7B52DF074}"/>
                </a:ext>
              </a:extLst>
            </p:cNvPr>
            <p:cNvSpPr/>
            <p:nvPr/>
          </p:nvSpPr>
          <p:spPr>
            <a:xfrm>
              <a:off x="1345750" y="2750525"/>
              <a:ext cx="454400" cy="695950"/>
            </a:xfrm>
            <a:custGeom>
              <a:avLst/>
              <a:gdLst/>
              <a:ahLst/>
              <a:cxnLst/>
              <a:rect l="l" t="t" r="r" b="b"/>
              <a:pathLst>
                <a:path w="18176" h="27838" extrusionOk="0">
                  <a:moveTo>
                    <a:pt x="17695" y="1065"/>
                  </a:moveTo>
                  <a:lnTo>
                    <a:pt x="14044" y="27368"/>
                  </a:lnTo>
                  <a:lnTo>
                    <a:pt x="532" y="21525"/>
                  </a:lnTo>
                  <a:lnTo>
                    <a:pt x="17695" y="1065"/>
                  </a:lnTo>
                  <a:close/>
                  <a:moveTo>
                    <a:pt x="18175" y="0"/>
                  </a:moveTo>
                  <a:lnTo>
                    <a:pt x="146" y="21484"/>
                  </a:lnTo>
                  <a:lnTo>
                    <a:pt x="0" y="21651"/>
                  </a:lnTo>
                  <a:lnTo>
                    <a:pt x="14304" y="27837"/>
                  </a:lnTo>
                  <a:lnTo>
                    <a:pt x="1817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499;p32">
              <a:extLst>
                <a:ext uri="{FF2B5EF4-FFF2-40B4-BE49-F238E27FC236}">
                  <a16:creationId xmlns:a16="http://schemas.microsoft.com/office/drawing/2014/main" id="{71E92655-DD24-4055-B9DE-251A2757CE97}"/>
                </a:ext>
              </a:extLst>
            </p:cNvPr>
            <p:cNvSpPr/>
            <p:nvPr/>
          </p:nvSpPr>
          <p:spPr>
            <a:xfrm>
              <a:off x="1985325" y="2193900"/>
              <a:ext cx="131200" cy="228500"/>
            </a:xfrm>
            <a:custGeom>
              <a:avLst/>
              <a:gdLst/>
              <a:ahLst/>
              <a:cxnLst/>
              <a:rect l="l" t="t" r="r" b="b"/>
              <a:pathLst>
                <a:path w="5248" h="9140" extrusionOk="0">
                  <a:moveTo>
                    <a:pt x="5248" y="0"/>
                  </a:moveTo>
                  <a:lnTo>
                    <a:pt x="0" y="914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500;p32">
              <a:extLst>
                <a:ext uri="{FF2B5EF4-FFF2-40B4-BE49-F238E27FC236}">
                  <a16:creationId xmlns:a16="http://schemas.microsoft.com/office/drawing/2014/main" id="{A33E84B5-0A98-4D3A-B4DF-2A1A9B47EC18}"/>
                </a:ext>
              </a:extLst>
            </p:cNvPr>
            <p:cNvSpPr/>
            <p:nvPr/>
          </p:nvSpPr>
          <p:spPr>
            <a:xfrm>
              <a:off x="1794375" y="2188675"/>
              <a:ext cx="331300" cy="574400"/>
            </a:xfrm>
            <a:custGeom>
              <a:avLst/>
              <a:gdLst/>
              <a:ahLst/>
              <a:cxnLst/>
              <a:rect l="l" t="t" r="r" b="b"/>
              <a:pathLst>
                <a:path w="13252" h="22976" extrusionOk="0">
                  <a:moveTo>
                    <a:pt x="13001" y="0"/>
                  </a:moveTo>
                  <a:lnTo>
                    <a:pt x="12886" y="209"/>
                  </a:lnTo>
                  <a:lnTo>
                    <a:pt x="7638" y="9349"/>
                  </a:lnTo>
                  <a:lnTo>
                    <a:pt x="1" y="22662"/>
                  </a:lnTo>
                  <a:lnTo>
                    <a:pt x="22" y="22715"/>
                  </a:lnTo>
                  <a:lnTo>
                    <a:pt x="230" y="22474"/>
                  </a:lnTo>
                  <a:lnTo>
                    <a:pt x="168" y="22944"/>
                  </a:lnTo>
                  <a:lnTo>
                    <a:pt x="199" y="22975"/>
                  </a:lnTo>
                  <a:lnTo>
                    <a:pt x="13252" y="220"/>
                  </a:lnTo>
                  <a:lnTo>
                    <a:pt x="12855" y="283"/>
                  </a:lnTo>
                  <a:lnTo>
                    <a:pt x="1300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501;p32">
              <a:extLst>
                <a:ext uri="{FF2B5EF4-FFF2-40B4-BE49-F238E27FC236}">
                  <a16:creationId xmlns:a16="http://schemas.microsoft.com/office/drawing/2014/main" id="{8E0C75F5-63BA-466F-8B54-36B54C78D05E}"/>
                </a:ext>
              </a:extLst>
            </p:cNvPr>
            <p:cNvSpPr/>
            <p:nvPr/>
          </p:nvSpPr>
          <p:spPr>
            <a:xfrm>
              <a:off x="1793075" y="2755225"/>
              <a:ext cx="1850" cy="2625"/>
            </a:xfrm>
            <a:custGeom>
              <a:avLst/>
              <a:gdLst/>
              <a:ahLst/>
              <a:cxnLst/>
              <a:rect l="l" t="t" r="r" b="b"/>
              <a:pathLst>
                <a:path w="74" h="105" extrusionOk="0">
                  <a:moveTo>
                    <a:pt x="53" y="0"/>
                  </a:moveTo>
                  <a:lnTo>
                    <a:pt x="0" y="84"/>
                  </a:lnTo>
                  <a:lnTo>
                    <a:pt x="32" y="105"/>
                  </a:lnTo>
                  <a:lnTo>
                    <a:pt x="74" y="53"/>
                  </a:lnTo>
                  <a:lnTo>
                    <a:pt x="5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502;p32">
              <a:extLst>
                <a:ext uri="{FF2B5EF4-FFF2-40B4-BE49-F238E27FC236}">
                  <a16:creationId xmlns:a16="http://schemas.microsoft.com/office/drawing/2014/main" id="{3AE64B15-FA1A-40C2-9F28-9A849A63DC92}"/>
                </a:ext>
              </a:extLst>
            </p:cNvPr>
            <p:cNvSpPr/>
            <p:nvPr/>
          </p:nvSpPr>
          <p:spPr>
            <a:xfrm>
              <a:off x="1793875" y="2750525"/>
              <a:ext cx="6275" cy="11775"/>
            </a:xfrm>
            <a:custGeom>
              <a:avLst/>
              <a:gdLst/>
              <a:ahLst/>
              <a:cxnLst/>
              <a:rect l="l" t="t" r="r" b="b"/>
              <a:pathLst>
                <a:path w="251" h="471" extrusionOk="0">
                  <a:moveTo>
                    <a:pt x="250" y="0"/>
                  </a:moveTo>
                  <a:lnTo>
                    <a:pt x="42" y="241"/>
                  </a:lnTo>
                  <a:lnTo>
                    <a:pt x="0" y="293"/>
                  </a:lnTo>
                  <a:lnTo>
                    <a:pt x="188" y="470"/>
                  </a:lnTo>
                  <a:lnTo>
                    <a:pt x="25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503;p32">
              <a:extLst>
                <a:ext uri="{FF2B5EF4-FFF2-40B4-BE49-F238E27FC236}">
                  <a16:creationId xmlns:a16="http://schemas.microsoft.com/office/drawing/2014/main" id="{278B7015-F814-490A-AD5D-BF9BCB74EAA4}"/>
                </a:ext>
              </a:extLst>
            </p:cNvPr>
            <p:cNvSpPr/>
            <p:nvPr/>
          </p:nvSpPr>
          <p:spPr>
            <a:xfrm>
              <a:off x="1901850" y="1202975"/>
              <a:ext cx="757500" cy="997200"/>
            </a:xfrm>
            <a:custGeom>
              <a:avLst/>
              <a:gdLst/>
              <a:ahLst/>
              <a:cxnLst/>
              <a:rect l="l" t="t" r="r" b="b"/>
              <a:pathLst>
                <a:path w="30300" h="39888" extrusionOk="0">
                  <a:moveTo>
                    <a:pt x="29507" y="803"/>
                  </a:moveTo>
                  <a:lnTo>
                    <a:pt x="8879" y="39115"/>
                  </a:lnTo>
                  <a:lnTo>
                    <a:pt x="407" y="16641"/>
                  </a:lnTo>
                  <a:lnTo>
                    <a:pt x="29507" y="803"/>
                  </a:lnTo>
                  <a:close/>
                  <a:moveTo>
                    <a:pt x="30300" y="0"/>
                  </a:moveTo>
                  <a:lnTo>
                    <a:pt x="1" y="16495"/>
                  </a:lnTo>
                  <a:lnTo>
                    <a:pt x="8827" y="39888"/>
                  </a:lnTo>
                  <a:lnTo>
                    <a:pt x="3030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504;p32">
              <a:extLst>
                <a:ext uri="{FF2B5EF4-FFF2-40B4-BE49-F238E27FC236}">
                  <a16:creationId xmlns:a16="http://schemas.microsoft.com/office/drawing/2014/main" id="{15B0135C-23F1-4E08-9016-983C88C87C7C}"/>
                </a:ext>
              </a:extLst>
            </p:cNvPr>
            <p:cNvSpPr/>
            <p:nvPr/>
          </p:nvSpPr>
          <p:spPr>
            <a:xfrm>
              <a:off x="2115750" y="1211050"/>
              <a:ext cx="1135950" cy="984700"/>
            </a:xfrm>
            <a:custGeom>
              <a:avLst/>
              <a:gdLst/>
              <a:ahLst/>
              <a:cxnLst/>
              <a:rect l="l" t="t" r="r" b="b"/>
              <a:pathLst>
                <a:path w="45438" h="39388" extrusionOk="0">
                  <a:moveTo>
                    <a:pt x="21201" y="0"/>
                  </a:moveTo>
                  <a:lnTo>
                    <a:pt x="0" y="39388"/>
                  </a:lnTo>
                  <a:lnTo>
                    <a:pt x="0" y="39388"/>
                  </a:lnTo>
                  <a:lnTo>
                    <a:pt x="45438" y="32198"/>
                  </a:lnTo>
                  <a:lnTo>
                    <a:pt x="45386" y="31875"/>
                  </a:lnTo>
                  <a:lnTo>
                    <a:pt x="594" y="38970"/>
                  </a:lnTo>
                  <a:lnTo>
                    <a:pt x="594" y="38970"/>
                  </a:lnTo>
                  <a:lnTo>
                    <a:pt x="21493" y="157"/>
                  </a:lnTo>
                  <a:lnTo>
                    <a:pt x="2120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505;p32">
              <a:extLst>
                <a:ext uri="{FF2B5EF4-FFF2-40B4-BE49-F238E27FC236}">
                  <a16:creationId xmlns:a16="http://schemas.microsoft.com/office/drawing/2014/main" id="{E4D7077F-B065-4006-B0E8-668B4DFE08DB}"/>
                </a:ext>
              </a:extLst>
            </p:cNvPr>
            <p:cNvSpPr/>
            <p:nvPr/>
          </p:nvSpPr>
          <p:spPr>
            <a:xfrm>
              <a:off x="2640800" y="728250"/>
              <a:ext cx="785950" cy="495100"/>
            </a:xfrm>
            <a:custGeom>
              <a:avLst/>
              <a:gdLst/>
              <a:ahLst/>
              <a:cxnLst/>
              <a:rect l="l" t="t" r="r" b="b"/>
              <a:pathLst>
                <a:path w="31438" h="19804" extrusionOk="0">
                  <a:moveTo>
                    <a:pt x="30153" y="438"/>
                  </a:moveTo>
                  <a:lnTo>
                    <a:pt x="689" y="18989"/>
                  </a:lnTo>
                  <a:lnTo>
                    <a:pt x="7596" y="2254"/>
                  </a:lnTo>
                  <a:lnTo>
                    <a:pt x="30153" y="438"/>
                  </a:lnTo>
                  <a:close/>
                  <a:moveTo>
                    <a:pt x="31437" y="0"/>
                  </a:moveTo>
                  <a:lnTo>
                    <a:pt x="7377" y="1941"/>
                  </a:lnTo>
                  <a:lnTo>
                    <a:pt x="0" y="19803"/>
                  </a:lnTo>
                  <a:lnTo>
                    <a:pt x="3143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506;p32">
              <a:extLst>
                <a:ext uri="{FF2B5EF4-FFF2-40B4-BE49-F238E27FC236}">
                  <a16:creationId xmlns:a16="http://schemas.microsoft.com/office/drawing/2014/main" id="{F6D2183A-5D97-4D85-8F47-B7713916CA8A}"/>
                </a:ext>
              </a:extLst>
            </p:cNvPr>
            <p:cNvSpPr/>
            <p:nvPr/>
          </p:nvSpPr>
          <p:spPr>
            <a:xfrm>
              <a:off x="2819225" y="446000"/>
              <a:ext cx="601500" cy="339375"/>
            </a:xfrm>
            <a:custGeom>
              <a:avLst/>
              <a:gdLst/>
              <a:ahLst/>
              <a:cxnLst/>
              <a:rect l="l" t="t" r="r" b="b"/>
              <a:pathLst>
                <a:path w="24060" h="13575" extrusionOk="0">
                  <a:moveTo>
                    <a:pt x="10528" y="460"/>
                  </a:moveTo>
                  <a:lnTo>
                    <a:pt x="23257" y="11384"/>
                  </a:lnTo>
                  <a:lnTo>
                    <a:pt x="699" y="13199"/>
                  </a:lnTo>
                  <a:lnTo>
                    <a:pt x="10528" y="460"/>
                  </a:lnTo>
                  <a:close/>
                  <a:moveTo>
                    <a:pt x="10475" y="1"/>
                  </a:moveTo>
                  <a:lnTo>
                    <a:pt x="0" y="13575"/>
                  </a:lnTo>
                  <a:lnTo>
                    <a:pt x="24060" y="11634"/>
                  </a:lnTo>
                  <a:lnTo>
                    <a:pt x="1047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507;p32">
              <a:extLst>
                <a:ext uri="{FF2B5EF4-FFF2-40B4-BE49-F238E27FC236}">
                  <a16:creationId xmlns:a16="http://schemas.microsoft.com/office/drawing/2014/main" id="{D732F753-B92F-446A-AB00-478EA66E7CD2}"/>
                </a:ext>
              </a:extLst>
            </p:cNvPr>
            <p:cNvSpPr/>
            <p:nvPr/>
          </p:nvSpPr>
          <p:spPr>
            <a:xfrm>
              <a:off x="3073550" y="285575"/>
              <a:ext cx="561075" cy="454700"/>
            </a:xfrm>
            <a:custGeom>
              <a:avLst/>
              <a:gdLst/>
              <a:ahLst/>
              <a:cxnLst/>
              <a:rect l="l" t="t" r="r" b="b"/>
              <a:pathLst>
                <a:path w="22443" h="18188" extrusionOk="0">
                  <a:moveTo>
                    <a:pt x="21827" y="513"/>
                  </a:moveTo>
                  <a:lnTo>
                    <a:pt x="13439" y="17665"/>
                  </a:lnTo>
                  <a:lnTo>
                    <a:pt x="657" y="6720"/>
                  </a:lnTo>
                  <a:lnTo>
                    <a:pt x="21827" y="513"/>
                  </a:lnTo>
                  <a:close/>
                  <a:moveTo>
                    <a:pt x="22442" y="1"/>
                  </a:moveTo>
                  <a:lnTo>
                    <a:pt x="0" y="6574"/>
                  </a:lnTo>
                  <a:lnTo>
                    <a:pt x="13543" y="18187"/>
                  </a:lnTo>
                  <a:lnTo>
                    <a:pt x="2244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508;p32">
              <a:extLst>
                <a:ext uri="{FF2B5EF4-FFF2-40B4-BE49-F238E27FC236}">
                  <a16:creationId xmlns:a16="http://schemas.microsoft.com/office/drawing/2014/main" id="{65A8CA4D-9135-46FB-82F8-11CE7A0555B3}"/>
                </a:ext>
              </a:extLst>
            </p:cNvPr>
            <p:cNvSpPr/>
            <p:nvPr/>
          </p:nvSpPr>
          <p:spPr>
            <a:xfrm>
              <a:off x="3402450" y="287150"/>
              <a:ext cx="744200" cy="454150"/>
            </a:xfrm>
            <a:custGeom>
              <a:avLst/>
              <a:gdLst/>
              <a:ahLst/>
              <a:cxnLst/>
              <a:rect l="l" t="t" r="r" b="b"/>
              <a:pathLst>
                <a:path w="29768" h="18166" extrusionOk="0">
                  <a:moveTo>
                    <a:pt x="9068" y="387"/>
                  </a:moveTo>
                  <a:lnTo>
                    <a:pt x="28797" y="6605"/>
                  </a:lnTo>
                  <a:lnTo>
                    <a:pt x="658" y="17561"/>
                  </a:lnTo>
                  <a:lnTo>
                    <a:pt x="9068" y="387"/>
                  </a:lnTo>
                  <a:close/>
                  <a:moveTo>
                    <a:pt x="8890" y="1"/>
                  </a:moveTo>
                  <a:lnTo>
                    <a:pt x="0" y="18166"/>
                  </a:lnTo>
                  <a:lnTo>
                    <a:pt x="29768" y="6564"/>
                  </a:lnTo>
                  <a:lnTo>
                    <a:pt x="9026" y="42"/>
                  </a:lnTo>
                  <a:lnTo>
                    <a:pt x="889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509;p32">
              <a:extLst>
                <a:ext uri="{FF2B5EF4-FFF2-40B4-BE49-F238E27FC236}">
                  <a16:creationId xmlns:a16="http://schemas.microsoft.com/office/drawing/2014/main" id="{0E909FBA-CB2D-4AC0-AFA1-209C85300D5E}"/>
                </a:ext>
              </a:extLst>
            </p:cNvPr>
            <p:cNvSpPr/>
            <p:nvPr/>
          </p:nvSpPr>
          <p:spPr>
            <a:xfrm>
              <a:off x="4128900" y="447575"/>
              <a:ext cx="349550" cy="543625"/>
            </a:xfrm>
            <a:custGeom>
              <a:avLst/>
              <a:gdLst/>
              <a:ahLst/>
              <a:cxnLst/>
              <a:rect l="l" t="t" r="r" b="b"/>
              <a:pathLst>
                <a:path w="13982" h="21745" extrusionOk="0">
                  <a:moveTo>
                    <a:pt x="439" y="334"/>
                  </a:moveTo>
                  <a:lnTo>
                    <a:pt x="13532" y="699"/>
                  </a:lnTo>
                  <a:lnTo>
                    <a:pt x="6625" y="20701"/>
                  </a:lnTo>
                  <a:lnTo>
                    <a:pt x="439" y="334"/>
                  </a:lnTo>
                  <a:close/>
                  <a:moveTo>
                    <a:pt x="0" y="1"/>
                  </a:moveTo>
                  <a:lnTo>
                    <a:pt x="6604" y="21744"/>
                  </a:lnTo>
                  <a:lnTo>
                    <a:pt x="13981" y="386"/>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510;p32">
              <a:extLst>
                <a:ext uri="{FF2B5EF4-FFF2-40B4-BE49-F238E27FC236}">
                  <a16:creationId xmlns:a16="http://schemas.microsoft.com/office/drawing/2014/main" id="{3CF1714C-B062-4352-B33B-A6A59A161178}"/>
                </a:ext>
              </a:extLst>
            </p:cNvPr>
            <p:cNvSpPr/>
            <p:nvPr/>
          </p:nvSpPr>
          <p:spPr>
            <a:xfrm>
              <a:off x="4285925" y="456450"/>
              <a:ext cx="572025" cy="532900"/>
            </a:xfrm>
            <a:custGeom>
              <a:avLst/>
              <a:gdLst/>
              <a:ahLst/>
              <a:cxnLst/>
              <a:rect l="l" t="t" r="r" b="b"/>
              <a:pathLst>
                <a:path w="22881" h="21316" extrusionOk="0">
                  <a:moveTo>
                    <a:pt x="7575" y="386"/>
                  </a:moveTo>
                  <a:lnTo>
                    <a:pt x="22151" y="4028"/>
                  </a:lnTo>
                  <a:lnTo>
                    <a:pt x="657" y="20408"/>
                  </a:lnTo>
                  <a:lnTo>
                    <a:pt x="7575" y="386"/>
                  </a:lnTo>
                  <a:close/>
                  <a:moveTo>
                    <a:pt x="7367" y="0"/>
                  </a:moveTo>
                  <a:lnTo>
                    <a:pt x="0" y="21316"/>
                  </a:lnTo>
                  <a:lnTo>
                    <a:pt x="22881" y="3871"/>
                  </a:lnTo>
                  <a:lnTo>
                    <a:pt x="736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511;p32">
              <a:extLst>
                <a:ext uri="{FF2B5EF4-FFF2-40B4-BE49-F238E27FC236}">
                  <a16:creationId xmlns:a16="http://schemas.microsoft.com/office/drawing/2014/main" id="{768AA742-CEBA-4B0C-BA96-A9B76C927233}"/>
                </a:ext>
              </a:extLst>
            </p:cNvPr>
            <p:cNvSpPr/>
            <p:nvPr/>
          </p:nvSpPr>
          <p:spPr>
            <a:xfrm>
              <a:off x="3398025" y="446275"/>
              <a:ext cx="902250" cy="537625"/>
            </a:xfrm>
            <a:custGeom>
              <a:avLst/>
              <a:gdLst/>
              <a:ahLst/>
              <a:cxnLst/>
              <a:rect l="l" t="t" r="r" b="b"/>
              <a:pathLst>
                <a:path w="36090" h="21505" extrusionOk="0">
                  <a:moveTo>
                    <a:pt x="29350" y="438"/>
                  </a:moveTo>
                  <a:lnTo>
                    <a:pt x="35610" y="21034"/>
                  </a:lnTo>
                  <a:lnTo>
                    <a:pt x="35610" y="21034"/>
                  </a:lnTo>
                  <a:lnTo>
                    <a:pt x="1023" y="11467"/>
                  </a:lnTo>
                  <a:lnTo>
                    <a:pt x="29350" y="438"/>
                  </a:lnTo>
                  <a:close/>
                  <a:moveTo>
                    <a:pt x="29558" y="0"/>
                  </a:moveTo>
                  <a:lnTo>
                    <a:pt x="1" y="11530"/>
                  </a:lnTo>
                  <a:lnTo>
                    <a:pt x="36090" y="21504"/>
                  </a:lnTo>
                  <a:lnTo>
                    <a:pt x="36090" y="21504"/>
                  </a:lnTo>
                  <a:lnTo>
                    <a:pt x="29611" y="167"/>
                  </a:lnTo>
                  <a:lnTo>
                    <a:pt x="29558"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512;p32">
              <a:extLst>
                <a:ext uri="{FF2B5EF4-FFF2-40B4-BE49-F238E27FC236}">
                  <a16:creationId xmlns:a16="http://schemas.microsoft.com/office/drawing/2014/main" id="{5C6F693F-714A-4E80-B80F-8E4040C8DB88}"/>
                </a:ext>
              </a:extLst>
            </p:cNvPr>
            <p:cNvSpPr/>
            <p:nvPr/>
          </p:nvSpPr>
          <p:spPr>
            <a:xfrm>
              <a:off x="4283050" y="549550"/>
              <a:ext cx="1017050" cy="499025"/>
            </a:xfrm>
            <a:custGeom>
              <a:avLst/>
              <a:gdLst/>
              <a:ahLst/>
              <a:cxnLst/>
              <a:rect l="l" t="t" r="r" b="b"/>
              <a:pathLst>
                <a:path w="40682" h="19961" extrusionOk="0">
                  <a:moveTo>
                    <a:pt x="22610" y="439"/>
                  </a:moveTo>
                  <a:lnTo>
                    <a:pt x="39909" y="19585"/>
                  </a:lnTo>
                  <a:lnTo>
                    <a:pt x="888" y="17007"/>
                  </a:lnTo>
                  <a:lnTo>
                    <a:pt x="22610" y="439"/>
                  </a:lnTo>
                  <a:close/>
                  <a:moveTo>
                    <a:pt x="22652" y="1"/>
                  </a:moveTo>
                  <a:lnTo>
                    <a:pt x="0" y="17279"/>
                  </a:lnTo>
                  <a:lnTo>
                    <a:pt x="40681" y="19961"/>
                  </a:lnTo>
                  <a:lnTo>
                    <a:pt x="40681" y="19961"/>
                  </a:lnTo>
                  <a:lnTo>
                    <a:pt x="2265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513;p32">
              <a:extLst>
                <a:ext uri="{FF2B5EF4-FFF2-40B4-BE49-F238E27FC236}">
                  <a16:creationId xmlns:a16="http://schemas.microsoft.com/office/drawing/2014/main" id="{5B825AD4-5202-4619-B5C1-DAC52A2FB93E}"/>
                </a:ext>
              </a:extLst>
            </p:cNvPr>
            <p:cNvSpPr/>
            <p:nvPr/>
          </p:nvSpPr>
          <p:spPr>
            <a:xfrm>
              <a:off x="4833675" y="544350"/>
              <a:ext cx="718650" cy="505000"/>
            </a:xfrm>
            <a:custGeom>
              <a:avLst/>
              <a:gdLst/>
              <a:ahLst/>
              <a:cxnLst/>
              <a:rect l="l" t="t" r="r" b="b"/>
              <a:pathLst>
                <a:path w="28746" h="20200" extrusionOk="0">
                  <a:moveTo>
                    <a:pt x="1211" y="866"/>
                  </a:moveTo>
                  <a:lnTo>
                    <a:pt x="28109" y="12124"/>
                  </a:lnTo>
                  <a:lnTo>
                    <a:pt x="18291" y="19761"/>
                  </a:lnTo>
                  <a:lnTo>
                    <a:pt x="1211" y="866"/>
                  </a:lnTo>
                  <a:close/>
                  <a:moveTo>
                    <a:pt x="1" y="0"/>
                  </a:moveTo>
                  <a:lnTo>
                    <a:pt x="18155" y="20085"/>
                  </a:lnTo>
                  <a:lnTo>
                    <a:pt x="18249" y="20199"/>
                  </a:lnTo>
                  <a:lnTo>
                    <a:pt x="28745" y="12040"/>
                  </a:lnTo>
                  <a:lnTo>
                    <a:pt x="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514;p32">
              <a:extLst>
                <a:ext uri="{FF2B5EF4-FFF2-40B4-BE49-F238E27FC236}">
                  <a16:creationId xmlns:a16="http://schemas.microsoft.com/office/drawing/2014/main" id="{6DBD1A7F-2349-4C19-9CA3-388A980F4FED}"/>
                </a:ext>
              </a:extLst>
            </p:cNvPr>
            <p:cNvSpPr/>
            <p:nvPr/>
          </p:nvSpPr>
          <p:spPr>
            <a:xfrm>
              <a:off x="3409750" y="729800"/>
              <a:ext cx="885600" cy="252250"/>
            </a:xfrm>
            <a:custGeom>
              <a:avLst/>
              <a:gdLst/>
              <a:ahLst/>
              <a:cxnLst/>
              <a:rect l="l" t="t" r="r" b="b"/>
              <a:pathLst>
                <a:path w="35424" h="10090" extrusionOk="0">
                  <a:moveTo>
                    <a:pt x="84" y="1"/>
                  </a:moveTo>
                  <a:lnTo>
                    <a:pt x="1" y="314"/>
                  </a:lnTo>
                  <a:lnTo>
                    <a:pt x="35340" y="10090"/>
                  </a:lnTo>
                  <a:lnTo>
                    <a:pt x="35423" y="9777"/>
                  </a:lnTo>
                  <a:lnTo>
                    <a:pt x="8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515;p32">
              <a:extLst>
                <a:ext uri="{FF2B5EF4-FFF2-40B4-BE49-F238E27FC236}">
                  <a16:creationId xmlns:a16="http://schemas.microsoft.com/office/drawing/2014/main" id="{84C39B34-CF83-4A2E-AAAF-FAD254D57003}"/>
                </a:ext>
              </a:extLst>
            </p:cNvPr>
            <p:cNvSpPr/>
            <p:nvPr/>
          </p:nvSpPr>
          <p:spPr>
            <a:xfrm>
              <a:off x="3999000" y="976800"/>
              <a:ext cx="299200" cy="933075"/>
            </a:xfrm>
            <a:custGeom>
              <a:avLst/>
              <a:gdLst/>
              <a:ahLst/>
              <a:cxnLst/>
              <a:rect l="l" t="t" r="r" b="b"/>
              <a:pathLst>
                <a:path w="11968" h="37323" extrusionOk="0">
                  <a:moveTo>
                    <a:pt x="11654" y="1"/>
                  </a:moveTo>
                  <a:lnTo>
                    <a:pt x="1" y="37218"/>
                  </a:lnTo>
                  <a:lnTo>
                    <a:pt x="314" y="37322"/>
                  </a:lnTo>
                  <a:lnTo>
                    <a:pt x="11967" y="95"/>
                  </a:lnTo>
                  <a:lnTo>
                    <a:pt x="1165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516;p32">
              <a:extLst>
                <a:ext uri="{FF2B5EF4-FFF2-40B4-BE49-F238E27FC236}">
                  <a16:creationId xmlns:a16="http://schemas.microsoft.com/office/drawing/2014/main" id="{359650DE-368D-45AB-8F93-C070AFCA11CF}"/>
                </a:ext>
              </a:extLst>
            </p:cNvPr>
            <p:cNvSpPr/>
            <p:nvPr/>
          </p:nvSpPr>
          <p:spPr>
            <a:xfrm>
              <a:off x="2820000" y="2001900"/>
              <a:ext cx="529775" cy="596850"/>
            </a:xfrm>
            <a:custGeom>
              <a:avLst/>
              <a:gdLst/>
              <a:ahLst/>
              <a:cxnLst/>
              <a:rect l="l" t="t" r="r" b="b"/>
              <a:pathLst>
                <a:path w="21191" h="23874" extrusionOk="0">
                  <a:moveTo>
                    <a:pt x="17143" y="805"/>
                  </a:moveTo>
                  <a:lnTo>
                    <a:pt x="20805" y="23550"/>
                  </a:lnTo>
                  <a:lnTo>
                    <a:pt x="637" y="23184"/>
                  </a:lnTo>
                  <a:lnTo>
                    <a:pt x="17143" y="805"/>
                  </a:lnTo>
                  <a:close/>
                  <a:moveTo>
                    <a:pt x="17341" y="1"/>
                  </a:moveTo>
                  <a:lnTo>
                    <a:pt x="1" y="23487"/>
                  </a:lnTo>
                  <a:lnTo>
                    <a:pt x="20993" y="23873"/>
                  </a:lnTo>
                  <a:lnTo>
                    <a:pt x="21191" y="23873"/>
                  </a:lnTo>
                  <a:lnTo>
                    <a:pt x="1734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517;p32">
              <a:extLst>
                <a:ext uri="{FF2B5EF4-FFF2-40B4-BE49-F238E27FC236}">
                  <a16:creationId xmlns:a16="http://schemas.microsoft.com/office/drawing/2014/main" id="{1D9A3F52-EFF0-40DC-9D10-AB4A5EE86903}"/>
                </a:ext>
              </a:extLst>
            </p:cNvPr>
            <p:cNvSpPr/>
            <p:nvPr/>
          </p:nvSpPr>
          <p:spPr>
            <a:xfrm>
              <a:off x="3254300" y="2007125"/>
              <a:ext cx="1325" cy="1350"/>
            </a:xfrm>
            <a:custGeom>
              <a:avLst/>
              <a:gdLst/>
              <a:ahLst/>
              <a:cxnLst/>
              <a:rect l="l" t="t" r="r" b="b"/>
              <a:pathLst>
                <a:path w="53" h="54" extrusionOk="0">
                  <a:moveTo>
                    <a:pt x="53" y="1"/>
                  </a:moveTo>
                  <a:lnTo>
                    <a:pt x="0" y="11"/>
                  </a:lnTo>
                  <a:lnTo>
                    <a:pt x="11" y="53"/>
                  </a:lnTo>
                  <a:lnTo>
                    <a:pt x="5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518;p32">
              <a:extLst>
                <a:ext uri="{FF2B5EF4-FFF2-40B4-BE49-F238E27FC236}">
                  <a16:creationId xmlns:a16="http://schemas.microsoft.com/office/drawing/2014/main" id="{59BE1B4A-C9FA-48B8-8CA4-E400D26D1DD4}"/>
                </a:ext>
              </a:extLst>
            </p:cNvPr>
            <p:cNvSpPr/>
            <p:nvPr/>
          </p:nvSpPr>
          <p:spPr>
            <a:xfrm>
              <a:off x="3254575" y="1905400"/>
              <a:ext cx="743650" cy="105925"/>
            </a:xfrm>
            <a:custGeom>
              <a:avLst/>
              <a:gdLst/>
              <a:ahLst/>
              <a:cxnLst/>
              <a:rect l="l" t="t" r="r" b="b"/>
              <a:pathLst>
                <a:path w="29746" h="4237" extrusionOk="0">
                  <a:moveTo>
                    <a:pt x="29631" y="1"/>
                  </a:moveTo>
                  <a:lnTo>
                    <a:pt x="42" y="4070"/>
                  </a:lnTo>
                  <a:lnTo>
                    <a:pt x="0" y="4122"/>
                  </a:lnTo>
                  <a:lnTo>
                    <a:pt x="21" y="4237"/>
                  </a:lnTo>
                  <a:lnTo>
                    <a:pt x="29746" y="157"/>
                  </a:lnTo>
                  <a:lnTo>
                    <a:pt x="2963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519;p32">
              <a:extLst>
                <a:ext uri="{FF2B5EF4-FFF2-40B4-BE49-F238E27FC236}">
                  <a16:creationId xmlns:a16="http://schemas.microsoft.com/office/drawing/2014/main" id="{1174700A-713F-4DC1-B511-C32882CC1BE1}"/>
                </a:ext>
              </a:extLst>
            </p:cNvPr>
            <p:cNvSpPr/>
            <p:nvPr/>
          </p:nvSpPr>
          <p:spPr>
            <a:xfrm>
              <a:off x="3255075" y="1909325"/>
              <a:ext cx="745000" cy="273625"/>
            </a:xfrm>
            <a:custGeom>
              <a:avLst/>
              <a:gdLst/>
              <a:ahLst/>
              <a:cxnLst/>
              <a:rect l="l" t="t" r="r" b="b"/>
              <a:pathLst>
                <a:path w="29800" h="10945" extrusionOk="0">
                  <a:moveTo>
                    <a:pt x="29726" y="0"/>
                  </a:moveTo>
                  <a:lnTo>
                    <a:pt x="1" y="4080"/>
                  </a:lnTo>
                  <a:lnTo>
                    <a:pt x="28" y="4246"/>
                  </a:lnTo>
                  <a:lnTo>
                    <a:pt x="28" y="4246"/>
                  </a:lnTo>
                  <a:lnTo>
                    <a:pt x="29737" y="157"/>
                  </a:lnTo>
                  <a:lnTo>
                    <a:pt x="29799" y="84"/>
                  </a:lnTo>
                  <a:lnTo>
                    <a:pt x="29726" y="0"/>
                  </a:lnTo>
                  <a:close/>
                  <a:moveTo>
                    <a:pt x="28" y="4246"/>
                  </a:moveTo>
                  <a:lnTo>
                    <a:pt x="22" y="4247"/>
                  </a:lnTo>
                  <a:lnTo>
                    <a:pt x="1107" y="10945"/>
                  </a:lnTo>
                  <a:lnTo>
                    <a:pt x="28" y="4246"/>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520;p32">
              <a:extLst>
                <a:ext uri="{FF2B5EF4-FFF2-40B4-BE49-F238E27FC236}">
                  <a16:creationId xmlns:a16="http://schemas.microsoft.com/office/drawing/2014/main" id="{7CBB7141-0B06-4FAC-BCBE-CA327FF6D4CA}"/>
                </a:ext>
              </a:extLst>
            </p:cNvPr>
            <p:cNvSpPr/>
            <p:nvPr/>
          </p:nvSpPr>
          <p:spPr>
            <a:xfrm>
              <a:off x="3998475" y="1911400"/>
              <a:ext cx="2625" cy="1850"/>
            </a:xfrm>
            <a:custGeom>
              <a:avLst/>
              <a:gdLst/>
              <a:ahLst/>
              <a:cxnLst/>
              <a:rect l="l" t="t" r="r" b="b"/>
              <a:pathLst>
                <a:path w="105" h="74" extrusionOk="0">
                  <a:moveTo>
                    <a:pt x="63" y="1"/>
                  </a:moveTo>
                  <a:lnTo>
                    <a:pt x="1" y="74"/>
                  </a:lnTo>
                  <a:lnTo>
                    <a:pt x="1" y="74"/>
                  </a:lnTo>
                  <a:lnTo>
                    <a:pt x="105" y="64"/>
                  </a:lnTo>
                  <a:lnTo>
                    <a:pt x="6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521;p32">
              <a:extLst>
                <a:ext uri="{FF2B5EF4-FFF2-40B4-BE49-F238E27FC236}">
                  <a16:creationId xmlns:a16="http://schemas.microsoft.com/office/drawing/2014/main" id="{0E2F95AF-CF57-4CBA-8B15-BE961E09768F}"/>
                </a:ext>
              </a:extLst>
            </p:cNvPr>
            <p:cNvSpPr/>
            <p:nvPr/>
          </p:nvSpPr>
          <p:spPr>
            <a:xfrm>
              <a:off x="3246225" y="2008175"/>
              <a:ext cx="2100" cy="550"/>
            </a:xfrm>
            <a:custGeom>
              <a:avLst/>
              <a:gdLst/>
              <a:ahLst/>
              <a:cxnLst/>
              <a:rect l="l" t="t" r="r" b="b"/>
              <a:pathLst>
                <a:path w="84" h="22" extrusionOk="0">
                  <a:moveTo>
                    <a:pt x="73" y="0"/>
                  </a:moveTo>
                  <a:lnTo>
                    <a:pt x="0" y="11"/>
                  </a:lnTo>
                  <a:lnTo>
                    <a:pt x="0" y="21"/>
                  </a:lnTo>
                  <a:lnTo>
                    <a:pt x="8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522;p32">
              <a:extLst>
                <a:ext uri="{FF2B5EF4-FFF2-40B4-BE49-F238E27FC236}">
                  <a16:creationId xmlns:a16="http://schemas.microsoft.com/office/drawing/2014/main" id="{686EFFA3-4705-4CBE-B060-A88ABCDAC2C1}"/>
                </a:ext>
              </a:extLst>
            </p:cNvPr>
            <p:cNvSpPr/>
            <p:nvPr/>
          </p:nvSpPr>
          <p:spPr>
            <a:xfrm>
              <a:off x="3248025" y="2008175"/>
              <a:ext cx="825" cy="25"/>
            </a:xfrm>
            <a:custGeom>
              <a:avLst/>
              <a:gdLst/>
              <a:ahLst/>
              <a:cxnLst/>
              <a:rect l="l" t="t" r="r" b="b"/>
              <a:pathLst>
                <a:path w="33" h="1" extrusionOk="0">
                  <a:moveTo>
                    <a:pt x="33" y="0"/>
                  </a:moveTo>
                  <a:lnTo>
                    <a:pt x="1" y="0"/>
                  </a:lnTo>
                  <a:lnTo>
                    <a:pt x="12" y="0"/>
                  </a:lnTo>
                  <a:lnTo>
                    <a:pt x="2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523;p32">
              <a:extLst>
                <a:ext uri="{FF2B5EF4-FFF2-40B4-BE49-F238E27FC236}">
                  <a16:creationId xmlns:a16="http://schemas.microsoft.com/office/drawing/2014/main" id="{11D92A1B-43D7-4E7A-910A-90A00CA5133B}"/>
                </a:ext>
              </a:extLst>
            </p:cNvPr>
            <p:cNvSpPr/>
            <p:nvPr/>
          </p:nvSpPr>
          <p:spPr>
            <a:xfrm>
              <a:off x="3246225" y="2008175"/>
              <a:ext cx="2350" cy="2625"/>
            </a:xfrm>
            <a:custGeom>
              <a:avLst/>
              <a:gdLst/>
              <a:ahLst/>
              <a:cxnLst/>
              <a:rect l="l" t="t" r="r" b="b"/>
              <a:pathLst>
                <a:path w="94" h="105" extrusionOk="0">
                  <a:moveTo>
                    <a:pt x="84" y="0"/>
                  </a:moveTo>
                  <a:lnTo>
                    <a:pt x="0" y="21"/>
                  </a:lnTo>
                  <a:lnTo>
                    <a:pt x="21" y="105"/>
                  </a:lnTo>
                  <a:lnTo>
                    <a:pt x="9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524;p32">
              <a:extLst>
                <a:ext uri="{FF2B5EF4-FFF2-40B4-BE49-F238E27FC236}">
                  <a16:creationId xmlns:a16="http://schemas.microsoft.com/office/drawing/2014/main" id="{90EA0B00-9D90-44B7-940B-E1BA2FEF3AF5}"/>
                </a:ext>
              </a:extLst>
            </p:cNvPr>
            <p:cNvSpPr/>
            <p:nvPr/>
          </p:nvSpPr>
          <p:spPr>
            <a:xfrm>
              <a:off x="3246750" y="2007400"/>
              <a:ext cx="101750" cy="587950"/>
            </a:xfrm>
            <a:custGeom>
              <a:avLst/>
              <a:gdLst/>
              <a:ahLst/>
              <a:cxnLst/>
              <a:rect l="l" t="t" r="r" b="b"/>
              <a:pathLst>
                <a:path w="4070" h="23518" extrusionOk="0">
                  <a:moveTo>
                    <a:pt x="302" y="0"/>
                  </a:moveTo>
                  <a:lnTo>
                    <a:pt x="146" y="21"/>
                  </a:lnTo>
                  <a:lnTo>
                    <a:pt x="84" y="31"/>
                  </a:lnTo>
                  <a:lnTo>
                    <a:pt x="73" y="31"/>
                  </a:lnTo>
                  <a:lnTo>
                    <a:pt x="0" y="136"/>
                  </a:lnTo>
                  <a:lnTo>
                    <a:pt x="73" y="585"/>
                  </a:lnTo>
                  <a:lnTo>
                    <a:pt x="2567" y="16037"/>
                  </a:lnTo>
                  <a:lnTo>
                    <a:pt x="3766" y="23518"/>
                  </a:lnTo>
                  <a:lnTo>
                    <a:pt x="3923" y="23497"/>
                  </a:lnTo>
                  <a:lnTo>
                    <a:pt x="3933" y="23330"/>
                  </a:lnTo>
                  <a:lnTo>
                    <a:pt x="4069" y="23330"/>
                  </a:lnTo>
                  <a:lnTo>
                    <a:pt x="1440" y="7022"/>
                  </a:lnTo>
                  <a:lnTo>
                    <a:pt x="334" y="157"/>
                  </a:lnTo>
                  <a:lnTo>
                    <a:pt x="313" y="42"/>
                  </a:lnTo>
                  <a:lnTo>
                    <a:pt x="30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525;p32">
              <a:extLst>
                <a:ext uri="{FF2B5EF4-FFF2-40B4-BE49-F238E27FC236}">
                  <a16:creationId xmlns:a16="http://schemas.microsoft.com/office/drawing/2014/main" id="{5B12CE1E-4AED-4839-9E3C-1AD9B324B574}"/>
                </a:ext>
              </a:extLst>
            </p:cNvPr>
            <p:cNvSpPr/>
            <p:nvPr/>
          </p:nvSpPr>
          <p:spPr>
            <a:xfrm>
              <a:off x="1695525" y="2755500"/>
              <a:ext cx="737425" cy="689675"/>
            </a:xfrm>
            <a:custGeom>
              <a:avLst/>
              <a:gdLst/>
              <a:ahLst/>
              <a:cxnLst/>
              <a:rect l="l" t="t" r="r" b="b"/>
              <a:pathLst>
                <a:path w="29497" h="27587" extrusionOk="0">
                  <a:moveTo>
                    <a:pt x="4059" y="668"/>
                  </a:moveTo>
                  <a:lnTo>
                    <a:pt x="28766" y="24269"/>
                  </a:lnTo>
                  <a:lnTo>
                    <a:pt x="376" y="27221"/>
                  </a:lnTo>
                  <a:lnTo>
                    <a:pt x="4059" y="668"/>
                  </a:lnTo>
                  <a:close/>
                  <a:moveTo>
                    <a:pt x="3830" y="0"/>
                  </a:moveTo>
                  <a:lnTo>
                    <a:pt x="0" y="27586"/>
                  </a:lnTo>
                  <a:lnTo>
                    <a:pt x="29152" y="24561"/>
                  </a:lnTo>
                  <a:lnTo>
                    <a:pt x="29496" y="24519"/>
                  </a:lnTo>
                  <a:lnTo>
                    <a:pt x="383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526;p32">
              <a:extLst>
                <a:ext uri="{FF2B5EF4-FFF2-40B4-BE49-F238E27FC236}">
                  <a16:creationId xmlns:a16="http://schemas.microsoft.com/office/drawing/2014/main" id="{3837B03B-4236-4A1A-9BA1-DEBF5E2C1B31}"/>
                </a:ext>
              </a:extLst>
            </p:cNvPr>
            <p:cNvSpPr/>
            <p:nvPr/>
          </p:nvSpPr>
          <p:spPr>
            <a:xfrm>
              <a:off x="1791250" y="2760950"/>
              <a:ext cx="635425" cy="607275"/>
            </a:xfrm>
            <a:custGeom>
              <a:avLst/>
              <a:gdLst/>
              <a:ahLst/>
              <a:cxnLst/>
              <a:rect l="l" t="t" r="r" b="b"/>
              <a:pathLst>
                <a:path w="25417" h="24291" extrusionOk="0">
                  <a:moveTo>
                    <a:pt x="230" y="1"/>
                  </a:moveTo>
                  <a:lnTo>
                    <a:pt x="1" y="230"/>
                  </a:lnTo>
                  <a:lnTo>
                    <a:pt x="25197" y="24290"/>
                  </a:lnTo>
                  <a:lnTo>
                    <a:pt x="25417" y="24061"/>
                  </a:lnTo>
                  <a:lnTo>
                    <a:pt x="23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527;p32">
              <a:extLst>
                <a:ext uri="{FF2B5EF4-FFF2-40B4-BE49-F238E27FC236}">
                  <a16:creationId xmlns:a16="http://schemas.microsoft.com/office/drawing/2014/main" id="{6261D0A0-05F0-414D-A10F-D75F6D3A0BFD}"/>
                </a:ext>
              </a:extLst>
            </p:cNvPr>
            <p:cNvSpPr/>
            <p:nvPr/>
          </p:nvSpPr>
          <p:spPr>
            <a:xfrm>
              <a:off x="3344825" y="1906200"/>
              <a:ext cx="1201975" cy="701925"/>
            </a:xfrm>
            <a:custGeom>
              <a:avLst/>
              <a:gdLst/>
              <a:ahLst/>
              <a:cxnLst/>
              <a:rect l="l" t="t" r="r" b="b"/>
              <a:pathLst>
                <a:path w="48079" h="28077" extrusionOk="0">
                  <a:moveTo>
                    <a:pt x="26449" y="0"/>
                  </a:moveTo>
                  <a:lnTo>
                    <a:pt x="26188" y="198"/>
                  </a:lnTo>
                  <a:lnTo>
                    <a:pt x="47420" y="27754"/>
                  </a:lnTo>
                  <a:lnTo>
                    <a:pt x="10" y="27378"/>
                  </a:lnTo>
                  <a:lnTo>
                    <a:pt x="0" y="27701"/>
                  </a:lnTo>
                  <a:lnTo>
                    <a:pt x="48078" y="28077"/>
                  </a:lnTo>
                  <a:lnTo>
                    <a:pt x="48078" y="28077"/>
                  </a:lnTo>
                  <a:lnTo>
                    <a:pt x="2644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528;p32">
              <a:extLst>
                <a:ext uri="{FF2B5EF4-FFF2-40B4-BE49-F238E27FC236}">
                  <a16:creationId xmlns:a16="http://schemas.microsoft.com/office/drawing/2014/main" id="{4CB27BE9-75B4-49A6-9A90-84005D115B79}"/>
                </a:ext>
              </a:extLst>
            </p:cNvPr>
            <p:cNvSpPr/>
            <p:nvPr/>
          </p:nvSpPr>
          <p:spPr>
            <a:xfrm>
              <a:off x="3864650" y="2608100"/>
              <a:ext cx="670900" cy="897075"/>
            </a:xfrm>
            <a:custGeom>
              <a:avLst/>
              <a:gdLst/>
              <a:ahLst/>
              <a:cxnLst/>
              <a:rect l="l" t="t" r="r" b="b"/>
              <a:pathLst>
                <a:path w="26836" h="35883" extrusionOk="0">
                  <a:moveTo>
                    <a:pt x="26638" y="1"/>
                  </a:moveTo>
                  <a:lnTo>
                    <a:pt x="1" y="35882"/>
                  </a:lnTo>
                  <a:lnTo>
                    <a:pt x="335" y="35704"/>
                  </a:lnTo>
                  <a:lnTo>
                    <a:pt x="2683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529;p32">
              <a:extLst>
                <a:ext uri="{FF2B5EF4-FFF2-40B4-BE49-F238E27FC236}">
                  <a16:creationId xmlns:a16="http://schemas.microsoft.com/office/drawing/2014/main" id="{6DABD33D-A932-4D84-B612-3E5E11B89A02}"/>
                </a:ext>
              </a:extLst>
            </p:cNvPr>
            <p:cNvSpPr/>
            <p:nvPr/>
          </p:nvSpPr>
          <p:spPr>
            <a:xfrm>
              <a:off x="3873000" y="2608100"/>
              <a:ext cx="667000" cy="892625"/>
            </a:xfrm>
            <a:custGeom>
              <a:avLst/>
              <a:gdLst/>
              <a:ahLst/>
              <a:cxnLst/>
              <a:rect l="l" t="t" r="r" b="b"/>
              <a:pathLst>
                <a:path w="26680" h="35705" extrusionOk="0">
                  <a:moveTo>
                    <a:pt x="26502" y="1"/>
                  </a:moveTo>
                  <a:lnTo>
                    <a:pt x="1" y="35704"/>
                  </a:lnTo>
                  <a:lnTo>
                    <a:pt x="1" y="35704"/>
                  </a:lnTo>
                  <a:lnTo>
                    <a:pt x="335" y="35537"/>
                  </a:lnTo>
                  <a:lnTo>
                    <a:pt x="26680" y="32"/>
                  </a:lnTo>
                  <a:lnTo>
                    <a:pt x="26669" y="32"/>
                  </a:lnTo>
                  <a:lnTo>
                    <a:pt x="26617" y="95"/>
                  </a:lnTo>
                  <a:lnTo>
                    <a:pt x="2654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530;p32">
              <a:extLst>
                <a:ext uri="{FF2B5EF4-FFF2-40B4-BE49-F238E27FC236}">
                  <a16:creationId xmlns:a16="http://schemas.microsoft.com/office/drawing/2014/main" id="{9CBFBAFB-B0D4-46D3-ABE8-88D6D8B2D4E4}"/>
                </a:ext>
              </a:extLst>
            </p:cNvPr>
            <p:cNvSpPr/>
            <p:nvPr/>
          </p:nvSpPr>
          <p:spPr>
            <a:xfrm>
              <a:off x="3858675" y="3496525"/>
              <a:ext cx="22700" cy="21675"/>
            </a:xfrm>
            <a:custGeom>
              <a:avLst/>
              <a:gdLst/>
              <a:ahLst/>
              <a:cxnLst/>
              <a:rect l="l" t="t" r="r" b="b"/>
              <a:pathLst>
                <a:path w="908" h="867" extrusionOk="0">
                  <a:moveTo>
                    <a:pt x="908" y="0"/>
                  </a:moveTo>
                  <a:lnTo>
                    <a:pt x="574" y="167"/>
                  </a:lnTo>
                  <a:lnTo>
                    <a:pt x="240" y="345"/>
                  </a:lnTo>
                  <a:lnTo>
                    <a:pt x="0" y="668"/>
                  </a:lnTo>
                  <a:lnTo>
                    <a:pt x="261" y="867"/>
                  </a:lnTo>
                  <a:lnTo>
                    <a:pt x="908"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531;p32">
              <a:extLst>
                <a:ext uri="{FF2B5EF4-FFF2-40B4-BE49-F238E27FC236}">
                  <a16:creationId xmlns:a16="http://schemas.microsoft.com/office/drawing/2014/main" id="{89ECAC1C-0A1D-49FB-8A5D-EAAC238E61F4}"/>
                </a:ext>
              </a:extLst>
            </p:cNvPr>
            <p:cNvSpPr/>
            <p:nvPr/>
          </p:nvSpPr>
          <p:spPr>
            <a:xfrm>
              <a:off x="4530600" y="2605775"/>
              <a:ext cx="6000" cy="2350"/>
            </a:xfrm>
            <a:custGeom>
              <a:avLst/>
              <a:gdLst/>
              <a:ahLst/>
              <a:cxnLst/>
              <a:rect l="l" t="t" r="r" b="b"/>
              <a:pathLst>
                <a:path w="240" h="94" extrusionOk="0">
                  <a:moveTo>
                    <a:pt x="63" y="0"/>
                  </a:moveTo>
                  <a:lnTo>
                    <a:pt x="0" y="94"/>
                  </a:lnTo>
                  <a:lnTo>
                    <a:pt x="240" y="94"/>
                  </a:lnTo>
                  <a:lnTo>
                    <a:pt x="219" y="63"/>
                  </a:lnTo>
                  <a:lnTo>
                    <a:pt x="6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532;p32">
              <a:extLst>
                <a:ext uri="{FF2B5EF4-FFF2-40B4-BE49-F238E27FC236}">
                  <a16:creationId xmlns:a16="http://schemas.microsoft.com/office/drawing/2014/main" id="{F2627EB6-5D08-4A92-9C1F-40D369825C91}"/>
                </a:ext>
              </a:extLst>
            </p:cNvPr>
            <p:cNvSpPr/>
            <p:nvPr/>
          </p:nvSpPr>
          <p:spPr>
            <a:xfrm>
              <a:off x="5282325" y="840925"/>
              <a:ext cx="709250" cy="476325"/>
            </a:xfrm>
            <a:custGeom>
              <a:avLst/>
              <a:gdLst/>
              <a:ahLst/>
              <a:cxnLst/>
              <a:rect l="l" t="t" r="r" b="b"/>
              <a:pathLst>
                <a:path w="28370" h="19053" extrusionOk="0">
                  <a:moveTo>
                    <a:pt x="10455" y="439"/>
                  </a:moveTo>
                  <a:lnTo>
                    <a:pt x="27170" y="18238"/>
                  </a:lnTo>
                  <a:lnTo>
                    <a:pt x="648" y="8065"/>
                  </a:lnTo>
                  <a:lnTo>
                    <a:pt x="10455" y="439"/>
                  </a:lnTo>
                  <a:close/>
                  <a:moveTo>
                    <a:pt x="10497" y="0"/>
                  </a:moveTo>
                  <a:lnTo>
                    <a:pt x="1" y="8170"/>
                  </a:lnTo>
                  <a:lnTo>
                    <a:pt x="28369" y="19052"/>
                  </a:lnTo>
                  <a:lnTo>
                    <a:pt x="28369" y="19052"/>
                  </a:lnTo>
                  <a:lnTo>
                    <a:pt x="1049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533;p32">
              <a:extLst>
                <a:ext uri="{FF2B5EF4-FFF2-40B4-BE49-F238E27FC236}">
                  <a16:creationId xmlns:a16="http://schemas.microsoft.com/office/drawing/2014/main" id="{E4EBDAC4-20E9-4BBB-958C-1ED0B2D7A53E}"/>
                </a:ext>
              </a:extLst>
            </p:cNvPr>
            <p:cNvSpPr/>
            <p:nvPr/>
          </p:nvSpPr>
          <p:spPr>
            <a:xfrm>
              <a:off x="3991950" y="1901225"/>
              <a:ext cx="939325" cy="709250"/>
            </a:xfrm>
            <a:custGeom>
              <a:avLst/>
              <a:gdLst/>
              <a:ahLst/>
              <a:cxnLst/>
              <a:rect l="l" t="t" r="r" b="b"/>
              <a:pathLst>
                <a:path w="37573" h="28370" extrusionOk="0">
                  <a:moveTo>
                    <a:pt x="867" y="596"/>
                  </a:moveTo>
                  <a:lnTo>
                    <a:pt x="36988" y="11280"/>
                  </a:lnTo>
                  <a:lnTo>
                    <a:pt x="21880" y="27858"/>
                  </a:lnTo>
                  <a:lnTo>
                    <a:pt x="867" y="596"/>
                  </a:lnTo>
                  <a:close/>
                  <a:moveTo>
                    <a:pt x="0" y="1"/>
                  </a:moveTo>
                  <a:lnTo>
                    <a:pt x="21734" y="28213"/>
                  </a:lnTo>
                  <a:lnTo>
                    <a:pt x="21859" y="28370"/>
                  </a:lnTo>
                  <a:lnTo>
                    <a:pt x="37572" y="11113"/>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534;p32">
              <a:extLst>
                <a:ext uri="{FF2B5EF4-FFF2-40B4-BE49-F238E27FC236}">
                  <a16:creationId xmlns:a16="http://schemas.microsoft.com/office/drawing/2014/main" id="{0E80131B-EC73-4932-930F-ACAE487D9BDB}"/>
                </a:ext>
              </a:extLst>
            </p:cNvPr>
            <p:cNvSpPr/>
            <p:nvPr/>
          </p:nvSpPr>
          <p:spPr>
            <a:xfrm>
              <a:off x="4920025" y="1042550"/>
              <a:ext cx="374325" cy="1139900"/>
            </a:xfrm>
            <a:custGeom>
              <a:avLst/>
              <a:gdLst/>
              <a:ahLst/>
              <a:cxnLst/>
              <a:rect l="l" t="t" r="r" b="b"/>
              <a:pathLst>
                <a:path w="14973" h="45596" extrusionOk="0">
                  <a:moveTo>
                    <a:pt x="14670" y="0"/>
                  </a:moveTo>
                  <a:lnTo>
                    <a:pt x="0" y="45491"/>
                  </a:lnTo>
                  <a:lnTo>
                    <a:pt x="313" y="45595"/>
                  </a:lnTo>
                  <a:lnTo>
                    <a:pt x="14973" y="105"/>
                  </a:lnTo>
                  <a:lnTo>
                    <a:pt x="1467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535;p32">
              <a:extLst>
                <a:ext uri="{FF2B5EF4-FFF2-40B4-BE49-F238E27FC236}">
                  <a16:creationId xmlns:a16="http://schemas.microsoft.com/office/drawing/2014/main" id="{B1EBB049-F443-48E5-AB65-000B7387C62E}"/>
                </a:ext>
              </a:extLst>
            </p:cNvPr>
            <p:cNvSpPr/>
            <p:nvPr/>
          </p:nvSpPr>
          <p:spPr>
            <a:xfrm>
              <a:off x="4531625" y="2174350"/>
              <a:ext cx="862625" cy="785900"/>
            </a:xfrm>
            <a:custGeom>
              <a:avLst/>
              <a:gdLst/>
              <a:ahLst/>
              <a:cxnLst/>
              <a:rect l="l" t="t" r="r" b="b"/>
              <a:pathLst>
                <a:path w="34505" h="31436" extrusionOk="0">
                  <a:moveTo>
                    <a:pt x="15661" y="543"/>
                  </a:moveTo>
                  <a:lnTo>
                    <a:pt x="33722" y="30768"/>
                  </a:lnTo>
                  <a:lnTo>
                    <a:pt x="33722" y="30768"/>
                  </a:lnTo>
                  <a:lnTo>
                    <a:pt x="553" y="17132"/>
                  </a:lnTo>
                  <a:lnTo>
                    <a:pt x="15661" y="543"/>
                  </a:lnTo>
                  <a:close/>
                  <a:moveTo>
                    <a:pt x="15724" y="0"/>
                  </a:moveTo>
                  <a:lnTo>
                    <a:pt x="1" y="17246"/>
                  </a:lnTo>
                  <a:lnTo>
                    <a:pt x="34056" y="31248"/>
                  </a:lnTo>
                  <a:lnTo>
                    <a:pt x="34504" y="31436"/>
                  </a:lnTo>
                  <a:lnTo>
                    <a:pt x="15828" y="188"/>
                  </a:lnTo>
                  <a:lnTo>
                    <a:pt x="1572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536;p32">
              <a:extLst>
                <a:ext uri="{FF2B5EF4-FFF2-40B4-BE49-F238E27FC236}">
                  <a16:creationId xmlns:a16="http://schemas.microsoft.com/office/drawing/2014/main" id="{C18FFF2A-3B12-42B7-A85C-FB851F3AB81E}"/>
                </a:ext>
              </a:extLst>
            </p:cNvPr>
            <p:cNvSpPr/>
            <p:nvPr/>
          </p:nvSpPr>
          <p:spPr>
            <a:xfrm>
              <a:off x="5971200" y="1297400"/>
              <a:ext cx="368075" cy="697225"/>
            </a:xfrm>
            <a:custGeom>
              <a:avLst/>
              <a:gdLst/>
              <a:ahLst/>
              <a:cxnLst/>
              <a:rect l="l" t="t" r="r" b="b"/>
              <a:pathLst>
                <a:path w="14723" h="27889" extrusionOk="0">
                  <a:moveTo>
                    <a:pt x="429" y="772"/>
                  </a:moveTo>
                  <a:lnTo>
                    <a:pt x="14284" y="12072"/>
                  </a:lnTo>
                  <a:lnTo>
                    <a:pt x="4080" y="27012"/>
                  </a:lnTo>
                  <a:lnTo>
                    <a:pt x="429" y="772"/>
                  </a:lnTo>
                  <a:close/>
                  <a:moveTo>
                    <a:pt x="0" y="0"/>
                  </a:moveTo>
                  <a:lnTo>
                    <a:pt x="3819" y="27471"/>
                  </a:lnTo>
                  <a:lnTo>
                    <a:pt x="3872" y="27889"/>
                  </a:lnTo>
                  <a:lnTo>
                    <a:pt x="14723" y="12009"/>
                  </a:lnTo>
                  <a:lnTo>
                    <a:pt x="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537;p32">
              <a:extLst>
                <a:ext uri="{FF2B5EF4-FFF2-40B4-BE49-F238E27FC236}">
                  <a16:creationId xmlns:a16="http://schemas.microsoft.com/office/drawing/2014/main" id="{FE46A05C-DC6A-40A4-8F47-8AD584EEF4DB}"/>
                </a:ext>
              </a:extLst>
            </p:cNvPr>
            <p:cNvSpPr/>
            <p:nvPr/>
          </p:nvSpPr>
          <p:spPr>
            <a:xfrm>
              <a:off x="4928875" y="2181125"/>
              <a:ext cx="718900" cy="762725"/>
            </a:xfrm>
            <a:custGeom>
              <a:avLst/>
              <a:gdLst/>
              <a:ahLst/>
              <a:cxnLst/>
              <a:rect l="l" t="t" r="r" b="b"/>
              <a:pathLst>
                <a:path w="28756" h="30509" extrusionOk="0">
                  <a:moveTo>
                    <a:pt x="22" y="0"/>
                  </a:moveTo>
                  <a:lnTo>
                    <a:pt x="1" y="21"/>
                  </a:lnTo>
                  <a:lnTo>
                    <a:pt x="95" y="167"/>
                  </a:lnTo>
                  <a:lnTo>
                    <a:pt x="28526" y="532"/>
                  </a:lnTo>
                  <a:lnTo>
                    <a:pt x="18187" y="30446"/>
                  </a:lnTo>
                  <a:lnTo>
                    <a:pt x="18218" y="30508"/>
                  </a:lnTo>
                  <a:lnTo>
                    <a:pt x="18333" y="30508"/>
                  </a:lnTo>
                  <a:lnTo>
                    <a:pt x="28756" y="376"/>
                  </a:lnTo>
                  <a:lnTo>
                    <a:pt x="2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538;p32">
              <a:extLst>
                <a:ext uri="{FF2B5EF4-FFF2-40B4-BE49-F238E27FC236}">
                  <a16:creationId xmlns:a16="http://schemas.microsoft.com/office/drawing/2014/main" id="{F713FD13-6890-4A0E-A2A2-DAB1C68CEB1F}"/>
                </a:ext>
              </a:extLst>
            </p:cNvPr>
            <p:cNvSpPr/>
            <p:nvPr/>
          </p:nvSpPr>
          <p:spPr>
            <a:xfrm>
              <a:off x="5387200" y="2190500"/>
              <a:ext cx="262425" cy="753350"/>
            </a:xfrm>
            <a:custGeom>
              <a:avLst/>
              <a:gdLst/>
              <a:ahLst/>
              <a:cxnLst/>
              <a:rect l="l" t="t" r="r" b="b"/>
              <a:pathLst>
                <a:path w="10497" h="30134" extrusionOk="0">
                  <a:moveTo>
                    <a:pt x="10423" y="1"/>
                  </a:moveTo>
                  <a:lnTo>
                    <a:pt x="0" y="30133"/>
                  </a:lnTo>
                  <a:lnTo>
                    <a:pt x="177" y="30133"/>
                  </a:lnTo>
                  <a:lnTo>
                    <a:pt x="10496" y="282"/>
                  </a:lnTo>
                  <a:lnTo>
                    <a:pt x="1042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539;p32">
              <a:extLst>
                <a:ext uri="{FF2B5EF4-FFF2-40B4-BE49-F238E27FC236}">
                  <a16:creationId xmlns:a16="http://schemas.microsoft.com/office/drawing/2014/main" id="{FDCAEBD4-0702-4431-9188-DE5902A24025}"/>
                </a:ext>
              </a:extLst>
            </p:cNvPr>
            <p:cNvSpPr/>
            <p:nvPr/>
          </p:nvSpPr>
          <p:spPr>
            <a:xfrm>
              <a:off x="5647750" y="2190500"/>
              <a:ext cx="3150" cy="7075"/>
            </a:xfrm>
            <a:custGeom>
              <a:avLst/>
              <a:gdLst/>
              <a:ahLst/>
              <a:cxnLst/>
              <a:rect l="l" t="t" r="r" b="b"/>
              <a:pathLst>
                <a:path w="126" h="283" extrusionOk="0">
                  <a:moveTo>
                    <a:pt x="1" y="1"/>
                  </a:moveTo>
                  <a:lnTo>
                    <a:pt x="74" y="282"/>
                  </a:lnTo>
                  <a:lnTo>
                    <a:pt x="126" y="105"/>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540;p32">
              <a:extLst>
                <a:ext uri="{FF2B5EF4-FFF2-40B4-BE49-F238E27FC236}">
                  <a16:creationId xmlns:a16="http://schemas.microsoft.com/office/drawing/2014/main" id="{9585FD70-535D-4E1A-B301-B0B549D8DAD1}"/>
                </a:ext>
              </a:extLst>
            </p:cNvPr>
            <p:cNvSpPr/>
            <p:nvPr/>
          </p:nvSpPr>
          <p:spPr>
            <a:xfrm>
              <a:off x="5647750" y="2186575"/>
              <a:ext cx="5525" cy="3950"/>
            </a:xfrm>
            <a:custGeom>
              <a:avLst/>
              <a:gdLst/>
              <a:ahLst/>
              <a:cxnLst/>
              <a:rect l="l" t="t" r="r" b="b"/>
              <a:pathLst>
                <a:path w="221" h="158" extrusionOk="0">
                  <a:moveTo>
                    <a:pt x="53" y="1"/>
                  </a:moveTo>
                  <a:lnTo>
                    <a:pt x="1" y="158"/>
                  </a:lnTo>
                  <a:lnTo>
                    <a:pt x="199" y="54"/>
                  </a:lnTo>
                  <a:lnTo>
                    <a:pt x="22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541;p32">
              <a:extLst>
                <a:ext uri="{FF2B5EF4-FFF2-40B4-BE49-F238E27FC236}">
                  <a16:creationId xmlns:a16="http://schemas.microsoft.com/office/drawing/2014/main" id="{76F83178-ED4A-4BD0-8316-6F7F7A8B50A1}"/>
                </a:ext>
              </a:extLst>
            </p:cNvPr>
            <p:cNvSpPr/>
            <p:nvPr/>
          </p:nvSpPr>
          <p:spPr>
            <a:xfrm>
              <a:off x="4929150" y="2177200"/>
              <a:ext cx="719950" cy="13325"/>
            </a:xfrm>
            <a:custGeom>
              <a:avLst/>
              <a:gdLst/>
              <a:ahLst/>
              <a:cxnLst/>
              <a:rect l="l" t="t" r="r" b="b"/>
              <a:pathLst>
                <a:path w="28798" h="533" extrusionOk="0">
                  <a:moveTo>
                    <a:pt x="11" y="0"/>
                  </a:moveTo>
                  <a:lnTo>
                    <a:pt x="1" y="53"/>
                  </a:lnTo>
                  <a:lnTo>
                    <a:pt x="84" y="74"/>
                  </a:lnTo>
                  <a:lnTo>
                    <a:pt x="11" y="157"/>
                  </a:lnTo>
                  <a:lnTo>
                    <a:pt x="28745" y="533"/>
                  </a:lnTo>
                  <a:lnTo>
                    <a:pt x="28797" y="376"/>
                  </a:lnTo>
                  <a:lnTo>
                    <a:pt x="1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542;p32">
              <a:extLst>
                <a:ext uri="{FF2B5EF4-FFF2-40B4-BE49-F238E27FC236}">
                  <a16:creationId xmlns:a16="http://schemas.microsoft.com/office/drawing/2014/main" id="{6AAF0DC7-6860-42E6-B3CD-7A4860EBDAE9}"/>
                </a:ext>
              </a:extLst>
            </p:cNvPr>
            <p:cNvSpPr/>
            <p:nvPr/>
          </p:nvSpPr>
          <p:spPr>
            <a:xfrm>
              <a:off x="5647750" y="2187900"/>
              <a:ext cx="5000" cy="5250"/>
            </a:xfrm>
            <a:custGeom>
              <a:avLst/>
              <a:gdLst/>
              <a:ahLst/>
              <a:cxnLst/>
              <a:rect l="l" t="t" r="r" b="b"/>
              <a:pathLst>
                <a:path w="200" h="210" extrusionOk="0">
                  <a:moveTo>
                    <a:pt x="199" y="1"/>
                  </a:moveTo>
                  <a:lnTo>
                    <a:pt x="1" y="105"/>
                  </a:lnTo>
                  <a:lnTo>
                    <a:pt x="126" y="209"/>
                  </a:lnTo>
                  <a:lnTo>
                    <a:pt x="199"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543;p32">
              <a:extLst>
                <a:ext uri="{FF2B5EF4-FFF2-40B4-BE49-F238E27FC236}">
                  <a16:creationId xmlns:a16="http://schemas.microsoft.com/office/drawing/2014/main" id="{EF539DC4-4005-4C55-8759-670068C88B02}"/>
                </a:ext>
              </a:extLst>
            </p:cNvPr>
            <p:cNvSpPr/>
            <p:nvPr/>
          </p:nvSpPr>
          <p:spPr>
            <a:xfrm>
              <a:off x="5384300" y="2943825"/>
              <a:ext cx="7325" cy="7575"/>
            </a:xfrm>
            <a:custGeom>
              <a:avLst/>
              <a:gdLst/>
              <a:ahLst/>
              <a:cxnLst/>
              <a:rect l="l" t="t" r="r" b="b"/>
              <a:pathLst>
                <a:path w="293" h="303" extrusionOk="0">
                  <a:moveTo>
                    <a:pt x="1" y="0"/>
                  </a:moveTo>
                  <a:lnTo>
                    <a:pt x="189" y="302"/>
                  </a:lnTo>
                  <a:lnTo>
                    <a:pt x="29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544;p32">
              <a:extLst>
                <a:ext uri="{FF2B5EF4-FFF2-40B4-BE49-F238E27FC236}">
                  <a16:creationId xmlns:a16="http://schemas.microsoft.com/office/drawing/2014/main" id="{6D754CA9-0E98-4DDE-B009-D6DE8827CDF3}"/>
                </a:ext>
              </a:extLst>
            </p:cNvPr>
            <p:cNvSpPr/>
            <p:nvPr/>
          </p:nvSpPr>
          <p:spPr>
            <a:xfrm>
              <a:off x="4923150" y="2187900"/>
              <a:ext cx="157050" cy="262675"/>
            </a:xfrm>
            <a:custGeom>
              <a:avLst/>
              <a:gdLst/>
              <a:ahLst/>
              <a:cxnLst/>
              <a:rect l="l" t="t" r="r" b="b"/>
              <a:pathLst>
                <a:path w="6282" h="10507" extrusionOk="0">
                  <a:moveTo>
                    <a:pt x="0" y="1"/>
                  </a:moveTo>
                  <a:lnTo>
                    <a:pt x="0" y="1"/>
                  </a:lnTo>
                  <a:lnTo>
                    <a:pt x="6281" y="10507"/>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545;p32">
              <a:extLst>
                <a:ext uri="{FF2B5EF4-FFF2-40B4-BE49-F238E27FC236}">
                  <a16:creationId xmlns:a16="http://schemas.microsoft.com/office/drawing/2014/main" id="{A156951E-4D64-4031-BFA5-DA78A96E436C}"/>
                </a:ext>
              </a:extLst>
            </p:cNvPr>
            <p:cNvSpPr/>
            <p:nvPr/>
          </p:nvSpPr>
          <p:spPr>
            <a:xfrm>
              <a:off x="5384575" y="2959975"/>
              <a:ext cx="1325" cy="1325"/>
            </a:xfrm>
            <a:custGeom>
              <a:avLst/>
              <a:gdLst/>
              <a:ahLst/>
              <a:cxnLst/>
              <a:rect l="l" t="t" r="r" b="b"/>
              <a:pathLst>
                <a:path w="53" h="53" extrusionOk="0">
                  <a:moveTo>
                    <a:pt x="1" y="1"/>
                  </a:moveTo>
                  <a:lnTo>
                    <a:pt x="32" y="53"/>
                  </a:lnTo>
                  <a:lnTo>
                    <a:pt x="5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546;p32">
              <a:extLst>
                <a:ext uri="{FF2B5EF4-FFF2-40B4-BE49-F238E27FC236}">
                  <a16:creationId xmlns:a16="http://schemas.microsoft.com/office/drawing/2014/main" id="{263B9327-73E2-4BC6-8CC6-DF28E843467E}"/>
                </a:ext>
              </a:extLst>
            </p:cNvPr>
            <p:cNvSpPr/>
            <p:nvPr/>
          </p:nvSpPr>
          <p:spPr>
            <a:xfrm>
              <a:off x="5381700" y="2955025"/>
              <a:ext cx="5250" cy="4975"/>
            </a:xfrm>
            <a:custGeom>
              <a:avLst/>
              <a:gdLst/>
              <a:ahLst/>
              <a:cxnLst/>
              <a:rect l="l" t="t" r="r" b="b"/>
              <a:pathLst>
                <a:path w="210" h="199" extrusionOk="0">
                  <a:moveTo>
                    <a:pt x="1" y="0"/>
                  </a:moveTo>
                  <a:lnTo>
                    <a:pt x="116" y="199"/>
                  </a:lnTo>
                  <a:lnTo>
                    <a:pt x="167" y="199"/>
                  </a:lnTo>
                  <a:lnTo>
                    <a:pt x="209" y="84"/>
                  </a:lnTo>
                  <a:lnTo>
                    <a:pt x="53" y="21"/>
                  </a:lnTo>
                  <a:lnTo>
                    <a:pt x="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547;p32">
              <a:extLst>
                <a:ext uri="{FF2B5EF4-FFF2-40B4-BE49-F238E27FC236}">
                  <a16:creationId xmlns:a16="http://schemas.microsoft.com/office/drawing/2014/main" id="{D3A63FAB-6599-4383-882E-53AC4D9D6F2F}"/>
                </a:ext>
              </a:extLst>
            </p:cNvPr>
            <p:cNvSpPr/>
            <p:nvPr/>
          </p:nvSpPr>
          <p:spPr>
            <a:xfrm>
              <a:off x="4916625" y="2176950"/>
              <a:ext cx="14650" cy="4725"/>
            </a:xfrm>
            <a:custGeom>
              <a:avLst/>
              <a:gdLst/>
              <a:ahLst/>
              <a:cxnLst/>
              <a:rect l="l" t="t" r="r" b="b"/>
              <a:pathLst>
                <a:path w="586" h="189" extrusionOk="0">
                  <a:moveTo>
                    <a:pt x="1" y="0"/>
                  </a:moveTo>
                  <a:lnTo>
                    <a:pt x="94" y="146"/>
                  </a:lnTo>
                  <a:lnTo>
                    <a:pt x="147" y="84"/>
                  </a:lnTo>
                  <a:lnTo>
                    <a:pt x="178" y="0"/>
                  </a:lnTo>
                  <a:close/>
                  <a:moveTo>
                    <a:pt x="502" y="63"/>
                  </a:moveTo>
                  <a:lnTo>
                    <a:pt x="470" y="146"/>
                  </a:lnTo>
                  <a:lnTo>
                    <a:pt x="491" y="188"/>
                  </a:lnTo>
                  <a:lnTo>
                    <a:pt x="512" y="167"/>
                  </a:lnTo>
                  <a:lnTo>
                    <a:pt x="585" y="84"/>
                  </a:lnTo>
                  <a:lnTo>
                    <a:pt x="502" y="63"/>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548;p32">
              <a:extLst>
                <a:ext uri="{FF2B5EF4-FFF2-40B4-BE49-F238E27FC236}">
                  <a16:creationId xmlns:a16="http://schemas.microsoft.com/office/drawing/2014/main" id="{0B33AC4F-A22F-47D4-BFD4-D3FBADFD0A20}"/>
                </a:ext>
              </a:extLst>
            </p:cNvPr>
            <p:cNvSpPr/>
            <p:nvPr/>
          </p:nvSpPr>
          <p:spPr>
            <a:xfrm>
              <a:off x="4920275" y="2176950"/>
              <a:ext cx="9150" cy="3675"/>
            </a:xfrm>
            <a:custGeom>
              <a:avLst/>
              <a:gdLst/>
              <a:ahLst/>
              <a:cxnLst/>
              <a:rect l="l" t="t" r="r" b="b"/>
              <a:pathLst>
                <a:path w="366" h="147" extrusionOk="0">
                  <a:moveTo>
                    <a:pt x="32" y="0"/>
                  </a:moveTo>
                  <a:lnTo>
                    <a:pt x="1" y="84"/>
                  </a:lnTo>
                  <a:lnTo>
                    <a:pt x="74" y="0"/>
                  </a:lnTo>
                  <a:close/>
                  <a:moveTo>
                    <a:pt x="240" y="10"/>
                  </a:moveTo>
                  <a:lnTo>
                    <a:pt x="282" y="84"/>
                  </a:lnTo>
                  <a:lnTo>
                    <a:pt x="324" y="146"/>
                  </a:lnTo>
                  <a:lnTo>
                    <a:pt x="356" y="63"/>
                  </a:lnTo>
                  <a:lnTo>
                    <a:pt x="366" y="1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549;p32">
              <a:extLst>
                <a:ext uri="{FF2B5EF4-FFF2-40B4-BE49-F238E27FC236}">
                  <a16:creationId xmlns:a16="http://schemas.microsoft.com/office/drawing/2014/main" id="{CB6620A5-4E02-4E1B-A3FC-248CB4799C6F}"/>
                </a:ext>
              </a:extLst>
            </p:cNvPr>
            <p:cNvSpPr/>
            <p:nvPr/>
          </p:nvSpPr>
          <p:spPr>
            <a:xfrm>
              <a:off x="4918975" y="2176950"/>
              <a:ext cx="470050" cy="780175"/>
            </a:xfrm>
            <a:custGeom>
              <a:avLst/>
              <a:gdLst/>
              <a:ahLst/>
              <a:cxnLst/>
              <a:rect l="l" t="t" r="r" b="b"/>
              <a:pathLst>
                <a:path w="18802" h="31207" extrusionOk="0">
                  <a:moveTo>
                    <a:pt x="126" y="0"/>
                  </a:moveTo>
                  <a:lnTo>
                    <a:pt x="53" y="84"/>
                  </a:lnTo>
                  <a:lnTo>
                    <a:pt x="0" y="146"/>
                  </a:lnTo>
                  <a:lnTo>
                    <a:pt x="167" y="439"/>
                  </a:lnTo>
                  <a:lnTo>
                    <a:pt x="6448" y="10945"/>
                  </a:lnTo>
                  <a:lnTo>
                    <a:pt x="18510" y="31123"/>
                  </a:lnTo>
                  <a:lnTo>
                    <a:pt x="18562" y="31144"/>
                  </a:lnTo>
                  <a:lnTo>
                    <a:pt x="18718" y="31207"/>
                  </a:lnTo>
                  <a:lnTo>
                    <a:pt x="18802" y="30977"/>
                  </a:lnTo>
                  <a:lnTo>
                    <a:pt x="18614" y="30675"/>
                  </a:lnTo>
                  <a:lnTo>
                    <a:pt x="18583" y="30613"/>
                  </a:lnTo>
                  <a:lnTo>
                    <a:pt x="491" y="334"/>
                  </a:lnTo>
                  <a:lnTo>
                    <a:pt x="397" y="188"/>
                  </a:lnTo>
                  <a:lnTo>
                    <a:pt x="376" y="146"/>
                  </a:lnTo>
                  <a:lnTo>
                    <a:pt x="334" y="84"/>
                  </a:lnTo>
                  <a:lnTo>
                    <a:pt x="292" y="10"/>
                  </a:lnTo>
                  <a:lnTo>
                    <a:pt x="12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550;p32">
              <a:extLst>
                <a:ext uri="{FF2B5EF4-FFF2-40B4-BE49-F238E27FC236}">
                  <a16:creationId xmlns:a16="http://schemas.microsoft.com/office/drawing/2014/main" id="{91F1C9EE-A55F-475B-96DF-96A70AB5840F}"/>
                </a:ext>
              </a:extLst>
            </p:cNvPr>
            <p:cNvSpPr/>
            <p:nvPr/>
          </p:nvSpPr>
          <p:spPr>
            <a:xfrm>
              <a:off x="6067175" y="1589775"/>
              <a:ext cx="448950" cy="461200"/>
            </a:xfrm>
            <a:custGeom>
              <a:avLst/>
              <a:gdLst/>
              <a:ahLst/>
              <a:cxnLst/>
              <a:rect l="l" t="t" r="r" b="b"/>
              <a:pathLst>
                <a:path w="17958" h="18448" extrusionOk="0">
                  <a:moveTo>
                    <a:pt x="10706" y="1"/>
                  </a:moveTo>
                  <a:lnTo>
                    <a:pt x="1" y="15672"/>
                  </a:lnTo>
                  <a:lnTo>
                    <a:pt x="272" y="15850"/>
                  </a:lnTo>
                  <a:lnTo>
                    <a:pt x="10622" y="690"/>
                  </a:lnTo>
                  <a:lnTo>
                    <a:pt x="17655" y="18447"/>
                  </a:lnTo>
                  <a:lnTo>
                    <a:pt x="17958" y="18333"/>
                  </a:lnTo>
                  <a:lnTo>
                    <a:pt x="1070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551;p32">
              <a:extLst>
                <a:ext uri="{FF2B5EF4-FFF2-40B4-BE49-F238E27FC236}">
                  <a16:creationId xmlns:a16="http://schemas.microsoft.com/office/drawing/2014/main" id="{C031E054-EA8D-4248-BE08-D8C5AC823563}"/>
                </a:ext>
              </a:extLst>
            </p:cNvPr>
            <p:cNvSpPr/>
            <p:nvPr/>
          </p:nvSpPr>
          <p:spPr>
            <a:xfrm>
              <a:off x="5643850" y="1290600"/>
              <a:ext cx="430675" cy="901225"/>
            </a:xfrm>
            <a:custGeom>
              <a:avLst/>
              <a:gdLst/>
              <a:ahLst/>
              <a:cxnLst/>
              <a:rect l="l" t="t" r="r" b="b"/>
              <a:pathLst>
                <a:path w="17227" h="36049" extrusionOk="0">
                  <a:moveTo>
                    <a:pt x="13387" y="1"/>
                  </a:moveTo>
                  <a:lnTo>
                    <a:pt x="1" y="35944"/>
                  </a:lnTo>
                  <a:lnTo>
                    <a:pt x="303" y="36049"/>
                  </a:lnTo>
                  <a:lnTo>
                    <a:pt x="13240" y="1316"/>
                  </a:lnTo>
                  <a:lnTo>
                    <a:pt x="16913" y="27743"/>
                  </a:lnTo>
                  <a:lnTo>
                    <a:pt x="17226" y="27702"/>
                  </a:lnTo>
                  <a:lnTo>
                    <a:pt x="1338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552;p32">
              <a:extLst>
                <a:ext uri="{FF2B5EF4-FFF2-40B4-BE49-F238E27FC236}">
                  <a16:creationId xmlns:a16="http://schemas.microsoft.com/office/drawing/2014/main" id="{F5B8E7E4-102E-4650-98FB-AC85BA36598D}"/>
                </a:ext>
              </a:extLst>
            </p:cNvPr>
            <p:cNvSpPr/>
            <p:nvPr/>
          </p:nvSpPr>
          <p:spPr>
            <a:xfrm>
              <a:off x="4912975" y="1294275"/>
              <a:ext cx="1072600" cy="900425"/>
            </a:xfrm>
            <a:custGeom>
              <a:avLst/>
              <a:gdLst/>
              <a:ahLst/>
              <a:cxnLst/>
              <a:rect l="l" t="t" r="r" b="b"/>
              <a:pathLst>
                <a:path w="42904" h="36017" extrusionOk="0">
                  <a:moveTo>
                    <a:pt x="42183" y="1023"/>
                  </a:moveTo>
                  <a:lnTo>
                    <a:pt x="29277" y="35683"/>
                  </a:lnTo>
                  <a:lnTo>
                    <a:pt x="877" y="35317"/>
                  </a:lnTo>
                  <a:lnTo>
                    <a:pt x="42183" y="1023"/>
                  </a:lnTo>
                  <a:close/>
                  <a:moveTo>
                    <a:pt x="42904" y="0"/>
                  </a:moveTo>
                  <a:lnTo>
                    <a:pt x="335" y="35349"/>
                  </a:lnTo>
                  <a:lnTo>
                    <a:pt x="1" y="35630"/>
                  </a:lnTo>
                  <a:lnTo>
                    <a:pt x="29382" y="36017"/>
                  </a:lnTo>
                  <a:lnTo>
                    <a:pt x="29496" y="36017"/>
                  </a:lnTo>
                  <a:lnTo>
                    <a:pt x="4290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553;p32">
              <a:extLst>
                <a:ext uri="{FF2B5EF4-FFF2-40B4-BE49-F238E27FC236}">
                  <a16:creationId xmlns:a16="http://schemas.microsoft.com/office/drawing/2014/main" id="{E4D77046-8F3C-4207-A36B-9489EC6EF203}"/>
                </a:ext>
              </a:extLst>
            </p:cNvPr>
            <p:cNvSpPr/>
            <p:nvPr/>
          </p:nvSpPr>
          <p:spPr>
            <a:xfrm>
              <a:off x="2780075" y="3511925"/>
              <a:ext cx="1082800" cy="280425"/>
            </a:xfrm>
            <a:custGeom>
              <a:avLst/>
              <a:gdLst/>
              <a:ahLst/>
              <a:cxnLst/>
              <a:rect l="l" t="t" r="r" b="b"/>
              <a:pathLst>
                <a:path w="43312" h="11217" extrusionOk="0">
                  <a:moveTo>
                    <a:pt x="43228" y="0"/>
                  </a:moveTo>
                  <a:lnTo>
                    <a:pt x="1" y="10903"/>
                  </a:lnTo>
                  <a:lnTo>
                    <a:pt x="74" y="11216"/>
                  </a:lnTo>
                  <a:lnTo>
                    <a:pt x="43311" y="313"/>
                  </a:lnTo>
                  <a:lnTo>
                    <a:pt x="43228"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554;p32">
              <a:extLst>
                <a:ext uri="{FF2B5EF4-FFF2-40B4-BE49-F238E27FC236}">
                  <a16:creationId xmlns:a16="http://schemas.microsoft.com/office/drawing/2014/main" id="{2C34C9E5-272D-4C04-B9F8-E73A75F167F4}"/>
                </a:ext>
              </a:extLst>
            </p:cNvPr>
            <p:cNvSpPr/>
            <p:nvPr/>
          </p:nvSpPr>
          <p:spPr>
            <a:xfrm>
              <a:off x="1694475" y="3360125"/>
              <a:ext cx="740550" cy="538650"/>
            </a:xfrm>
            <a:custGeom>
              <a:avLst/>
              <a:gdLst/>
              <a:ahLst/>
              <a:cxnLst/>
              <a:rect l="l" t="t" r="r" b="b"/>
              <a:pathLst>
                <a:path w="29622" h="21546" extrusionOk="0">
                  <a:moveTo>
                    <a:pt x="28724" y="417"/>
                  </a:moveTo>
                  <a:lnTo>
                    <a:pt x="7429" y="20982"/>
                  </a:lnTo>
                  <a:lnTo>
                    <a:pt x="459" y="3360"/>
                  </a:lnTo>
                  <a:lnTo>
                    <a:pt x="28724" y="417"/>
                  </a:lnTo>
                  <a:close/>
                  <a:moveTo>
                    <a:pt x="29622" y="0"/>
                  </a:moveTo>
                  <a:lnTo>
                    <a:pt x="0" y="3078"/>
                  </a:lnTo>
                  <a:lnTo>
                    <a:pt x="7304" y="21545"/>
                  </a:lnTo>
                  <a:lnTo>
                    <a:pt x="2962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555;p32">
              <a:extLst>
                <a:ext uri="{FF2B5EF4-FFF2-40B4-BE49-F238E27FC236}">
                  <a16:creationId xmlns:a16="http://schemas.microsoft.com/office/drawing/2014/main" id="{7C0DC645-7B94-48F2-A88E-94149FA38D33}"/>
                </a:ext>
              </a:extLst>
            </p:cNvPr>
            <p:cNvSpPr/>
            <p:nvPr/>
          </p:nvSpPr>
          <p:spPr>
            <a:xfrm>
              <a:off x="1867425" y="3359600"/>
              <a:ext cx="921550" cy="537600"/>
            </a:xfrm>
            <a:custGeom>
              <a:avLst/>
              <a:gdLst/>
              <a:ahLst/>
              <a:cxnLst/>
              <a:rect l="l" t="t" r="r" b="b"/>
              <a:pathLst>
                <a:path w="36862" h="21504" extrusionOk="0">
                  <a:moveTo>
                    <a:pt x="22245" y="469"/>
                  </a:moveTo>
                  <a:lnTo>
                    <a:pt x="36226" y="17028"/>
                  </a:lnTo>
                  <a:lnTo>
                    <a:pt x="908" y="21065"/>
                  </a:lnTo>
                  <a:lnTo>
                    <a:pt x="22245" y="469"/>
                  </a:lnTo>
                  <a:close/>
                  <a:moveTo>
                    <a:pt x="22266" y="0"/>
                  </a:moveTo>
                  <a:lnTo>
                    <a:pt x="0" y="21503"/>
                  </a:lnTo>
                  <a:lnTo>
                    <a:pt x="36560" y="17309"/>
                  </a:lnTo>
                  <a:lnTo>
                    <a:pt x="36862" y="17278"/>
                  </a:lnTo>
                  <a:lnTo>
                    <a:pt x="2226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556;p32">
              <a:extLst>
                <a:ext uri="{FF2B5EF4-FFF2-40B4-BE49-F238E27FC236}">
                  <a16:creationId xmlns:a16="http://schemas.microsoft.com/office/drawing/2014/main" id="{B128C6BF-64F1-465B-8CA6-7A97915A5810}"/>
                </a:ext>
              </a:extLst>
            </p:cNvPr>
            <p:cNvSpPr/>
            <p:nvPr/>
          </p:nvSpPr>
          <p:spPr>
            <a:xfrm>
              <a:off x="2768600" y="3508800"/>
              <a:ext cx="1103900" cy="566575"/>
            </a:xfrm>
            <a:custGeom>
              <a:avLst/>
              <a:gdLst/>
              <a:ahLst/>
              <a:cxnLst/>
              <a:rect l="l" t="t" r="r" b="b"/>
              <a:pathLst>
                <a:path w="44156" h="22663" extrusionOk="0">
                  <a:moveTo>
                    <a:pt x="43311" y="553"/>
                  </a:moveTo>
                  <a:lnTo>
                    <a:pt x="26012" y="22266"/>
                  </a:lnTo>
                  <a:lnTo>
                    <a:pt x="993" y="11227"/>
                  </a:lnTo>
                  <a:lnTo>
                    <a:pt x="43311" y="553"/>
                  </a:lnTo>
                  <a:close/>
                  <a:moveTo>
                    <a:pt x="44156" y="0"/>
                  </a:moveTo>
                  <a:lnTo>
                    <a:pt x="1" y="11143"/>
                  </a:lnTo>
                  <a:lnTo>
                    <a:pt x="26106" y="22662"/>
                  </a:lnTo>
                  <a:lnTo>
                    <a:pt x="4415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557;p32">
              <a:extLst>
                <a:ext uri="{FF2B5EF4-FFF2-40B4-BE49-F238E27FC236}">
                  <a16:creationId xmlns:a16="http://schemas.microsoft.com/office/drawing/2014/main" id="{FDCAEBA8-B7E3-4CCE-B332-0A3A48BCC987}"/>
                </a:ext>
              </a:extLst>
            </p:cNvPr>
            <p:cNvSpPr/>
            <p:nvPr/>
          </p:nvSpPr>
          <p:spPr>
            <a:xfrm>
              <a:off x="1864025" y="3783450"/>
              <a:ext cx="923400" cy="449975"/>
            </a:xfrm>
            <a:custGeom>
              <a:avLst/>
              <a:gdLst/>
              <a:ahLst/>
              <a:cxnLst/>
              <a:rect l="l" t="t" r="r" b="b"/>
              <a:pathLst>
                <a:path w="36936" h="17999" extrusionOk="0">
                  <a:moveTo>
                    <a:pt x="36424" y="387"/>
                  </a:moveTo>
                  <a:lnTo>
                    <a:pt x="29079" y="17571"/>
                  </a:lnTo>
                  <a:lnTo>
                    <a:pt x="1169" y="4424"/>
                  </a:lnTo>
                  <a:lnTo>
                    <a:pt x="36424" y="387"/>
                  </a:lnTo>
                  <a:close/>
                  <a:moveTo>
                    <a:pt x="36935" y="0"/>
                  </a:moveTo>
                  <a:lnTo>
                    <a:pt x="0" y="4236"/>
                  </a:lnTo>
                  <a:lnTo>
                    <a:pt x="29246" y="17999"/>
                  </a:lnTo>
                  <a:lnTo>
                    <a:pt x="3693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558;p32">
              <a:extLst>
                <a:ext uri="{FF2B5EF4-FFF2-40B4-BE49-F238E27FC236}">
                  <a16:creationId xmlns:a16="http://schemas.microsoft.com/office/drawing/2014/main" id="{5D750C9E-1F7B-4469-ACF4-301BCD2BCA3C}"/>
                </a:ext>
              </a:extLst>
            </p:cNvPr>
            <p:cNvSpPr/>
            <p:nvPr/>
          </p:nvSpPr>
          <p:spPr>
            <a:xfrm>
              <a:off x="2586300" y="3782925"/>
              <a:ext cx="847475" cy="450500"/>
            </a:xfrm>
            <a:custGeom>
              <a:avLst/>
              <a:gdLst/>
              <a:ahLst/>
              <a:cxnLst/>
              <a:rect l="l" t="t" r="r" b="b"/>
              <a:pathLst>
                <a:path w="33899" h="18020" extrusionOk="0">
                  <a:moveTo>
                    <a:pt x="7877" y="429"/>
                  </a:moveTo>
                  <a:lnTo>
                    <a:pt x="32813" y="11436"/>
                  </a:lnTo>
                  <a:lnTo>
                    <a:pt x="543" y="17592"/>
                  </a:lnTo>
                  <a:lnTo>
                    <a:pt x="7877" y="429"/>
                  </a:lnTo>
                  <a:close/>
                  <a:moveTo>
                    <a:pt x="7700" y="1"/>
                  </a:moveTo>
                  <a:lnTo>
                    <a:pt x="0" y="18020"/>
                  </a:lnTo>
                  <a:lnTo>
                    <a:pt x="33899" y="11551"/>
                  </a:lnTo>
                  <a:lnTo>
                    <a:pt x="7856" y="63"/>
                  </a:lnTo>
                  <a:lnTo>
                    <a:pt x="770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559;p32">
              <a:extLst>
                <a:ext uri="{FF2B5EF4-FFF2-40B4-BE49-F238E27FC236}">
                  <a16:creationId xmlns:a16="http://schemas.microsoft.com/office/drawing/2014/main" id="{52104420-586B-4975-86C4-425165B607A1}"/>
                </a:ext>
              </a:extLst>
            </p:cNvPr>
            <p:cNvSpPr/>
            <p:nvPr/>
          </p:nvSpPr>
          <p:spPr>
            <a:xfrm>
              <a:off x="4528750" y="2595575"/>
              <a:ext cx="871500" cy="435900"/>
            </a:xfrm>
            <a:custGeom>
              <a:avLst/>
              <a:gdLst/>
              <a:ahLst/>
              <a:cxnLst/>
              <a:rect l="l" t="t" r="r" b="b"/>
              <a:pathLst>
                <a:path w="34860" h="17436" extrusionOk="0">
                  <a:moveTo>
                    <a:pt x="784" y="679"/>
                  </a:moveTo>
                  <a:lnTo>
                    <a:pt x="33597" y="14170"/>
                  </a:lnTo>
                  <a:lnTo>
                    <a:pt x="10633" y="17081"/>
                  </a:lnTo>
                  <a:lnTo>
                    <a:pt x="784" y="679"/>
                  </a:lnTo>
                  <a:close/>
                  <a:moveTo>
                    <a:pt x="1" y="1"/>
                  </a:moveTo>
                  <a:lnTo>
                    <a:pt x="10403" y="17341"/>
                  </a:lnTo>
                  <a:lnTo>
                    <a:pt x="10455" y="17436"/>
                  </a:lnTo>
                  <a:lnTo>
                    <a:pt x="34860" y="14337"/>
                  </a:lnTo>
                  <a:lnTo>
                    <a:pt x="460" y="189"/>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560;p32">
              <a:extLst>
                <a:ext uri="{FF2B5EF4-FFF2-40B4-BE49-F238E27FC236}">
                  <a16:creationId xmlns:a16="http://schemas.microsoft.com/office/drawing/2014/main" id="{689E93C2-3895-4F44-A5FD-5A298D79E024}"/>
                </a:ext>
              </a:extLst>
            </p:cNvPr>
            <p:cNvSpPr/>
            <p:nvPr/>
          </p:nvSpPr>
          <p:spPr>
            <a:xfrm>
              <a:off x="3847975" y="2596900"/>
              <a:ext cx="950000" cy="930700"/>
            </a:xfrm>
            <a:custGeom>
              <a:avLst/>
              <a:gdLst/>
              <a:ahLst/>
              <a:cxnLst/>
              <a:rect l="l" t="t" r="r" b="b"/>
              <a:pathLst>
                <a:path w="38000" h="37228" extrusionOk="0">
                  <a:moveTo>
                    <a:pt x="27607" y="574"/>
                  </a:moveTo>
                  <a:lnTo>
                    <a:pt x="37551" y="17142"/>
                  </a:lnTo>
                  <a:lnTo>
                    <a:pt x="1106" y="36278"/>
                  </a:lnTo>
                  <a:lnTo>
                    <a:pt x="27607" y="574"/>
                  </a:lnTo>
                  <a:close/>
                  <a:moveTo>
                    <a:pt x="27639" y="0"/>
                  </a:moveTo>
                  <a:lnTo>
                    <a:pt x="428" y="36653"/>
                  </a:lnTo>
                  <a:lnTo>
                    <a:pt x="0" y="37227"/>
                  </a:lnTo>
                  <a:lnTo>
                    <a:pt x="37999" y="17268"/>
                  </a:lnTo>
                  <a:lnTo>
                    <a:pt x="2763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561;p32">
              <a:extLst>
                <a:ext uri="{FF2B5EF4-FFF2-40B4-BE49-F238E27FC236}">
                  <a16:creationId xmlns:a16="http://schemas.microsoft.com/office/drawing/2014/main" id="{5A17DDEF-6FE3-431C-A9B0-D518948EC1CC}"/>
                </a:ext>
              </a:extLst>
            </p:cNvPr>
            <p:cNvSpPr/>
            <p:nvPr/>
          </p:nvSpPr>
          <p:spPr>
            <a:xfrm>
              <a:off x="3412625" y="3505675"/>
              <a:ext cx="533950" cy="663325"/>
            </a:xfrm>
            <a:custGeom>
              <a:avLst/>
              <a:gdLst/>
              <a:ahLst/>
              <a:cxnLst/>
              <a:rect l="l" t="t" r="r" b="b"/>
              <a:pathLst>
                <a:path w="21358" h="26533" extrusionOk="0">
                  <a:moveTo>
                    <a:pt x="17852" y="803"/>
                  </a:moveTo>
                  <a:lnTo>
                    <a:pt x="20982" y="26136"/>
                  </a:lnTo>
                  <a:lnTo>
                    <a:pt x="595" y="22474"/>
                  </a:lnTo>
                  <a:lnTo>
                    <a:pt x="17852" y="803"/>
                  </a:lnTo>
                  <a:close/>
                  <a:moveTo>
                    <a:pt x="18082" y="0"/>
                  </a:moveTo>
                  <a:lnTo>
                    <a:pt x="1" y="22693"/>
                  </a:lnTo>
                  <a:lnTo>
                    <a:pt x="21139" y="26491"/>
                  </a:lnTo>
                  <a:lnTo>
                    <a:pt x="21358" y="26532"/>
                  </a:lnTo>
                  <a:lnTo>
                    <a:pt x="18134" y="386"/>
                  </a:lnTo>
                  <a:lnTo>
                    <a:pt x="1808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562;p32">
              <a:extLst>
                <a:ext uri="{FF2B5EF4-FFF2-40B4-BE49-F238E27FC236}">
                  <a16:creationId xmlns:a16="http://schemas.microsoft.com/office/drawing/2014/main" id="{18B618AF-72EC-47D6-8572-5786CF754F26}"/>
                </a:ext>
              </a:extLst>
            </p:cNvPr>
            <p:cNvSpPr/>
            <p:nvPr/>
          </p:nvSpPr>
          <p:spPr>
            <a:xfrm>
              <a:off x="3414725" y="4065150"/>
              <a:ext cx="537075" cy="410875"/>
            </a:xfrm>
            <a:custGeom>
              <a:avLst/>
              <a:gdLst/>
              <a:ahLst/>
              <a:cxnLst/>
              <a:rect l="l" t="t" r="r" b="b"/>
              <a:pathLst>
                <a:path w="21483" h="16435" extrusionOk="0">
                  <a:moveTo>
                    <a:pt x="439" y="408"/>
                  </a:moveTo>
                  <a:lnTo>
                    <a:pt x="20680" y="4049"/>
                  </a:lnTo>
                  <a:lnTo>
                    <a:pt x="4267" y="15892"/>
                  </a:lnTo>
                  <a:lnTo>
                    <a:pt x="439" y="408"/>
                  </a:lnTo>
                  <a:close/>
                  <a:moveTo>
                    <a:pt x="0" y="1"/>
                  </a:moveTo>
                  <a:lnTo>
                    <a:pt x="4069" y="16434"/>
                  </a:lnTo>
                  <a:lnTo>
                    <a:pt x="21483" y="3861"/>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563;p32">
              <a:extLst>
                <a:ext uri="{FF2B5EF4-FFF2-40B4-BE49-F238E27FC236}">
                  <a16:creationId xmlns:a16="http://schemas.microsoft.com/office/drawing/2014/main" id="{E9956AB4-9E12-4B5C-BC71-24A85CAEED04}"/>
                </a:ext>
              </a:extLst>
            </p:cNvPr>
            <p:cNvSpPr/>
            <p:nvPr/>
          </p:nvSpPr>
          <p:spPr>
            <a:xfrm>
              <a:off x="3508875" y="4157250"/>
              <a:ext cx="539950" cy="421025"/>
            </a:xfrm>
            <a:custGeom>
              <a:avLst/>
              <a:gdLst/>
              <a:ahLst/>
              <a:cxnLst/>
              <a:rect l="l" t="t" r="r" b="b"/>
              <a:pathLst>
                <a:path w="21598" h="16841" extrusionOk="0">
                  <a:moveTo>
                    <a:pt x="17216" y="543"/>
                  </a:moveTo>
                  <a:lnTo>
                    <a:pt x="21160" y="16423"/>
                  </a:lnTo>
                  <a:lnTo>
                    <a:pt x="793" y="12395"/>
                  </a:lnTo>
                  <a:lnTo>
                    <a:pt x="17216" y="543"/>
                  </a:lnTo>
                  <a:close/>
                  <a:moveTo>
                    <a:pt x="17414" y="0"/>
                  </a:moveTo>
                  <a:lnTo>
                    <a:pt x="0" y="12562"/>
                  </a:lnTo>
                  <a:lnTo>
                    <a:pt x="21598" y="16840"/>
                  </a:lnTo>
                  <a:lnTo>
                    <a:pt x="1741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564;p32">
              <a:extLst>
                <a:ext uri="{FF2B5EF4-FFF2-40B4-BE49-F238E27FC236}">
                  <a16:creationId xmlns:a16="http://schemas.microsoft.com/office/drawing/2014/main" id="{353DEF31-79C1-42D2-92BC-F3BF0E42FE26}"/>
                </a:ext>
              </a:extLst>
            </p:cNvPr>
            <p:cNvSpPr/>
            <p:nvPr/>
          </p:nvSpPr>
          <p:spPr>
            <a:xfrm>
              <a:off x="3855550" y="3498350"/>
              <a:ext cx="311450" cy="673250"/>
            </a:xfrm>
            <a:custGeom>
              <a:avLst/>
              <a:gdLst/>
              <a:ahLst/>
              <a:cxnLst/>
              <a:rect l="l" t="t" r="r" b="b"/>
              <a:pathLst>
                <a:path w="12458" h="26930" extrusionOk="0">
                  <a:moveTo>
                    <a:pt x="501" y="1388"/>
                  </a:moveTo>
                  <a:lnTo>
                    <a:pt x="12030" y="19512"/>
                  </a:lnTo>
                  <a:lnTo>
                    <a:pt x="3578" y="26314"/>
                  </a:lnTo>
                  <a:lnTo>
                    <a:pt x="501" y="1388"/>
                  </a:lnTo>
                  <a:close/>
                  <a:moveTo>
                    <a:pt x="0" y="1"/>
                  </a:moveTo>
                  <a:lnTo>
                    <a:pt x="3328" y="26930"/>
                  </a:lnTo>
                  <a:lnTo>
                    <a:pt x="12458" y="19574"/>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565;p32">
              <a:extLst>
                <a:ext uri="{FF2B5EF4-FFF2-40B4-BE49-F238E27FC236}">
                  <a16:creationId xmlns:a16="http://schemas.microsoft.com/office/drawing/2014/main" id="{03731786-6661-415A-B579-DA1D80F0D483}"/>
                </a:ext>
              </a:extLst>
            </p:cNvPr>
            <p:cNvSpPr/>
            <p:nvPr/>
          </p:nvSpPr>
          <p:spPr>
            <a:xfrm>
              <a:off x="3937175" y="3976750"/>
              <a:ext cx="230875" cy="614800"/>
            </a:xfrm>
            <a:custGeom>
              <a:avLst/>
              <a:gdLst/>
              <a:ahLst/>
              <a:cxnLst/>
              <a:rect l="l" t="t" r="r" b="b"/>
              <a:pathLst>
                <a:path w="9235" h="24592" extrusionOk="0">
                  <a:moveTo>
                    <a:pt x="8734" y="814"/>
                  </a:moveTo>
                  <a:lnTo>
                    <a:pt x="4226" y="23110"/>
                  </a:lnTo>
                  <a:lnTo>
                    <a:pt x="366" y="7554"/>
                  </a:lnTo>
                  <a:lnTo>
                    <a:pt x="8734" y="814"/>
                  </a:lnTo>
                  <a:close/>
                  <a:moveTo>
                    <a:pt x="9234" y="0"/>
                  </a:moveTo>
                  <a:lnTo>
                    <a:pt x="0" y="7429"/>
                  </a:lnTo>
                  <a:lnTo>
                    <a:pt x="4257" y="24592"/>
                  </a:lnTo>
                  <a:lnTo>
                    <a:pt x="923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566;p32">
              <a:extLst>
                <a:ext uri="{FF2B5EF4-FFF2-40B4-BE49-F238E27FC236}">
                  <a16:creationId xmlns:a16="http://schemas.microsoft.com/office/drawing/2014/main" id="{97FA2DCC-953E-49C9-AE19-2BBCFA0515EF}"/>
                </a:ext>
              </a:extLst>
            </p:cNvPr>
            <p:cNvSpPr/>
            <p:nvPr/>
          </p:nvSpPr>
          <p:spPr>
            <a:xfrm>
              <a:off x="3514875" y="4464250"/>
              <a:ext cx="538125" cy="499775"/>
            </a:xfrm>
            <a:custGeom>
              <a:avLst/>
              <a:gdLst/>
              <a:ahLst/>
              <a:cxnLst/>
              <a:rect l="l" t="t" r="r" b="b"/>
              <a:pathLst>
                <a:path w="21525" h="19991" extrusionOk="0">
                  <a:moveTo>
                    <a:pt x="324" y="397"/>
                  </a:moveTo>
                  <a:lnTo>
                    <a:pt x="20743" y="4435"/>
                  </a:lnTo>
                  <a:lnTo>
                    <a:pt x="324" y="19355"/>
                  </a:lnTo>
                  <a:lnTo>
                    <a:pt x="324" y="397"/>
                  </a:lnTo>
                  <a:close/>
                  <a:moveTo>
                    <a:pt x="1" y="0"/>
                  </a:moveTo>
                  <a:lnTo>
                    <a:pt x="1" y="19991"/>
                  </a:lnTo>
                  <a:lnTo>
                    <a:pt x="21525" y="4268"/>
                  </a:lnTo>
                  <a:lnTo>
                    <a:pt x="189" y="42"/>
                  </a:lnTo>
                  <a:lnTo>
                    <a:pt x="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567;p32">
              <a:extLst>
                <a:ext uri="{FF2B5EF4-FFF2-40B4-BE49-F238E27FC236}">
                  <a16:creationId xmlns:a16="http://schemas.microsoft.com/office/drawing/2014/main" id="{7CE0EE69-A3CB-4300-921F-179EA827FF74}"/>
                </a:ext>
              </a:extLst>
            </p:cNvPr>
            <p:cNvSpPr/>
            <p:nvPr/>
          </p:nvSpPr>
          <p:spPr>
            <a:xfrm>
              <a:off x="3972400" y="1879850"/>
              <a:ext cx="62625" cy="48525"/>
            </a:xfrm>
            <a:custGeom>
              <a:avLst/>
              <a:gdLst/>
              <a:ahLst/>
              <a:cxnLst/>
              <a:rect l="l" t="t" r="r" b="b"/>
              <a:pathLst>
                <a:path w="2505" h="1941" extrusionOk="0">
                  <a:moveTo>
                    <a:pt x="1252" y="0"/>
                  </a:moveTo>
                  <a:cubicBezTo>
                    <a:pt x="0" y="0"/>
                    <a:pt x="0" y="1941"/>
                    <a:pt x="1252" y="1941"/>
                  </a:cubicBezTo>
                  <a:cubicBezTo>
                    <a:pt x="2493" y="1941"/>
                    <a:pt x="2504" y="0"/>
                    <a:pt x="1252"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568;p32">
              <a:extLst>
                <a:ext uri="{FF2B5EF4-FFF2-40B4-BE49-F238E27FC236}">
                  <a16:creationId xmlns:a16="http://schemas.microsoft.com/office/drawing/2014/main" id="{14945C2D-D995-48F6-B556-73D45926DCC0}"/>
                </a:ext>
              </a:extLst>
            </p:cNvPr>
            <p:cNvSpPr/>
            <p:nvPr/>
          </p:nvSpPr>
          <p:spPr>
            <a:xfrm>
              <a:off x="4899675" y="2160250"/>
              <a:ext cx="62625" cy="48550"/>
            </a:xfrm>
            <a:custGeom>
              <a:avLst/>
              <a:gdLst/>
              <a:ahLst/>
              <a:cxnLst/>
              <a:rect l="l" t="t" r="r" b="b"/>
              <a:pathLst>
                <a:path w="2505" h="1942" extrusionOk="0">
                  <a:moveTo>
                    <a:pt x="1252" y="1"/>
                  </a:moveTo>
                  <a:cubicBezTo>
                    <a:pt x="0" y="1"/>
                    <a:pt x="0" y="1941"/>
                    <a:pt x="1252" y="1941"/>
                  </a:cubicBezTo>
                  <a:cubicBezTo>
                    <a:pt x="2504" y="1941"/>
                    <a:pt x="2504" y="1"/>
                    <a:pt x="1252" y="1"/>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569;p32">
              <a:extLst>
                <a:ext uri="{FF2B5EF4-FFF2-40B4-BE49-F238E27FC236}">
                  <a16:creationId xmlns:a16="http://schemas.microsoft.com/office/drawing/2014/main" id="{EC0CE926-EB27-406F-9DAC-E8C339BF92F5}"/>
                </a:ext>
              </a:extLst>
            </p:cNvPr>
            <p:cNvSpPr/>
            <p:nvPr/>
          </p:nvSpPr>
          <p:spPr>
            <a:xfrm>
              <a:off x="3175275" y="1963575"/>
              <a:ext cx="125225" cy="97050"/>
            </a:xfrm>
            <a:custGeom>
              <a:avLst/>
              <a:gdLst/>
              <a:ahLst/>
              <a:cxnLst/>
              <a:rect l="l" t="t" r="r" b="b"/>
              <a:pathLst>
                <a:path w="5009" h="3882" extrusionOk="0">
                  <a:moveTo>
                    <a:pt x="2504" y="1"/>
                  </a:moveTo>
                  <a:cubicBezTo>
                    <a:pt x="10" y="1"/>
                    <a:pt x="0" y="3882"/>
                    <a:pt x="2504" y="3882"/>
                  </a:cubicBezTo>
                  <a:cubicBezTo>
                    <a:pt x="5008" y="3882"/>
                    <a:pt x="5008" y="1"/>
                    <a:pt x="250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570;p32">
              <a:extLst>
                <a:ext uri="{FF2B5EF4-FFF2-40B4-BE49-F238E27FC236}">
                  <a16:creationId xmlns:a16="http://schemas.microsoft.com/office/drawing/2014/main" id="{0212446B-929B-40CC-B7AD-55567FA4C650}"/>
                </a:ext>
              </a:extLst>
            </p:cNvPr>
            <p:cNvSpPr/>
            <p:nvPr/>
          </p:nvSpPr>
          <p:spPr>
            <a:xfrm>
              <a:off x="3347950" y="690925"/>
              <a:ext cx="125225" cy="97075"/>
            </a:xfrm>
            <a:custGeom>
              <a:avLst/>
              <a:gdLst/>
              <a:ahLst/>
              <a:cxnLst/>
              <a:rect l="l" t="t" r="r" b="b"/>
              <a:pathLst>
                <a:path w="5009" h="3883" extrusionOk="0">
                  <a:moveTo>
                    <a:pt x="2504" y="1"/>
                  </a:moveTo>
                  <a:cubicBezTo>
                    <a:pt x="0" y="1"/>
                    <a:pt x="0" y="3882"/>
                    <a:pt x="2504" y="3882"/>
                  </a:cubicBezTo>
                  <a:cubicBezTo>
                    <a:pt x="4998" y="3882"/>
                    <a:pt x="5008" y="1"/>
                    <a:pt x="250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571;p32">
              <a:extLst>
                <a:ext uri="{FF2B5EF4-FFF2-40B4-BE49-F238E27FC236}">
                  <a16:creationId xmlns:a16="http://schemas.microsoft.com/office/drawing/2014/main" id="{521D0F11-0DA3-43F0-BC9E-38FED93695C2}"/>
                </a:ext>
              </a:extLst>
            </p:cNvPr>
            <p:cNvSpPr/>
            <p:nvPr/>
          </p:nvSpPr>
          <p:spPr>
            <a:xfrm>
              <a:off x="3542000" y="238125"/>
              <a:ext cx="125225" cy="97050"/>
            </a:xfrm>
            <a:custGeom>
              <a:avLst/>
              <a:gdLst/>
              <a:ahLst/>
              <a:cxnLst/>
              <a:rect l="l" t="t" r="r" b="b"/>
              <a:pathLst>
                <a:path w="5009" h="3882" extrusionOk="0">
                  <a:moveTo>
                    <a:pt x="2505" y="0"/>
                  </a:moveTo>
                  <a:cubicBezTo>
                    <a:pt x="11" y="0"/>
                    <a:pt x="1" y="3881"/>
                    <a:pt x="2505" y="3881"/>
                  </a:cubicBezTo>
                  <a:cubicBezTo>
                    <a:pt x="4998" y="3881"/>
                    <a:pt x="500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572;p32">
              <a:extLst>
                <a:ext uri="{FF2B5EF4-FFF2-40B4-BE49-F238E27FC236}">
                  <a16:creationId xmlns:a16="http://schemas.microsoft.com/office/drawing/2014/main" id="{38B46799-C0C5-477F-9B18-D70F872AF275}"/>
                </a:ext>
              </a:extLst>
            </p:cNvPr>
            <p:cNvSpPr/>
            <p:nvPr/>
          </p:nvSpPr>
          <p:spPr>
            <a:xfrm>
              <a:off x="2452750" y="442875"/>
              <a:ext cx="125225" cy="97075"/>
            </a:xfrm>
            <a:custGeom>
              <a:avLst/>
              <a:gdLst/>
              <a:ahLst/>
              <a:cxnLst/>
              <a:rect l="l" t="t" r="r" b="b"/>
              <a:pathLst>
                <a:path w="5009" h="3883" extrusionOk="0">
                  <a:moveTo>
                    <a:pt x="2504" y="1"/>
                  </a:moveTo>
                  <a:cubicBezTo>
                    <a:pt x="10" y="1"/>
                    <a:pt x="0" y="3882"/>
                    <a:pt x="2504" y="3882"/>
                  </a:cubicBezTo>
                  <a:cubicBezTo>
                    <a:pt x="5008" y="3882"/>
                    <a:pt x="5008" y="1"/>
                    <a:pt x="250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573;p32">
              <a:extLst>
                <a:ext uri="{FF2B5EF4-FFF2-40B4-BE49-F238E27FC236}">
                  <a16:creationId xmlns:a16="http://schemas.microsoft.com/office/drawing/2014/main" id="{006F797E-D699-4293-8964-E64275EDFB4F}"/>
                </a:ext>
              </a:extLst>
            </p:cNvPr>
            <p:cNvSpPr/>
            <p:nvPr/>
          </p:nvSpPr>
          <p:spPr>
            <a:xfrm>
              <a:off x="2226325" y="615550"/>
              <a:ext cx="125250" cy="97075"/>
            </a:xfrm>
            <a:custGeom>
              <a:avLst/>
              <a:gdLst/>
              <a:ahLst/>
              <a:cxnLst/>
              <a:rect l="l" t="t" r="r" b="b"/>
              <a:pathLst>
                <a:path w="5010" h="3883" extrusionOk="0">
                  <a:moveTo>
                    <a:pt x="2505" y="1"/>
                  </a:moveTo>
                  <a:cubicBezTo>
                    <a:pt x="11" y="1"/>
                    <a:pt x="1" y="3882"/>
                    <a:pt x="2505" y="3882"/>
                  </a:cubicBezTo>
                  <a:cubicBezTo>
                    <a:pt x="5009"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574;p32">
              <a:extLst>
                <a:ext uri="{FF2B5EF4-FFF2-40B4-BE49-F238E27FC236}">
                  <a16:creationId xmlns:a16="http://schemas.microsoft.com/office/drawing/2014/main" id="{1ED7C613-15F0-4FC6-B479-53428753723F}"/>
                </a:ext>
              </a:extLst>
            </p:cNvPr>
            <p:cNvSpPr/>
            <p:nvPr/>
          </p:nvSpPr>
          <p:spPr>
            <a:xfrm>
              <a:off x="5321450" y="2912525"/>
              <a:ext cx="124975" cy="97050"/>
            </a:xfrm>
            <a:custGeom>
              <a:avLst/>
              <a:gdLst/>
              <a:ahLst/>
              <a:cxnLst/>
              <a:rect l="l" t="t" r="r" b="b"/>
              <a:pathLst>
                <a:path w="4999" h="3882" extrusionOk="0">
                  <a:moveTo>
                    <a:pt x="2505" y="0"/>
                  </a:moveTo>
                  <a:cubicBezTo>
                    <a:pt x="1" y="0"/>
                    <a:pt x="1" y="3881"/>
                    <a:pt x="2505" y="3881"/>
                  </a:cubicBezTo>
                  <a:cubicBezTo>
                    <a:pt x="4998" y="3881"/>
                    <a:pt x="4998"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575;p32">
              <a:extLst>
                <a:ext uri="{FF2B5EF4-FFF2-40B4-BE49-F238E27FC236}">
                  <a16:creationId xmlns:a16="http://schemas.microsoft.com/office/drawing/2014/main" id="{8C45F348-9B38-4C50-BD61-5D41888F0C36}"/>
                </a:ext>
              </a:extLst>
            </p:cNvPr>
            <p:cNvSpPr/>
            <p:nvPr/>
          </p:nvSpPr>
          <p:spPr>
            <a:xfrm>
              <a:off x="4717350" y="2998850"/>
              <a:ext cx="125225" cy="97050"/>
            </a:xfrm>
            <a:custGeom>
              <a:avLst/>
              <a:gdLst/>
              <a:ahLst/>
              <a:cxnLst/>
              <a:rect l="l" t="t" r="r" b="b"/>
              <a:pathLst>
                <a:path w="5009" h="3882" extrusionOk="0">
                  <a:moveTo>
                    <a:pt x="2505" y="0"/>
                  </a:moveTo>
                  <a:cubicBezTo>
                    <a:pt x="11" y="0"/>
                    <a:pt x="1" y="3881"/>
                    <a:pt x="2505" y="3881"/>
                  </a:cubicBezTo>
                  <a:cubicBezTo>
                    <a:pt x="5009" y="3881"/>
                    <a:pt x="500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576;p32">
              <a:extLst>
                <a:ext uri="{FF2B5EF4-FFF2-40B4-BE49-F238E27FC236}">
                  <a16:creationId xmlns:a16="http://schemas.microsoft.com/office/drawing/2014/main" id="{F078BC4D-4DF6-43B7-A204-2B1B34AFD48B}"/>
                </a:ext>
              </a:extLst>
            </p:cNvPr>
            <p:cNvSpPr/>
            <p:nvPr/>
          </p:nvSpPr>
          <p:spPr>
            <a:xfrm>
              <a:off x="4102825" y="3926150"/>
              <a:ext cx="125225" cy="97050"/>
            </a:xfrm>
            <a:custGeom>
              <a:avLst/>
              <a:gdLst/>
              <a:ahLst/>
              <a:cxnLst/>
              <a:rect l="l" t="t" r="r" b="b"/>
              <a:pathLst>
                <a:path w="5009" h="3882" extrusionOk="0">
                  <a:moveTo>
                    <a:pt x="2504" y="0"/>
                  </a:moveTo>
                  <a:cubicBezTo>
                    <a:pt x="0" y="0"/>
                    <a:pt x="0" y="3881"/>
                    <a:pt x="2504" y="3881"/>
                  </a:cubicBezTo>
                  <a:cubicBezTo>
                    <a:pt x="4997" y="3881"/>
                    <a:pt x="500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577;p32">
              <a:extLst>
                <a:ext uri="{FF2B5EF4-FFF2-40B4-BE49-F238E27FC236}">
                  <a16:creationId xmlns:a16="http://schemas.microsoft.com/office/drawing/2014/main" id="{A8B0A8E3-D05D-4B09-B9F6-4818731F64BC}"/>
                </a:ext>
              </a:extLst>
            </p:cNvPr>
            <p:cNvSpPr/>
            <p:nvPr/>
          </p:nvSpPr>
          <p:spPr>
            <a:xfrm>
              <a:off x="3347950" y="4033850"/>
              <a:ext cx="125225" cy="97325"/>
            </a:xfrm>
            <a:custGeom>
              <a:avLst/>
              <a:gdLst/>
              <a:ahLst/>
              <a:cxnLst/>
              <a:rect l="l" t="t" r="r" b="b"/>
              <a:pathLst>
                <a:path w="5009" h="3893" extrusionOk="0">
                  <a:moveTo>
                    <a:pt x="2504" y="1"/>
                  </a:moveTo>
                  <a:cubicBezTo>
                    <a:pt x="0" y="1"/>
                    <a:pt x="0" y="3893"/>
                    <a:pt x="2504" y="3893"/>
                  </a:cubicBezTo>
                  <a:cubicBezTo>
                    <a:pt x="4998" y="3893"/>
                    <a:pt x="5008" y="1"/>
                    <a:pt x="250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578;p32">
              <a:extLst>
                <a:ext uri="{FF2B5EF4-FFF2-40B4-BE49-F238E27FC236}">
                  <a16:creationId xmlns:a16="http://schemas.microsoft.com/office/drawing/2014/main" id="{71E461DC-41CB-48C0-83DB-F5484B0AC82E}"/>
                </a:ext>
              </a:extLst>
            </p:cNvPr>
            <p:cNvSpPr/>
            <p:nvPr/>
          </p:nvSpPr>
          <p:spPr>
            <a:xfrm>
              <a:off x="2528375" y="4184900"/>
              <a:ext cx="125250" cy="97050"/>
            </a:xfrm>
            <a:custGeom>
              <a:avLst/>
              <a:gdLst/>
              <a:ahLst/>
              <a:cxnLst/>
              <a:rect l="l" t="t" r="r" b="b"/>
              <a:pathLst>
                <a:path w="5010" h="3882" extrusionOk="0">
                  <a:moveTo>
                    <a:pt x="2505" y="0"/>
                  </a:moveTo>
                  <a:cubicBezTo>
                    <a:pt x="1" y="0"/>
                    <a:pt x="1" y="3881"/>
                    <a:pt x="2505" y="3881"/>
                  </a:cubicBezTo>
                  <a:cubicBezTo>
                    <a:pt x="4998" y="3881"/>
                    <a:pt x="500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579;p32">
              <a:extLst>
                <a:ext uri="{FF2B5EF4-FFF2-40B4-BE49-F238E27FC236}">
                  <a16:creationId xmlns:a16="http://schemas.microsoft.com/office/drawing/2014/main" id="{4F0D9C3B-9A8B-46AF-A823-7023E13F403E}"/>
                </a:ext>
              </a:extLst>
            </p:cNvPr>
            <p:cNvSpPr/>
            <p:nvPr/>
          </p:nvSpPr>
          <p:spPr>
            <a:xfrm>
              <a:off x="6453750" y="2006600"/>
              <a:ext cx="124975" cy="97075"/>
            </a:xfrm>
            <a:custGeom>
              <a:avLst/>
              <a:gdLst/>
              <a:ahLst/>
              <a:cxnLst/>
              <a:rect l="l" t="t" r="r" b="b"/>
              <a:pathLst>
                <a:path w="4999" h="3883" extrusionOk="0">
                  <a:moveTo>
                    <a:pt x="2495" y="1"/>
                  </a:moveTo>
                  <a:cubicBezTo>
                    <a:pt x="1" y="1"/>
                    <a:pt x="1" y="3882"/>
                    <a:pt x="2495" y="3882"/>
                  </a:cubicBezTo>
                  <a:cubicBezTo>
                    <a:pt x="4999" y="3882"/>
                    <a:pt x="4999" y="1"/>
                    <a:pt x="24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580;p32">
              <a:extLst>
                <a:ext uri="{FF2B5EF4-FFF2-40B4-BE49-F238E27FC236}">
                  <a16:creationId xmlns:a16="http://schemas.microsoft.com/office/drawing/2014/main" id="{667F4971-0D07-4077-808D-BFEFD4BD7A7D}"/>
                </a:ext>
              </a:extLst>
            </p:cNvPr>
            <p:cNvSpPr/>
            <p:nvPr/>
          </p:nvSpPr>
          <p:spPr>
            <a:xfrm>
              <a:off x="5892950" y="1262450"/>
              <a:ext cx="124975" cy="97050"/>
            </a:xfrm>
            <a:custGeom>
              <a:avLst/>
              <a:gdLst/>
              <a:ahLst/>
              <a:cxnLst/>
              <a:rect l="l" t="t" r="r" b="b"/>
              <a:pathLst>
                <a:path w="4999" h="3882" extrusionOk="0">
                  <a:moveTo>
                    <a:pt x="2504" y="0"/>
                  </a:moveTo>
                  <a:cubicBezTo>
                    <a:pt x="0" y="0"/>
                    <a:pt x="0" y="3881"/>
                    <a:pt x="2504" y="3881"/>
                  </a:cubicBezTo>
                  <a:cubicBezTo>
                    <a:pt x="4998" y="3881"/>
                    <a:pt x="499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581;p32">
              <a:extLst>
                <a:ext uri="{FF2B5EF4-FFF2-40B4-BE49-F238E27FC236}">
                  <a16:creationId xmlns:a16="http://schemas.microsoft.com/office/drawing/2014/main" id="{FE60EE7A-FEE8-4D98-A9F6-10EA97AF107D}"/>
                </a:ext>
              </a:extLst>
            </p:cNvPr>
            <p:cNvSpPr/>
            <p:nvPr/>
          </p:nvSpPr>
          <p:spPr>
            <a:xfrm>
              <a:off x="5224425" y="1014375"/>
              <a:ext cx="124950" cy="97325"/>
            </a:xfrm>
            <a:custGeom>
              <a:avLst/>
              <a:gdLst/>
              <a:ahLst/>
              <a:cxnLst/>
              <a:rect l="l" t="t" r="r" b="b"/>
              <a:pathLst>
                <a:path w="4998" h="3893" extrusionOk="0">
                  <a:moveTo>
                    <a:pt x="2494" y="0"/>
                  </a:moveTo>
                  <a:cubicBezTo>
                    <a:pt x="0" y="0"/>
                    <a:pt x="0" y="3893"/>
                    <a:pt x="2494" y="3893"/>
                  </a:cubicBezTo>
                  <a:cubicBezTo>
                    <a:pt x="4998" y="3893"/>
                    <a:pt x="4998" y="0"/>
                    <a:pt x="249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582;p32">
              <a:extLst>
                <a:ext uri="{FF2B5EF4-FFF2-40B4-BE49-F238E27FC236}">
                  <a16:creationId xmlns:a16="http://schemas.microsoft.com/office/drawing/2014/main" id="{87E3FB3B-74EA-4E8E-8B99-4F1086AF5DB0}"/>
                </a:ext>
              </a:extLst>
            </p:cNvPr>
            <p:cNvSpPr/>
            <p:nvPr/>
          </p:nvSpPr>
          <p:spPr>
            <a:xfrm>
              <a:off x="2053900" y="2146700"/>
              <a:ext cx="124975" cy="97300"/>
            </a:xfrm>
            <a:custGeom>
              <a:avLst/>
              <a:gdLst/>
              <a:ahLst/>
              <a:cxnLst/>
              <a:rect l="l" t="t" r="r" b="b"/>
              <a:pathLst>
                <a:path w="4999" h="3892" extrusionOk="0">
                  <a:moveTo>
                    <a:pt x="2505" y="0"/>
                  </a:moveTo>
                  <a:cubicBezTo>
                    <a:pt x="1" y="0"/>
                    <a:pt x="1" y="3891"/>
                    <a:pt x="2505" y="3891"/>
                  </a:cubicBezTo>
                  <a:cubicBezTo>
                    <a:pt x="4999" y="3891"/>
                    <a:pt x="499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583;p32">
              <a:extLst>
                <a:ext uri="{FF2B5EF4-FFF2-40B4-BE49-F238E27FC236}">
                  <a16:creationId xmlns:a16="http://schemas.microsoft.com/office/drawing/2014/main" id="{0343946B-B670-47DD-9A8C-206146E4F17F}"/>
                </a:ext>
              </a:extLst>
            </p:cNvPr>
            <p:cNvSpPr/>
            <p:nvPr/>
          </p:nvSpPr>
          <p:spPr>
            <a:xfrm>
              <a:off x="1396075" y="2071300"/>
              <a:ext cx="125225" cy="97050"/>
            </a:xfrm>
            <a:custGeom>
              <a:avLst/>
              <a:gdLst/>
              <a:ahLst/>
              <a:cxnLst/>
              <a:rect l="l" t="t" r="r" b="b"/>
              <a:pathLst>
                <a:path w="5009" h="3882" extrusionOk="0">
                  <a:moveTo>
                    <a:pt x="2504" y="0"/>
                  </a:moveTo>
                  <a:cubicBezTo>
                    <a:pt x="0" y="0"/>
                    <a:pt x="0" y="3882"/>
                    <a:pt x="2504" y="3882"/>
                  </a:cubicBezTo>
                  <a:cubicBezTo>
                    <a:pt x="4998" y="3882"/>
                    <a:pt x="5009"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584;p32">
              <a:extLst>
                <a:ext uri="{FF2B5EF4-FFF2-40B4-BE49-F238E27FC236}">
                  <a16:creationId xmlns:a16="http://schemas.microsoft.com/office/drawing/2014/main" id="{AB70FC28-B0B8-4065-9708-16B8C22CC7B9}"/>
                </a:ext>
              </a:extLst>
            </p:cNvPr>
            <p:cNvSpPr/>
            <p:nvPr/>
          </p:nvSpPr>
          <p:spPr>
            <a:xfrm>
              <a:off x="1040275" y="1898900"/>
              <a:ext cx="125000" cy="97050"/>
            </a:xfrm>
            <a:custGeom>
              <a:avLst/>
              <a:gdLst/>
              <a:ahLst/>
              <a:cxnLst/>
              <a:rect l="l" t="t" r="r" b="b"/>
              <a:pathLst>
                <a:path w="5000" h="3882" extrusionOk="0">
                  <a:moveTo>
                    <a:pt x="2495" y="0"/>
                  </a:moveTo>
                  <a:cubicBezTo>
                    <a:pt x="1" y="0"/>
                    <a:pt x="1" y="3881"/>
                    <a:pt x="2495" y="3881"/>
                  </a:cubicBezTo>
                  <a:cubicBezTo>
                    <a:pt x="4999" y="3881"/>
                    <a:pt x="4999" y="0"/>
                    <a:pt x="24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585;p32">
              <a:extLst>
                <a:ext uri="{FF2B5EF4-FFF2-40B4-BE49-F238E27FC236}">
                  <a16:creationId xmlns:a16="http://schemas.microsoft.com/office/drawing/2014/main" id="{E51505D3-F4F7-47E8-B348-EF57FD469278}"/>
                </a:ext>
              </a:extLst>
            </p:cNvPr>
            <p:cNvSpPr/>
            <p:nvPr/>
          </p:nvSpPr>
          <p:spPr>
            <a:xfrm>
              <a:off x="1299050" y="3246650"/>
              <a:ext cx="124975" cy="97050"/>
            </a:xfrm>
            <a:custGeom>
              <a:avLst/>
              <a:gdLst/>
              <a:ahLst/>
              <a:cxnLst/>
              <a:rect l="l" t="t" r="r" b="b"/>
              <a:pathLst>
                <a:path w="4999" h="3882" extrusionOk="0">
                  <a:moveTo>
                    <a:pt x="2504" y="0"/>
                  </a:moveTo>
                  <a:cubicBezTo>
                    <a:pt x="0" y="0"/>
                    <a:pt x="0" y="3881"/>
                    <a:pt x="2504" y="3881"/>
                  </a:cubicBezTo>
                  <a:cubicBezTo>
                    <a:pt x="4998" y="3881"/>
                    <a:pt x="499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586;p32">
              <a:extLst>
                <a:ext uri="{FF2B5EF4-FFF2-40B4-BE49-F238E27FC236}">
                  <a16:creationId xmlns:a16="http://schemas.microsoft.com/office/drawing/2014/main" id="{E7EC345A-FC9D-4934-8727-FB762AB69875}"/>
                </a:ext>
              </a:extLst>
            </p:cNvPr>
            <p:cNvSpPr/>
            <p:nvPr/>
          </p:nvSpPr>
          <p:spPr>
            <a:xfrm>
              <a:off x="1816550" y="3850750"/>
              <a:ext cx="125225" cy="97050"/>
            </a:xfrm>
            <a:custGeom>
              <a:avLst/>
              <a:gdLst/>
              <a:ahLst/>
              <a:cxnLst/>
              <a:rect l="l" t="t" r="r" b="b"/>
              <a:pathLst>
                <a:path w="5009" h="3882" extrusionOk="0">
                  <a:moveTo>
                    <a:pt x="2504" y="0"/>
                  </a:moveTo>
                  <a:cubicBezTo>
                    <a:pt x="11" y="0"/>
                    <a:pt x="0" y="3882"/>
                    <a:pt x="2504" y="3882"/>
                  </a:cubicBezTo>
                  <a:cubicBezTo>
                    <a:pt x="4998" y="3882"/>
                    <a:pt x="500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587;p32">
              <a:extLst>
                <a:ext uri="{FF2B5EF4-FFF2-40B4-BE49-F238E27FC236}">
                  <a16:creationId xmlns:a16="http://schemas.microsoft.com/office/drawing/2014/main" id="{5E435649-6371-4CE1-8923-537996D4BF81}"/>
                </a:ext>
              </a:extLst>
            </p:cNvPr>
            <p:cNvSpPr/>
            <p:nvPr/>
          </p:nvSpPr>
          <p:spPr>
            <a:xfrm>
              <a:off x="3455650" y="4443650"/>
              <a:ext cx="125250" cy="97300"/>
            </a:xfrm>
            <a:custGeom>
              <a:avLst/>
              <a:gdLst/>
              <a:ahLst/>
              <a:cxnLst/>
              <a:rect l="l" t="t" r="r" b="b"/>
              <a:pathLst>
                <a:path w="5010" h="3892" extrusionOk="0">
                  <a:moveTo>
                    <a:pt x="2505" y="0"/>
                  </a:moveTo>
                  <a:cubicBezTo>
                    <a:pt x="12" y="0"/>
                    <a:pt x="1" y="3892"/>
                    <a:pt x="2505" y="3892"/>
                  </a:cubicBezTo>
                  <a:cubicBezTo>
                    <a:pt x="5009" y="3892"/>
                    <a:pt x="500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588;p32">
              <a:extLst>
                <a:ext uri="{FF2B5EF4-FFF2-40B4-BE49-F238E27FC236}">
                  <a16:creationId xmlns:a16="http://schemas.microsoft.com/office/drawing/2014/main" id="{9914C9AD-8741-4D3D-9C6B-C73EB881D9BA}"/>
                </a:ext>
              </a:extLst>
            </p:cNvPr>
            <p:cNvSpPr/>
            <p:nvPr/>
          </p:nvSpPr>
          <p:spPr>
            <a:xfrm>
              <a:off x="3434275" y="4907425"/>
              <a:ext cx="124975" cy="97050"/>
            </a:xfrm>
            <a:custGeom>
              <a:avLst/>
              <a:gdLst/>
              <a:ahLst/>
              <a:cxnLst/>
              <a:rect l="l" t="t" r="r" b="b"/>
              <a:pathLst>
                <a:path w="4999" h="3882" extrusionOk="0">
                  <a:moveTo>
                    <a:pt x="2494" y="0"/>
                  </a:moveTo>
                  <a:cubicBezTo>
                    <a:pt x="0" y="0"/>
                    <a:pt x="0" y="3882"/>
                    <a:pt x="2494" y="3882"/>
                  </a:cubicBezTo>
                  <a:cubicBezTo>
                    <a:pt x="4998" y="3882"/>
                    <a:pt x="4998" y="0"/>
                    <a:pt x="249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589;p32">
              <a:extLst>
                <a:ext uri="{FF2B5EF4-FFF2-40B4-BE49-F238E27FC236}">
                  <a16:creationId xmlns:a16="http://schemas.microsoft.com/office/drawing/2014/main" id="{E54E4E8A-02DD-43B0-BBE0-C6B1C0F065DD}"/>
                </a:ext>
              </a:extLst>
            </p:cNvPr>
            <p:cNvSpPr/>
            <p:nvPr/>
          </p:nvSpPr>
          <p:spPr>
            <a:xfrm>
              <a:off x="3973450" y="4529975"/>
              <a:ext cx="124950" cy="97050"/>
            </a:xfrm>
            <a:custGeom>
              <a:avLst/>
              <a:gdLst/>
              <a:ahLst/>
              <a:cxnLst/>
              <a:rect l="l" t="t" r="r" b="b"/>
              <a:pathLst>
                <a:path w="4998" h="3882" extrusionOk="0">
                  <a:moveTo>
                    <a:pt x="2504" y="0"/>
                  </a:moveTo>
                  <a:cubicBezTo>
                    <a:pt x="0" y="0"/>
                    <a:pt x="0" y="3882"/>
                    <a:pt x="2504" y="3882"/>
                  </a:cubicBezTo>
                  <a:cubicBezTo>
                    <a:pt x="4997" y="3882"/>
                    <a:pt x="4997"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590;p32">
              <a:extLst>
                <a:ext uri="{FF2B5EF4-FFF2-40B4-BE49-F238E27FC236}">
                  <a16:creationId xmlns:a16="http://schemas.microsoft.com/office/drawing/2014/main" id="{70631EC7-FC0E-4737-84C5-B04CA5074A66}"/>
                </a:ext>
              </a:extLst>
            </p:cNvPr>
            <p:cNvSpPr/>
            <p:nvPr/>
          </p:nvSpPr>
          <p:spPr>
            <a:xfrm>
              <a:off x="4393900" y="432175"/>
              <a:ext cx="125250" cy="97050"/>
            </a:xfrm>
            <a:custGeom>
              <a:avLst/>
              <a:gdLst/>
              <a:ahLst/>
              <a:cxnLst/>
              <a:rect l="l" t="t" r="r" b="b"/>
              <a:pathLst>
                <a:path w="5010" h="3882" extrusionOk="0">
                  <a:moveTo>
                    <a:pt x="2505" y="1"/>
                  </a:moveTo>
                  <a:cubicBezTo>
                    <a:pt x="11" y="1"/>
                    <a:pt x="1" y="3882"/>
                    <a:pt x="2505" y="3882"/>
                  </a:cubicBezTo>
                  <a:cubicBezTo>
                    <a:pt x="4998"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591;p32">
              <a:extLst>
                <a:ext uri="{FF2B5EF4-FFF2-40B4-BE49-F238E27FC236}">
                  <a16:creationId xmlns:a16="http://schemas.microsoft.com/office/drawing/2014/main" id="{978DB4D5-7C53-4CBF-80A9-ECD51BA6E55F}"/>
                </a:ext>
              </a:extLst>
            </p:cNvPr>
            <p:cNvSpPr/>
            <p:nvPr/>
          </p:nvSpPr>
          <p:spPr>
            <a:xfrm>
              <a:off x="5461525" y="798925"/>
              <a:ext cx="125225" cy="97050"/>
            </a:xfrm>
            <a:custGeom>
              <a:avLst/>
              <a:gdLst/>
              <a:ahLst/>
              <a:cxnLst/>
              <a:rect l="l" t="t" r="r" b="b"/>
              <a:pathLst>
                <a:path w="5009" h="3882" extrusionOk="0">
                  <a:moveTo>
                    <a:pt x="2504" y="0"/>
                  </a:moveTo>
                  <a:cubicBezTo>
                    <a:pt x="11" y="0"/>
                    <a:pt x="0" y="3882"/>
                    <a:pt x="2504" y="3882"/>
                  </a:cubicBezTo>
                  <a:cubicBezTo>
                    <a:pt x="4998" y="3882"/>
                    <a:pt x="500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592;p32">
              <a:extLst>
                <a:ext uri="{FF2B5EF4-FFF2-40B4-BE49-F238E27FC236}">
                  <a16:creationId xmlns:a16="http://schemas.microsoft.com/office/drawing/2014/main" id="{18E87C5C-B7C9-4918-8035-8FD1D710B967}"/>
                </a:ext>
              </a:extLst>
            </p:cNvPr>
            <p:cNvSpPr/>
            <p:nvPr/>
          </p:nvSpPr>
          <p:spPr>
            <a:xfrm>
              <a:off x="2582375" y="1154700"/>
              <a:ext cx="124975" cy="97050"/>
            </a:xfrm>
            <a:custGeom>
              <a:avLst/>
              <a:gdLst/>
              <a:ahLst/>
              <a:cxnLst/>
              <a:rect l="l" t="t" r="r" b="b"/>
              <a:pathLst>
                <a:path w="4999" h="3882" extrusionOk="0">
                  <a:moveTo>
                    <a:pt x="2494" y="1"/>
                  </a:moveTo>
                  <a:cubicBezTo>
                    <a:pt x="0" y="1"/>
                    <a:pt x="0" y="3882"/>
                    <a:pt x="2494" y="3882"/>
                  </a:cubicBezTo>
                  <a:cubicBezTo>
                    <a:pt x="4998" y="3882"/>
                    <a:pt x="4998" y="1"/>
                    <a:pt x="249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593;p32">
              <a:extLst>
                <a:ext uri="{FF2B5EF4-FFF2-40B4-BE49-F238E27FC236}">
                  <a16:creationId xmlns:a16="http://schemas.microsoft.com/office/drawing/2014/main" id="{0ACE6DDC-1A78-4327-9FE3-CC2920E9D634}"/>
                </a:ext>
              </a:extLst>
            </p:cNvPr>
            <p:cNvSpPr/>
            <p:nvPr/>
          </p:nvSpPr>
          <p:spPr>
            <a:xfrm>
              <a:off x="1676475" y="1111675"/>
              <a:ext cx="124975" cy="97050"/>
            </a:xfrm>
            <a:custGeom>
              <a:avLst/>
              <a:gdLst/>
              <a:ahLst/>
              <a:cxnLst/>
              <a:rect l="l" t="t" r="r" b="b"/>
              <a:pathLst>
                <a:path w="4999" h="3882" extrusionOk="0">
                  <a:moveTo>
                    <a:pt x="2505" y="1"/>
                  </a:moveTo>
                  <a:cubicBezTo>
                    <a:pt x="1" y="1"/>
                    <a:pt x="1" y="3882"/>
                    <a:pt x="2505" y="3882"/>
                  </a:cubicBezTo>
                  <a:cubicBezTo>
                    <a:pt x="4998" y="3882"/>
                    <a:pt x="4998"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594;p32">
              <a:extLst>
                <a:ext uri="{FF2B5EF4-FFF2-40B4-BE49-F238E27FC236}">
                  <a16:creationId xmlns:a16="http://schemas.microsoft.com/office/drawing/2014/main" id="{83ADA4F7-9468-4F0A-983C-2EC26C9D2F92}"/>
                </a:ext>
              </a:extLst>
            </p:cNvPr>
            <p:cNvSpPr/>
            <p:nvPr/>
          </p:nvSpPr>
          <p:spPr>
            <a:xfrm>
              <a:off x="1827500" y="1575175"/>
              <a:ext cx="124975" cy="97050"/>
            </a:xfrm>
            <a:custGeom>
              <a:avLst/>
              <a:gdLst/>
              <a:ahLst/>
              <a:cxnLst/>
              <a:rect l="l" t="t" r="r" b="b"/>
              <a:pathLst>
                <a:path w="4999" h="3882" extrusionOk="0">
                  <a:moveTo>
                    <a:pt x="2495" y="1"/>
                  </a:moveTo>
                  <a:cubicBezTo>
                    <a:pt x="1" y="1"/>
                    <a:pt x="1" y="3882"/>
                    <a:pt x="2495" y="3882"/>
                  </a:cubicBezTo>
                  <a:cubicBezTo>
                    <a:pt x="4999" y="3882"/>
                    <a:pt x="4999" y="1"/>
                    <a:pt x="24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595;p32">
              <a:extLst>
                <a:ext uri="{FF2B5EF4-FFF2-40B4-BE49-F238E27FC236}">
                  <a16:creationId xmlns:a16="http://schemas.microsoft.com/office/drawing/2014/main" id="{64585617-D143-46B2-BFDA-7DC277F2F6A3}"/>
                </a:ext>
              </a:extLst>
            </p:cNvPr>
            <p:cNvSpPr/>
            <p:nvPr/>
          </p:nvSpPr>
          <p:spPr>
            <a:xfrm>
              <a:off x="1114625" y="2861125"/>
              <a:ext cx="62650" cy="48525"/>
            </a:xfrm>
            <a:custGeom>
              <a:avLst/>
              <a:gdLst/>
              <a:ahLst/>
              <a:cxnLst/>
              <a:rect l="l" t="t" r="r" b="b"/>
              <a:pathLst>
                <a:path w="2506" h="1941" extrusionOk="0">
                  <a:moveTo>
                    <a:pt x="1253" y="0"/>
                  </a:moveTo>
                  <a:cubicBezTo>
                    <a:pt x="1" y="0"/>
                    <a:pt x="1" y="1941"/>
                    <a:pt x="1253" y="1941"/>
                  </a:cubicBezTo>
                  <a:cubicBezTo>
                    <a:pt x="2494" y="1941"/>
                    <a:pt x="2505" y="0"/>
                    <a:pt x="125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596;p32">
              <a:extLst>
                <a:ext uri="{FF2B5EF4-FFF2-40B4-BE49-F238E27FC236}">
                  <a16:creationId xmlns:a16="http://schemas.microsoft.com/office/drawing/2014/main" id="{DA40F5DB-73F4-427F-83E4-024CA93DC3A5}"/>
                </a:ext>
              </a:extLst>
            </p:cNvPr>
            <p:cNvSpPr/>
            <p:nvPr/>
          </p:nvSpPr>
          <p:spPr>
            <a:xfrm>
              <a:off x="1082300" y="2365275"/>
              <a:ext cx="62625" cy="48550"/>
            </a:xfrm>
            <a:custGeom>
              <a:avLst/>
              <a:gdLst/>
              <a:ahLst/>
              <a:cxnLst/>
              <a:rect l="l" t="t" r="r" b="b"/>
              <a:pathLst>
                <a:path w="2505" h="1942" extrusionOk="0">
                  <a:moveTo>
                    <a:pt x="1252" y="0"/>
                  </a:moveTo>
                  <a:cubicBezTo>
                    <a:pt x="0" y="0"/>
                    <a:pt x="0" y="1941"/>
                    <a:pt x="1252" y="1941"/>
                  </a:cubicBezTo>
                  <a:cubicBezTo>
                    <a:pt x="2493" y="1941"/>
                    <a:pt x="2504" y="0"/>
                    <a:pt x="1252"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597;p32">
              <a:extLst>
                <a:ext uri="{FF2B5EF4-FFF2-40B4-BE49-F238E27FC236}">
                  <a16:creationId xmlns:a16="http://schemas.microsoft.com/office/drawing/2014/main" id="{D21216FE-CABD-462B-9067-02A134C0A0C7}"/>
                </a:ext>
              </a:extLst>
            </p:cNvPr>
            <p:cNvSpPr/>
            <p:nvPr/>
          </p:nvSpPr>
          <p:spPr>
            <a:xfrm>
              <a:off x="1750825" y="2753400"/>
              <a:ext cx="62625" cy="48550"/>
            </a:xfrm>
            <a:custGeom>
              <a:avLst/>
              <a:gdLst/>
              <a:ahLst/>
              <a:cxnLst/>
              <a:rect l="l" t="t" r="r" b="b"/>
              <a:pathLst>
                <a:path w="2505" h="1942" extrusionOk="0">
                  <a:moveTo>
                    <a:pt x="1252" y="1"/>
                  </a:moveTo>
                  <a:cubicBezTo>
                    <a:pt x="0" y="1"/>
                    <a:pt x="0" y="1941"/>
                    <a:pt x="1252" y="1941"/>
                  </a:cubicBezTo>
                  <a:cubicBezTo>
                    <a:pt x="2504" y="1941"/>
                    <a:pt x="2504" y="1"/>
                    <a:pt x="1252" y="1"/>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598;p32">
              <a:extLst>
                <a:ext uri="{FF2B5EF4-FFF2-40B4-BE49-F238E27FC236}">
                  <a16:creationId xmlns:a16="http://schemas.microsoft.com/office/drawing/2014/main" id="{B1E8FE29-433A-400F-901E-0780FF9DB921}"/>
                </a:ext>
              </a:extLst>
            </p:cNvPr>
            <p:cNvSpPr/>
            <p:nvPr/>
          </p:nvSpPr>
          <p:spPr>
            <a:xfrm>
              <a:off x="2387000" y="3335600"/>
              <a:ext cx="62650" cy="48800"/>
            </a:xfrm>
            <a:custGeom>
              <a:avLst/>
              <a:gdLst/>
              <a:ahLst/>
              <a:cxnLst/>
              <a:rect l="l" t="t" r="r" b="b"/>
              <a:pathLst>
                <a:path w="2506" h="1952" extrusionOk="0">
                  <a:moveTo>
                    <a:pt x="1253" y="0"/>
                  </a:moveTo>
                  <a:cubicBezTo>
                    <a:pt x="11" y="0"/>
                    <a:pt x="1" y="1951"/>
                    <a:pt x="1253" y="1951"/>
                  </a:cubicBezTo>
                  <a:cubicBezTo>
                    <a:pt x="2505" y="1951"/>
                    <a:pt x="2505" y="0"/>
                    <a:pt x="1253"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599;p32">
              <a:extLst>
                <a:ext uri="{FF2B5EF4-FFF2-40B4-BE49-F238E27FC236}">
                  <a16:creationId xmlns:a16="http://schemas.microsoft.com/office/drawing/2014/main" id="{B06C64A4-E0EC-4F11-B59E-BAC70D09174F}"/>
                </a:ext>
              </a:extLst>
            </p:cNvPr>
            <p:cNvSpPr/>
            <p:nvPr/>
          </p:nvSpPr>
          <p:spPr>
            <a:xfrm>
              <a:off x="3325250" y="2570025"/>
              <a:ext cx="62625" cy="48525"/>
            </a:xfrm>
            <a:custGeom>
              <a:avLst/>
              <a:gdLst/>
              <a:ahLst/>
              <a:cxnLst/>
              <a:rect l="l" t="t" r="r" b="b"/>
              <a:pathLst>
                <a:path w="2505" h="1941" extrusionOk="0">
                  <a:moveTo>
                    <a:pt x="1252" y="0"/>
                  </a:moveTo>
                  <a:cubicBezTo>
                    <a:pt x="0" y="0"/>
                    <a:pt x="0" y="1941"/>
                    <a:pt x="1252" y="1941"/>
                  </a:cubicBezTo>
                  <a:cubicBezTo>
                    <a:pt x="2504" y="1941"/>
                    <a:pt x="2504" y="0"/>
                    <a:pt x="1252"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600;p32">
              <a:extLst>
                <a:ext uri="{FF2B5EF4-FFF2-40B4-BE49-F238E27FC236}">
                  <a16:creationId xmlns:a16="http://schemas.microsoft.com/office/drawing/2014/main" id="{DE7ACDAE-0D11-44AA-A547-67B572FF9DC9}"/>
                </a:ext>
              </a:extLst>
            </p:cNvPr>
            <p:cNvSpPr/>
            <p:nvPr/>
          </p:nvSpPr>
          <p:spPr>
            <a:xfrm>
              <a:off x="2606125" y="2589325"/>
              <a:ext cx="224350" cy="424425"/>
            </a:xfrm>
            <a:custGeom>
              <a:avLst/>
              <a:gdLst/>
              <a:ahLst/>
              <a:cxnLst/>
              <a:rect l="l" t="t" r="r" b="b"/>
              <a:pathLst>
                <a:path w="8974" h="16977" extrusionOk="0">
                  <a:moveTo>
                    <a:pt x="8795" y="0"/>
                  </a:moveTo>
                  <a:lnTo>
                    <a:pt x="0" y="16976"/>
                  </a:lnTo>
                  <a:lnTo>
                    <a:pt x="897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601;p32">
              <a:extLst>
                <a:ext uri="{FF2B5EF4-FFF2-40B4-BE49-F238E27FC236}">
                  <a16:creationId xmlns:a16="http://schemas.microsoft.com/office/drawing/2014/main" id="{DAC70BEB-0F06-4FD9-96DA-0B9C694A79BB}"/>
                </a:ext>
              </a:extLst>
            </p:cNvPr>
            <p:cNvSpPr/>
            <p:nvPr/>
          </p:nvSpPr>
          <p:spPr>
            <a:xfrm>
              <a:off x="2426150" y="2589325"/>
              <a:ext cx="399875" cy="751250"/>
            </a:xfrm>
            <a:custGeom>
              <a:avLst/>
              <a:gdLst/>
              <a:ahLst/>
              <a:cxnLst/>
              <a:rect l="l" t="t" r="r" b="b"/>
              <a:pathLst>
                <a:path w="15995" h="30050" extrusionOk="0">
                  <a:moveTo>
                    <a:pt x="15806" y="0"/>
                  </a:moveTo>
                  <a:lnTo>
                    <a:pt x="0" y="29903"/>
                  </a:lnTo>
                  <a:cubicBezTo>
                    <a:pt x="104" y="29935"/>
                    <a:pt x="198" y="29987"/>
                    <a:pt x="281" y="30049"/>
                  </a:cubicBezTo>
                  <a:lnTo>
                    <a:pt x="7199" y="16976"/>
                  </a:lnTo>
                  <a:lnTo>
                    <a:pt x="1599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602;p32">
              <a:extLst>
                <a:ext uri="{FF2B5EF4-FFF2-40B4-BE49-F238E27FC236}">
                  <a16:creationId xmlns:a16="http://schemas.microsoft.com/office/drawing/2014/main" id="{31375598-ED32-43A1-A08E-D2C0CC84D068}"/>
                </a:ext>
              </a:extLst>
            </p:cNvPr>
            <p:cNvSpPr/>
            <p:nvPr/>
          </p:nvSpPr>
          <p:spPr>
            <a:xfrm>
              <a:off x="2821300" y="2583325"/>
              <a:ext cx="10200" cy="6025"/>
            </a:xfrm>
            <a:custGeom>
              <a:avLst/>
              <a:gdLst/>
              <a:ahLst/>
              <a:cxnLst/>
              <a:rect l="l" t="t" r="r" b="b"/>
              <a:pathLst>
                <a:path w="408" h="241" extrusionOk="0">
                  <a:moveTo>
                    <a:pt x="126" y="1"/>
                  </a:moveTo>
                  <a:lnTo>
                    <a:pt x="0" y="240"/>
                  </a:lnTo>
                  <a:lnTo>
                    <a:pt x="366" y="240"/>
                  </a:lnTo>
                  <a:lnTo>
                    <a:pt x="408" y="157"/>
                  </a:lnTo>
                  <a:lnTo>
                    <a:pt x="12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603;p32">
              <a:extLst>
                <a:ext uri="{FF2B5EF4-FFF2-40B4-BE49-F238E27FC236}">
                  <a16:creationId xmlns:a16="http://schemas.microsoft.com/office/drawing/2014/main" id="{2024BB83-423D-441F-82EB-E3634C5470D5}"/>
                </a:ext>
              </a:extLst>
            </p:cNvPr>
            <p:cNvSpPr/>
            <p:nvPr/>
          </p:nvSpPr>
          <p:spPr>
            <a:xfrm>
              <a:off x="2414650" y="3336900"/>
              <a:ext cx="18550" cy="25050"/>
            </a:xfrm>
            <a:custGeom>
              <a:avLst/>
              <a:gdLst/>
              <a:ahLst/>
              <a:cxnLst/>
              <a:rect l="l" t="t" r="r" b="b"/>
              <a:pathLst>
                <a:path w="742" h="1002" extrusionOk="0">
                  <a:moveTo>
                    <a:pt x="460" y="0"/>
                  </a:moveTo>
                  <a:lnTo>
                    <a:pt x="1" y="846"/>
                  </a:lnTo>
                  <a:lnTo>
                    <a:pt x="293" y="1002"/>
                  </a:lnTo>
                  <a:lnTo>
                    <a:pt x="741" y="146"/>
                  </a:lnTo>
                  <a:cubicBezTo>
                    <a:pt x="658" y="84"/>
                    <a:pt x="564" y="32"/>
                    <a:pt x="460"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604;p32">
              <a:extLst>
                <a:ext uri="{FF2B5EF4-FFF2-40B4-BE49-F238E27FC236}">
                  <a16:creationId xmlns:a16="http://schemas.microsoft.com/office/drawing/2014/main" id="{84D3C0E7-119D-4DFD-9552-062B8687B9F1}"/>
                </a:ext>
              </a:extLst>
            </p:cNvPr>
            <p:cNvSpPr/>
            <p:nvPr/>
          </p:nvSpPr>
          <p:spPr>
            <a:xfrm>
              <a:off x="4229575" y="933500"/>
              <a:ext cx="124975" cy="97075"/>
            </a:xfrm>
            <a:custGeom>
              <a:avLst/>
              <a:gdLst/>
              <a:ahLst/>
              <a:cxnLst/>
              <a:rect l="l" t="t" r="r" b="b"/>
              <a:pathLst>
                <a:path w="4999" h="3883" extrusionOk="0">
                  <a:moveTo>
                    <a:pt x="2505" y="1"/>
                  </a:moveTo>
                  <a:cubicBezTo>
                    <a:pt x="1" y="1"/>
                    <a:pt x="1" y="3882"/>
                    <a:pt x="2505" y="3882"/>
                  </a:cubicBezTo>
                  <a:cubicBezTo>
                    <a:pt x="4998" y="3882"/>
                    <a:pt x="4998"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605;p32">
              <a:extLst>
                <a:ext uri="{FF2B5EF4-FFF2-40B4-BE49-F238E27FC236}">
                  <a16:creationId xmlns:a16="http://schemas.microsoft.com/office/drawing/2014/main" id="{BF5EE76C-E989-4A56-BEFA-CD2E796730A8}"/>
                </a:ext>
              </a:extLst>
            </p:cNvPr>
            <p:cNvSpPr/>
            <p:nvPr/>
          </p:nvSpPr>
          <p:spPr>
            <a:xfrm>
              <a:off x="3792675" y="3473325"/>
              <a:ext cx="125225" cy="97050"/>
            </a:xfrm>
            <a:custGeom>
              <a:avLst/>
              <a:gdLst/>
              <a:ahLst/>
              <a:cxnLst/>
              <a:rect l="l" t="t" r="r" b="b"/>
              <a:pathLst>
                <a:path w="5009" h="3882" extrusionOk="0">
                  <a:moveTo>
                    <a:pt x="2504" y="0"/>
                  </a:moveTo>
                  <a:cubicBezTo>
                    <a:pt x="11" y="0"/>
                    <a:pt x="0" y="3882"/>
                    <a:pt x="2504" y="3882"/>
                  </a:cubicBezTo>
                  <a:cubicBezTo>
                    <a:pt x="5008" y="3882"/>
                    <a:pt x="500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606;p32">
              <a:extLst>
                <a:ext uri="{FF2B5EF4-FFF2-40B4-BE49-F238E27FC236}">
                  <a16:creationId xmlns:a16="http://schemas.microsoft.com/office/drawing/2014/main" id="{14931D66-BE06-4BBE-975C-31511507ED43}"/>
                </a:ext>
              </a:extLst>
            </p:cNvPr>
            <p:cNvSpPr/>
            <p:nvPr/>
          </p:nvSpPr>
          <p:spPr>
            <a:xfrm>
              <a:off x="2716975" y="3748250"/>
              <a:ext cx="125225" cy="97050"/>
            </a:xfrm>
            <a:custGeom>
              <a:avLst/>
              <a:gdLst/>
              <a:ahLst/>
              <a:cxnLst/>
              <a:rect l="l" t="t" r="r" b="b"/>
              <a:pathLst>
                <a:path w="5009" h="3882" extrusionOk="0">
                  <a:moveTo>
                    <a:pt x="2504" y="0"/>
                  </a:moveTo>
                  <a:cubicBezTo>
                    <a:pt x="11" y="0"/>
                    <a:pt x="0" y="3882"/>
                    <a:pt x="2504" y="3882"/>
                  </a:cubicBezTo>
                  <a:cubicBezTo>
                    <a:pt x="5008" y="3882"/>
                    <a:pt x="500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607;p32">
              <a:extLst>
                <a:ext uri="{FF2B5EF4-FFF2-40B4-BE49-F238E27FC236}">
                  <a16:creationId xmlns:a16="http://schemas.microsoft.com/office/drawing/2014/main" id="{FA09F79E-C778-4DD9-AF69-FD3ADFD890AC}"/>
                </a:ext>
              </a:extLst>
            </p:cNvPr>
            <p:cNvSpPr/>
            <p:nvPr/>
          </p:nvSpPr>
          <p:spPr>
            <a:xfrm>
              <a:off x="2749300" y="2543175"/>
              <a:ext cx="125225" cy="97050"/>
            </a:xfrm>
            <a:custGeom>
              <a:avLst/>
              <a:gdLst/>
              <a:ahLst/>
              <a:cxnLst/>
              <a:rect l="l" t="t" r="r" b="b"/>
              <a:pathLst>
                <a:path w="5009" h="3882" extrusionOk="0">
                  <a:moveTo>
                    <a:pt x="2505" y="0"/>
                  </a:moveTo>
                  <a:cubicBezTo>
                    <a:pt x="12" y="0"/>
                    <a:pt x="1" y="3881"/>
                    <a:pt x="2505" y="3881"/>
                  </a:cubicBezTo>
                  <a:cubicBezTo>
                    <a:pt x="5009" y="3881"/>
                    <a:pt x="500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608;p32">
              <a:extLst>
                <a:ext uri="{FF2B5EF4-FFF2-40B4-BE49-F238E27FC236}">
                  <a16:creationId xmlns:a16="http://schemas.microsoft.com/office/drawing/2014/main" id="{19D34893-4901-423A-84F5-383162C5EB3B}"/>
                </a:ext>
              </a:extLst>
            </p:cNvPr>
            <p:cNvSpPr/>
            <p:nvPr/>
          </p:nvSpPr>
          <p:spPr>
            <a:xfrm>
              <a:off x="1374425" y="1475525"/>
              <a:ext cx="125225" cy="97075"/>
            </a:xfrm>
            <a:custGeom>
              <a:avLst/>
              <a:gdLst/>
              <a:ahLst/>
              <a:cxnLst/>
              <a:rect l="l" t="t" r="r" b="b"/>
              <a:pathLst>
                <a:path w="5009" h="3883" extrusionOk="0">
                  <a:moveTo>
                    <a:pt x="2505" y="1"/>
                  </a:moveTo>
                  <a:cubicBezTo>
                    <a:pt x="11" y="1"/>
                    <a:pt x="1" y="3882"/>
                    <a:pt x="2505" y="3882"/>
                  </a:cubicBezTo>
                  <a:cubicBezTo>
                    <a:pt x="4998"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609;p32">
              <a:extLst>
                <a:ext uri="{FF2B5EF4-FFF2-40B4-BE49-F238E27FC236}">
                  <a16:creationId xmlns:a16="http://schemas.microsoft.com/office/drawing/2014/main" id="{1D87C30D-C37F-4EA3-BBDB-E2967DC0B87A}"/>
                </a:ext>
              </a:extLst>
            </p:cNvPr>
            <p:cNvSpPr/>
            <p:nvPr/>
          </p:nvSpPr>
          <p:spPr>
            <a:xfrm>
              <a:off x="3016400" y="407925"/>
              <a:ext cx="124975" cy="97050"/>
            </a:xfrm>
            <a:custGeom>
              <a:avLst/>
              <a:gdLst/>
              <a:ahLst/>
              <a:cxnLst/>
              <a:rect l="l" t="t" r="r" b="b"/>
              <a:pathLst>
                <a:path w="4999" h="3882" extrusionOk="0">
                  <a:moveTo>
                    <a:pt x="2495" y="1"/>
                  </a:moveTo>
                  <a:cubicBezTo>
                    <a:pt x="1" y="1"/>
                    <a:pt x="1" y="3882"/>
                    <a:pt x="2495" y="3882"/>
                  </a:cubicBezTo>
                  <a:cubicBezTo>
                    <a:pt x="4999" y="3882"/>
                    <a:pt x="4999" y="1"/>
                    <a:pt x="24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610;p32">
              <a:extLst>
                <a:ext uri="{FF2B5EF4-FFF2-40B4-BE49-F238E27FC236}">
                  <a16:creationId xmlns:a16="http://schemas.microsoft.com/office/drawing/2014/main" id="{874D2C75-3A12-4305-929A-E9774BA29D3E}"/>
                </a:ext>
              </a:extLst>
            </p:cNvPr>
            <p:cNvSpPr/>
            <p:nvPr/>
          </p:nvSpPr>
          <p:spPr>
            <a:xfrm>
              <a:off x="5774275" y="2907025"/>
              <a:ext cx="125225" cy="97050"/>
            </a:xfrm>
            <a:custGeom>
              <a:avLst/>
              <a:gdLst/>
              <a:ahLst/>
              <a:cxnLst/>
              <a:rect l="l" t="t" r="r" b="b"/>
              <a:pathLst>
                <a:path w="5009" h="3882" extrusionOk="0">
                  <a:moveTo>
                    <a:pt x="2505" y="1"/>
                  </a:moveTo>
                  <a:cubicBezTo>
                    <a:pt x="0" y="1"/>
                    <a:pt x="0" y="3882"/>
                    <a:pt x="2505" y="3882"/>
                  </a:cubicBezTo>
                  <a:cubicBezTo>
                    <a:pt x="4998"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611;p32">
              <a:extLst>
                <a:ext uri="{FF2B5EF4-FFF2-40B4-BE49-F238E27FC236}">
                  <a16:creationId xmlns:a16="http://schemas.microsoft.com/office/drawing/2014/main" id="{D273AEB1-7149-4E4F-BD90-36C24F232BB4}"/>
                </a:ext>
              </a:extLst>
            </p:cNvPr>
            <p:cNvSpPr/>
            <p:nvPr/>
          </p:nvSpPr>
          <p:spPr>
            <a:xfrm>
              <a:off x="6186650" y="2607850"/>
              <a:ext cx="125225" cy="97050"/>
            </a:xfrm>
            <a:custGeom>
              <a:avLst/>
              <a:gdLst/>
              <a:ahLst/>
              <a:cxnLst/>
              <a:rect l="l" t="t" r="r" b="b"/>
              <a:pathLst>
                <a:path w="5009" h="3882" extrusionOk="0">
                  <a:moveTo>
                    <a:pt x="2505" y="1"/>
                  </a:moveTo>
                  <a:cubicBezTo>
                    <a:pt x="11" y="1"/>
                    <a:pt x="1" y="3882"/>
                    <a:pt x="2505" y="3882"/>
                  </a:cubicBezTo>
                  <a:cubicBezTo>
                    <a:pt x="5009"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612;p32">
              <a:extLst>
                <a:ext uri="{FF2B5EF4-FFF2-40B4-BE49-F238E27FC236}">
                  <a16:creationId xmlns:a16="http://schemas.microsoft.com/office/drawing/2014/main" id="{1AA0FD5D-74E4-4695-8B2F-5DDA0DB07FEB}"/>
                </a:ext>
              </a:extLst>
            </p:cNvPr>
            <p:cNvSpPr/>
            <p:nvPr/>
          </p:nvSpPr>
          <p:spPr>
            <a:xfrm>
              <a:off x="6267775" y="1556400"/>
              <a:ext cx="124975" cy="97050"/>
            </a:xfrm>
            <a:custGeom>
              <a:avLst/>
              <a:gdLst/>
              <a:ahLst/>
              <a:cxnLst/>
              <a:rect l="l" t="t" r="r" b="b"/>
              <a:pathLst>
                <a:path w="4999" h="3882" extrusionOk="0">
                  <a:moveTo>
                    <a:pt x="2494" y="0"/>
                  </a:moveTo>
                  <a:cubicBezTo>
                    <a:pt x="1" y="0"/>
                    <a:pt x="1" y="3882"/>
                    <a:pt x="2494" y="3882"/>
                  </a:cubicBezTo>
                  <a:cubicBezTo>
                    <a:pt x="4998" y="3882"/>
                    <a:pt x="4998" y="0"/>
                    <a:pt x="249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613;p32">
              <a:extLst>
                <a:ext uri="{FF2B5EF4-FFF2-40B4-BE49-F238E27FC236}">
                  <a16:creationId xmlns:a16="http://schemas.microsoft.com/office/drawing/2014/main" id="{76D8E121-D410-4565-8974-AC8BF9E720E9}"/>
                </a:ext>
              </a:extLst>
            </p:cNvPr>
            <p:cNvSpPr/>
            <p:nvPr/>
          </p:nvSpPr>
          <p:spPr>
            <a:xfrm>
              <a:off x="3881625" y="4136375"/>
              <a:ext cx="125225" cy="97050"/>
            </a:xfrm>
            <a:custGeom>
              <a:avLst/>
              <a:gdLst/>
              <a:ahLst/>
              <a:cxnLst/>
              <a:rect l="l" t="t" r="r" b="b"/>
              <a:pathLst>
                <a:path w="5009" h="3882" extrusionOk="0">
                  <a:moveTo>
                    <a:pt x="2504" y="1"/>
                  </a:moveTo>
                  <a:cubicBezTo>
                    <a:pt x="10" y="1"/>
                    <a:pt x="0" y="3882"/>
                    <a:pt x="2504" y="3882"/>
                  </a:cubicBezTo>
                  <a:cubicBezTo>
                    <a:pt x="5009" y="3882"/>
                    <a:pt x="5009" y="1"/>
                    <a:pt x="250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614;p32">
              <a:extLst>
                <a:ext uri="{FF2B5EF4-FFF2-40B4-BE49-F238E27FC236}">
                  <a16:creationId xmlns:a16="http://schemas.microsoft.com/office/drawing/2014/main" id="{449321A3-9D16-421F-AA97-D697F797E5EF}"/>
                </a:ext>
              </a:extLst>
            </p:cNvPr>
            <p:cNvSpPr/>
            <p:nvPr/>
          </p:nvSpPr>
          <p:spPr>
            <a:xfrm>
              <a:off x="1633175" y="3392450"/>
              <a:ext cx="125250" cy="97075"/>
            </a:xfrm>
            <a:custGeom>
              <a:avLst/>
              <a:gdLst/>
              <a:ahLst/>
              <a:cxnLst/>
              <a:rect l="l" t="t" r="r" b="b"/>
              <a:pathLst>
                <a:path w="5010" h="3883" extrusionOk="0">
                  <a:moveTo>
                    <a:pt x="2505" y="1"/>
                  </a:moveTo>
                  <a:cubicBezTo>
                    <a:pt x="11" y="1"/>
                    <a:pt x="1" y="3882"/>
                    <a:pt x="2505" y="3882"/>
                  </a:cubicBezTo>
                  <a:cubicBezTo>
                    <a:pt x="5009"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615;p32">
              <a:extLst>
                <a:ext uri="{FF2B5EF4-FFF2-40B4-BE49-F238E27FC236}">
                  <a16:creationId xmlns:a16="http://schemas.microsoft.com/office/drawing/2014/main" id="{8157D6D2-0A76-453A-817B-E8B2EA9F497C}"/>
                </a:ext>
              </a:extLst>
            </p:cNvPr>
            <p:cNvSpPr/>
            <p:nvPr/>
          </p:nvSpPr>
          <p:spPr>
            <a:xfrm>
              <a:off x="2021575" y="860750"/>
              <a:ext cx="124975" cy="97050"/>
            </a:xfrm>
            <a:custGeom>
              <a:avLst/>
              <a:gdLst/>
              <a:ahLst/>
              <a:cxnLst/>
              <a:rect l="l" t="t" r="r" b="b"/>
              <a:pathLst>
                <a:path w="4999" h="3882" extrusionOk="0">
                  <a:moveTo>
                    <a:pt x="2504" y="0"/>
                  </a:moveTo>
                  <a:cubicBezTo>
                    <a:pt x="0" y="0"/>
                    <a:pt x="0" y="3882"/>
                    <a:pt x="2504" y="3882"/>
                  </a:cubicBezTo>
                  <a:cubicBezTo>
                    <a:pt x="4998" y="3882"/>
                    <a:pt x="499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616;p32">
              <a:extLst>
                <a:ext uri="{FF2B5EF4-FFF2-40B4-BE49-F238E27FC236}">
                  <a16:creationId xmlns:a16="http://schemas.microsoft.com/office/drawing/2014/main" id="{88E831B5-626A-4E96-A3ED-4B467EEFA238}"/>
                </a:ext>
              </a:extLst>
            </p:cNvPr>
            <p:cNvSpPr/>
            <p:nvPr/>
          </p:nvSpPr>
          <p:spPr>
            <a:xfrm>
              <a:off x="1801425" y="5462725"/>
              <a:ext cx="5225" cy="1600"/>
            </a:xfrm>
            <a:custGeom>
              <a:avLst/>
              <a:gdLst/>
              <a:ahLst/>
              <a:cxnLst/>
              <a:rect l="l" t="t" r="r" b="b"/>
              <a:pathLst>
                <a:path w="209" h="64" extrusionOk="0">
                  <a:moveTo>
                    <a:pt x="105" y="1"/>
                  </a:moveTo>
                  <a:lnTo>
                    <a:pt x="157" y="22"/>
                  </a:lnTo>
                  <a:lnTo>
                    <a:pt x="209" y="1"/>
                  </a:lnTo>
                  <a:close/>
                  <a:moveTo>
                    <a:pt x="0" y="1"/>
                  </a:moveTo>
                  <a:lnTo>
                    <a:pt x="21" y="64"/>
                  </a:lnTo>
                  <a:lnTo>
                    <a:pt x="84" y="64"/>
                  </a:lnTo>
                  <a:lnTo>
                    <a:pt x="10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617;p32">
              <a:extLst>
                <a:ext uri="{FF2B5EF4-FFF2-40B4-BE49-F238E27FC236}">
                  <a16:creationId xmlns:a16="http://schemas.microsoft.com/office/drawing/2014/main" id="{2894DF2E-CCF7-4389-A7A3-013D50485E1E}"/>
                </a:ext>
              </a:extLst>
            </p:cNvPr>
            <p:cNvSpPr/>
            <p:nvPr/>
          </p:nvSpPr>
          <p:spPr>
            <a:xfrm>
              <a:off x="1803500" y="5462725"/>
              <a:ext cx="1875" cy="1600"/>
            </a:xfrm>
            <a:custGeom>
              <a:avLst/>
              <a:gdLst/>
              <a:ahLst/>
              <a:cxnLst/>
              <a:rect l="l" t="t" r="r" b="b"/>
              <a:pathLst>
                <a:path w="75" h="64" extrusionOk="0">
                  <a:moveTo>
                    <a:pt x="22" y="1"/>
                  </a:moveTo>
                  <a:lnTo>
                    <a:pt x="1" y="64"/>
                  </a:lnTo>
                  <a:lnTo>
                    <a:pt x="74" y="22"/>
                  </a:lnTo>
                  <a:lnTo>
                    <a:pt x="2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618;p32">
              <a:extLst>
                <a:ext uri="{FF2B5EF4-FFF2-40B4-BE49-F238E27FC236}">
                  <a16:creationId xmlns:a16="http://schemas.microsoft.com/office/drawing/2014/main" id="{4FE26F25-A4F1-4BB1-8F25-A3C94DD5BF02}"/>
                </a:ext>
              </a:extLst>
            </p:cNvPr>
            <p:cNvSpPr/>
            <p:nvPr/>
          </p:nvSpPr>
          <p:spPr>
            <a:xfrm>
              <a:off x="1800375" y="5464050"/>
              <a:ext cx="2100" cy="3925"/>
            </a:xfrm>
            <a:custGeom>
              <a:avLst/>
              <a:gdLst/>
              <a:ahLst/>
              <a:cxnLst/>
              <a:rect l="l" t="t" r="r" b="b"/>
              <a:pathLst>
                <a:path w="84" h="157" extrusionOk="0">
                  <a:moveTo>
                    <a:pt x="0" y="1"/>
                  </a:moveTo>
                  <a:lnTo>
                    <a:pt x="0" y="157"/>
                  </a:lnTo>
                  <a:lnTo>
                    <a:pt x="84" y="63"/>
                  </a:lnTo>
                  <a:lnTo>
                    <a:pt x="63" y="11"/>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619;p32">
              <a:extLst>
                <a:ext uri="{FF2B5EF4-FFF2-40B4-BE49-F238E27FC236}">
                  <a16:creationId xmlns:a16="http://schemas.microsoft.com/office/drawing/2014/main" id="{E829DD1F-BA8A-4044-881C-3A09769288BE}"/>
                </a:ext>
              </a:extLst>
            </p:cNvPr>
            <p:cNvSpPr/>
            <p:nvPr/>
          </p:nvSpPr>
          <p:spPr>
            <a:xfrm>
              <a:off x="1801950" y="5464300"/>
              <a:ext cx="1575" cy="1350"/>
            </a:xfrm>
            <a:custGeom>
              <a:avLst/>
              <a:gdLst/>
              <a:ahLst/>
              <a:cxnLst/>
              <a:rect l="l" t="t" r="r" b="b"/>
              <a:pathLst>
                <a:path w="63" h="54" extrusionOk="0">
                  <a:moveTo>
                    <a:pt x="0" y="1"/>
                  </a:moveTo>
                  <a:lnTo>
                    <a:pt x="21" y="53"/>
                  </a:lnTo>
                  <a:lnTo>
                    <a:pt x="6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620;p32">
              <a:extLst>
                <a:ext uri="{FF2B5EF4-FFF2-40B4-BE49-F238E27FC236}">
                  <a16:creationId xmlns:a16="http://schemas.microsoft.com/office/drawing/2014/main" id="{713A14ED-663F-4951-A291-9DAE8C5E014A}"/>
                </a:ext>
              </a:extLst>
            </p:cNvPr>
            <p:cNvSpPr/>
            <p:nvPr/>
          </p:nvSpPr>
          <p:spPr>
            <a:xfrm>
              <a:off x="1803500" y="5464300"/>
              <a:ext cx="25" cy="25"/>
            </a:xfrm>
            <a:custGeom>
              <a:avLst/>
              <a:gdLst/>
              <a:ahLst/>
              <a:cxnLst/>
              <a:rect l="l" t="t" r="r" b="b"/>
              <a:pathLst>
                <a:path w="1" h="1" extrusionOk="0">
                  <a:moveTo>
                    <a:pt x="1" y="1"/>
                  </a:move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621;p32">
              <a:extLst>
                <a:ext uri="{FF2B5EF4-FFF2-40B4-BE49-F238E27FC236}">
                  <a16:creationId xmlns:a16="http://schemas.microsoft.com/office/drawing/2014/main" id="{E3402355-1816-4898-AE56-B7112DDAA94B}"/>
                </a:ext>
              </a:extLst>
            </p:cNvPr>
            <p:cNvSpPr/>
            <p:nvPr/>
          </p:nvSpPr>
          <p:spPr>
            <a:xfrm>
              <a:off x="1807150" y="5464825"/>
              <a:ext cx="4475" cy="1075"/>
            </a:xfrm>
            <a:custGeom>
              <a:avLst/>
              <a:gdLst/>
              <a:ahLst/>
              <a:cxnLst/>
              <a:rect l="l" t="t" r="r" b="b"/>
              <a:pathLst>
                <a:path w="179" h="43" extrusionOk="0">
                  <a:moveTo>
                    <a:pt x="84" y="0"/>
                  </a:moveTo>
                  <a:lnTo>
                    <a:pt x="1" y="42"/>
                  </a:lnTo>
                  <a:lnTo>
                    <a:pt x="179" y="42"/>
                  </a:lnTo>
                  <a:lnTo>
                    <a:pt x="8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622;p32">
              <a:extLst>
                <a:ext uri="{FF2B5EF4-FFF2-40B4-BE49-F238E27FC236}">
                  <a16:creationId xmlns:a16="http://schemas.microsoft.com/office/drawing/2014/main" id="{6DD5491D-561E-4F1E-881F-20A7866623B5}"/>
                </a:ext>
              </a:extLst>
            </p:cNvPr>
            <p:cNvSpPr/>
            <p:nvPr/>
          </p:nvSpPr>
          <p:spPr>
            <a:xfrm>
              <a:off x="1806375" y="5465875"/>
              <a:ext cx="800" cy="275"/>
            </a:xfrm>
            <a:custGeom>
              <a:avLst/>
              <a:gdLst/>
              <a:ahLst/>
              <a:cxnLst/>
              <a:rect l="l" t="t" r="r" b="b"/>
              <a:pathLst>
                <a:path w="32" h="11" extrusionOk="0">
                  <a:moveTo>
                    <a:pt x="1" y="0"/>
                  </a:moveTo>
                  <a:lnTo>
                    <a:pt x="1" y="11"/>
                  </a:lnTo>
                  <a:lnTo>
                    <a:pt x="3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623;p32">
              <a:extLst>
                <a:ext uri="{FF2B5EF4-FFF2-40B4-BE49-F238E27FC236}">
                  <a16:creationId xmlns:a16="http://schemas.microsoft.com/office/drawing/2014/main" id="{1A9FADFC-5ED9-4A11-B622-664C72E7D1E1}"/>
                </a:ext>
              </a:extLst>
            </p:cNvPr>
            <p:cNvSpPr/>
            <p:nvPr/>
          </p:nvSpPr>
          <p:spPr>
            <a:xfrm>
              <a:off x="1805350" y="5462725"/>
              <a:ext cx="8100" cy="2125"/>
            </a:xfrm>
            <a:custGeom>
              <a:avLst/>
              <a:gdLst/>
              <a:ahLst/>
              <a:cxnLst/>
              <a:rect l="l" t="t" r="r" b="b"/>
              <a:pathLst>
                <a:path w="324" h="85" extrusionOk="0">
                  <a:moveTo>
                    <a:pt x="52" y="1"/>
                  </a:moveTo>
                  <a:lnTo>
                    <a:pt x="0" y="22"/>
                  </a:lnTo>
                  <a:lnTo>
                    <a:pt x="156" y="84"/>
                  </a:lnTo>
                  <a:lnTo>
                    <a:pt x="32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624;p32">
              <a:extLst>
                <a:ext uri="{FF2B5EF4-FFF2-40B4-BE49-F238E27FC236}">
                  <a16:creationId xmlns:a16="http://schemas.microsoft.com/office/drawing/2014/main" id="{86478425-E34D-4D62-BFB9-445321882A97}"/>
                </a:ext>
              </a:extLst>
            </p:cNvPr>
            <p:cNvSpPr/>
            <p:nvPr/>
          </p:nvSpPr>
          <p:spPr>
            <a:xfrm>
              <a:off x="1803500" y="5463250"/>
              <a:ext cx="5775" cy="2650"/>
            </a:xfrm>
            <a:custGeom>
              <a:avLst/>
              <a:gdLst/>
              <a:ahLst/>
              <a:cxnLst/>
              <a:rect l="l" t="t" r="r" b="b"/>
              <a:pathLst>
                <a:path w="231" h="106" extrusionOk="0">
                  <a:moveTo>
                    <a:pt x="74" y="1"/>
                  </a:moveTo>
                  <a:lnTo>
                    <a:pt x="1" y="43"/>
                  </a:lnTo>
                  <a:lnTo>
                    <a:pt x="126" y="43"/>
                  </a:lnTo>
                  <a:lnTo>
                    <a:pt x="116" y="105"/>
                  </a:lnTo>
                  <a:lnTo>
                    <a:pt x="147" y="105"/>
                  </a:lnTo>
                  <a:lnTo>
                    <a:pt x="230" y="63"/>
                  </a:lnTo>
                  <a:lnTo>
                    <a:pt x="7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625;p32">
              <a:extLst>
                <a:ext uri="{FF2B5EF4-FFF2-40B4-BE49-F238E27FC236}">
                  <a16:creationId xmlns:a16="http://schemas.microsoft.com/office/drawing/2014/main" id="{C6D9A53D-74B6-4E0D-A137-C458D233B12B}"/>
                </a:ext>
              </a:extLst>
            </p:cNvPr>
            <p:cNvSpPr/>
            <p:nvPr/>
          </p:nvSpPr>
          <p:spPr>
            <a:xfrm>
              <a:off x="1806100" y="5466900"/>
              <a:ext cx="300" cy="1075"/>
            </a:xfrm>
            <a:custGeom>
              <a:avLst/>
              <a:gdLst/>
              <a:ahLst/>
              <a:cxnLst/>
              <a:rect l="l" t="t" r="r" b="b"/>
              <a:pathLst>
                <a:path w="12" h="43" extrusionOk="0">
                  <a:moveTo>
                    <a:pt x="1" y="1"/>
                  </a:moveTo>
                  <a:lnTo>
                    <a:pt x="12" y="43"/>
                  </a:lnTo>
                  <a:lnTo>
                    <a:pt x="1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626;p32">
              <a:extLst>
                <a:ext uri="{FF2B5EF4-FFF2-40B4-BE49-F238E27FC236}">
                  <a16:creationId xmlns:a16="http://schemas.microsoft.com/office/drawing/2014/main" id="{B0DE1222-7B8C-4215-8F5C-877BB183CEB8}"/>
                </a:ext>
              </a:extLst>
            </p:cNvPr>
            <p:cNvSpPr/>
            <p:nvPr/>
          </p:nvSpPr>
          <p:spPr>
            <a:xfrm>
              <a:off x="1805850" y="5466125"/>
              <a:ext cx="550" cy="800"/>
            </a:xfrm>
            <a:custGeom>
              <a:avLst/>
              <a:gdLst/>
              <a:ahLst/>
              <a:cxnLst/>
              <a:rect l="l" t="t" r="r" b="b"/>
              <a:pathLst>
                <a:path w="22" h="32" extrusionOk="0">
                  <a:moveTo>
                    <a:pt x="22" y="1"/>
                  </a:moveTo>
                  <a:lnTo>
                    <a:pt x="1" y="11"/>
                  </a:lnTo>
                  <a:lnTo>
                    <a:pt x="11" y="32"/>
                  </a:lnTo>
                  <a:lnTo>
                    <a:pt x="22" y="32"/>
                  </a:lnTo>
                  <a:lnTo>
                    <a:pt x="2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627;p32">
              <a:extLst>
                <a:ext uri="{FF2B5EF4-FFF2-40B4-BE49-F238E27FC236}">
                  <a16:creationId xmlns:a16="http://schemas.microsoft.com/office/drawing/2014/main" id="{D67A5E84-3704-4FBA-934D-D4D0919B6D5A}"/>
                </a:ext>
              </a:extLst>
            </p:cNvPr>
            <p:cNvSpPr/>
            <p:nvPr/>
          </p:nvSpPr>
          <p:spPr>
            <a:xfrm>
              <a:off x="1803500" y="5466650"/>
              <a:ext cx="2900" cy="9425"/>
            </a:xfrm>
            <a:custGeom>
              <a:avLst/>
              <a:gdLst/>
              <a:ahLst/>
              <a:cxnLst/>
              <a:rect l="l" t="t" r="r" b="b"/>
              <a:pathLst>
                <a:path w="116" h="377" extrusionOk="0">
                  <a:moveTo>
                    <a:pt x="74" y="1"/>
                  </a:moveTo>
                  <a:lnTo>
                    <a:pt x="1" y="84"/>
                  </a:lnTo>
                  <a:lnTo>
                    <a:pt x="105" y="376"/>
                  </a:lnTo>
                  <a:lnTo>
                    <a:pt x="116" y="53"/>
                  </a:lnTo>
                  <a:lnTo>
                    <a:pt x="105" y="11"/>
                  </a:lnTo>
                  <a:lnTo>
                    <a:pt x="8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628;p32">
              <a:extLst>
                <a:ext uri="{FF2B5EF4-FFF2-40B4-BE49-F238E27FC236}">
                  <a16:creationId xmlns:a16="http://schemas.microsoft.com/office/drawing/2014/main" id="{38249F6A-53F3-4B8E-AFD7-1CDADEFB4A94}"/>
                </a:ext>
              </a:extLst>
            </p:cNvPr>
            <p:cNvSpPr/>
            <p:nvPr/>
          </p:nvSpPr>
          <p:spPr>
            <a:xfrm>
              <a:off x="1805600" y="5466375"/>
              <a:ext cx="525" cy="550"/>
            </a:xfrm>
            <a:custGeom>
              <a:avLst/>
              <a:gdLst/>
              <a:ahLst/>
              <a:cxnLst/>
              <a:rect l="l" t="t" r="r" b="b"/>
              <a:pathLst>
                <a:path w="21" h="22" extrusionOk="0">
                  <a:moveTo>
                    <a:pt x="11" y="1"/>
                  </a:moveTo>
                  <a:lnTo>
                    <a:pt x="0" y="12"/>
                  </a:lnTo>
                  <a:lnTo>
                    <a:pt x="21" y="22"/>
                  </a:lnTo>
                  <a:lnTo>
                    <a:pt x="21" y="22"/>
                  </a:lnTo>
                  <a:lnTo>
                    <a:pt x="1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629;p32">
              <a:extLst>
                <a:ext uri="{FF2B5EF4-FFF2-40B4-BE49-F238E27FC236}">
                  <a16:creationId xmlns:a16="http://schemas.microsoft.com/office/drawing/2014/main" id="{9137C7CF-8B43-4630-BFA1-69EDB764FA68}"/>
                </a:ext>
              </a:extLst>
            </p:cNvPr>
            <p:cNvSpPr/>
            <p:nvPr/>
          </p:nvSpPr>
          <p:spPr>
            <a:xfrm>
              <a:off x="1800125" y="5465625"/>
              <a:ext cx="3400" cy="7050"/>
            </a:xfrm>
            <a:custGeom>
              <a:avLst/>
              <a:gdLst/>
              <a:ahLst/>
              <a:cxnLst/>
              <a:rect l="l" t="t" r="r" b="b"/>
              <a:pathLst>
                <a:path w="136" h="282" extrusionOk="0">
                  <a:moveTo>
                    <a:pt x="94" y="0"/>
                  </a:moveTo>
                  <a:lnTo>
                    <a:pt x="10" y="94"/>
                  </a:lnTo>
                  <a:lnTo>
                    <a:pt x="0" y="281"/>
                  </a:lnTo>
                  <a:lnTo>
                    <a:pt x="136" y="125"/>
                  </a:lnTo>
                  <a:lnTo>
                    <a:pt x="9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630;p32">
              <a:extLst>
                <a:ext uri="{FF2B5EF4-FFF2-40B4-BE49-F238E27FC236}">
                  <a16:creationId xmlns:a16="http://schemas.microsoft.com/office/drawing/2014/main" id="{6A70B919-2936-45FA-9E72-5E6E8DBCFE26}"/>
                </a:ext>
              </a:extLst>
            </p:cNvPr>
            <p:cNvSpPr/>
            <p:nvPr/>
          </p:nvSpPr>
          <p:spPr>
            <a:xfrm>
              <a:off x="1805600" y="5465875"/>
              <a:ext cx="800" cy="525"/>
            </a:xfrm>
            <a:custGeom>
              <a:avLst/>
              <a:gdLst/>
              <a:ahLst/>
              <a:cxnLst/>
              <a:rect l="l" t="t" r="r" b="b"/>
              <a:pathLst>
                <a:path w="32" h="21" extrusionOk="0">
                  <a:moveTo>
                    <a:pt x="0" y="0"/>
                  </a:moveTo>
                  <a:lnTo>
                    <a:pt x="11" y="21"/>
                  </a:lnTo>
                  <a:lnTo>
                    <a:pt x="32" y="11"/>
                  </a:lnTo>
                  <a:lnTo>
                    <a:pt x="3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631;p32">
              <a:extLst>
                <a:ext uri="{FF2B5EF4-FFF2-40B4-BE49-F238E27FC236}">
                  <a16:creationId xmlns:a16="http://schemas.microsoft.com/office/drawing/2014/main" id="{584C4E33-D3D1-4BE8-9A81-1481600EE20E}"/>
                </a:ext>
              </a:extLst>
            </p:cNvPr>
            <p:cNvSpPr/>
            <p:nvPr/>
          </p:nvSpPr>
          <p:spPr>
            <a:xfrm>
              <a:off x="1802450" y="5464300"/>
              <a:ext cx="3175" cy="4475"/>
            </a:xfrm>
            <a:custGeom>
              <a:avLst/>
              <a:gdLst/>
              <a:ahLst/>
              <a:cxnLst/>
              <a:rect l="l" t="t" r="r" b="b"/>
              <a:pathLst>
                <a:path w="127" h="179" extrusionOk="0">
                  <a:moveTo>
                    <a:pt x="43" y="1"/>
                  </a:moveTo>
                  <a:lnTo>
                    <a:pt x="1" y="53"/>
                  </a:lnTo>
                  <a:lnTo>
                    <a:pt x="43" y="178"/>
                  </a:lnTo>
                  <a:lnTo>
                    <a:pt x="116" y="95"/>
                  </a:lnTo>
                  <a:lnTo>
                    <a:pt x="126" y="95"/>
                  </a:lnTo>
                  <a:lnTo>
                    <a:pt x="22" y="53"/>
                  </a:lnTo>
                  <a:lnTo>
                    <a:pt x="4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632;p32">
              <a:extLst>
                <a:ext uri="{FF2B5EF4-FFF2-40B4-BE49-F238E27FC236}">
                  <a16:creationId xmlns:a16="http://schemas.microsoft.com/office/drawing/2014/main" id="{39DEE37A-165D-47D0-A3A4-B0A0558C6BC9}"/>
                </a:ext>
              </a:extLst>
            </p:cNvPr>
            <p:cNvSpPr/>
            <p:nvPr/>
          </p:nvSpPr>
          <p:spPr>
            <a:xfrm>
              <a:off x="1802975" y="5464300"/>
              <a:ext cx="3675" cy="2375"/>
            </a:xfrm>
            <a:custGeom>
              <a:avLst/>
              <a:gdLst/>
              <a:ahLst/>
              <a:cxnLst/>
              <a:rect l="l" t="t" r="r" b="b"/>
              <a:pathLst>
                <a:path w="147" h="95" extrusionOk="0">
                  <a:moveTo>
                    <a:pt x="22" y="1"/>
                  </a:moveTo>
                  <a:lnTo>
                    <a:pt x="1" y="53"/>
                  </a:lnTo>
                  <a:lnTo>
                    <a:pt x="105" y="95"/>
                  </a:lnTo>
                  <a:lnTo>
                    <a:pt x="116" y="84"/>
                  </a:lnTo>
                  <a:lnTo>
                    <a:pt x="105" y="63"/>
                  </a:lnTo>
                  <a:lnTo>
                    <a:pt x="137" y="63"/>
                  </a:lnTo>
                  <a:lnTo>
                    <a:pt x="14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6425869"/>
      </p:ext>
    </p:extLst>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0" y="385025"/>
            <a:ext cx="9143999" cy="697500"/>
          </a:xfrm>
          <a:prstGeom prst="rect">
            <a:avLst/>
          </a:prstGeom>
        </p:spPr>
        <p:txBody>
          <a:bodyPr spcFirstLastPara="1" wrap="square" lIns="91425" tIns="91425" rIns="91425" bIns="91425" anchor="t" anchorCtr="0">
            <a:noAutofit/>
          </a:bodyPr>
          <a:lstStyle/>
          <a:p>
            <a:r>
              <a:rPr lang="pl-PL" cap="all" dirty="0"/>
              <a:t>LA CAMPA</a:t>
            </a:r>
            <a:r>
              <a:rPr lang="es-ES" sz="3200" dirty="0"/>
              <a:t>Ñ</a:t>
            </a:r>
            <a:r>
              <a:rPr lang="pl-PL" cap="all" dirty="0"/>
              <a:t>A „DO IT WITH POLAND”</a:t>
            </a:r>
            <a:endParaRPr sz="3000" b="0" dirty="0"/>
          </a:p>
        </p:txBody>
      </p:sp>
      <p:sp>
        <p:nvSpPr>
          <p:cNvPr id="110" name="Google Shape;110;p25"/>
          <p:cNvSpPr txBox="1">
            <a:spLocks noGrp="1"/>
          </p:cNvSpPr>
          <p:nvPr>
            <p:ph type="body" idx="1"/>
          </p:nvPr>
        </p:nvSpPr>
        <p:spPr>
          <a:xfrm>
            <a:off x="719999" y="1035905"/>
            <a:ext cx="3671892" cy="3058113"/>
          </a:xfrm>
          <a:prstGeom prst="rect">
            <a:avLst/>
          </a:prstGeom>
          <a:solidFill>
            <a:schemeClr val="dk1">
              <a:alpha val="56699"/>
            </a:schemeClr>
          </a:solidFill>
        </p:spPr>
        <p:txBody>
          <a:bodyPr spcFirstLastPara="1" wrap="square" lIns="234000" tIns="234000" rIns="234000" bIns="91425" anchor="t" anchorCtr="0">
            <a:noAutofit/>
          </a:bodyPr>
          <a:lstStyle/>
          <a:p>
            <a:pPr marL="158750" indent="0" algn="just">
              <a:buNone/>
            </a:pPr>
            <a:r>
              <a:rPr lang="es-ES" sz="1800" dirty="0"/>
              <a:t>La campaña internacional </a:t>
            </a:r>
            <a:r>
              <a:rPr lang="pl-PL" sz="1800" dirty="0"/>
              <a:t>”</a:t>
            </a:r>
            <a:r>
              <a:rPr lang="es-ES" sz="1800" dirty="0"/>
              <a:t>Do IT with Poland</a:t>
            </a:r>
            <a:r>
              <a:rPr lang="pl-PL" sz="1800" dirty="0"/>
              <a:t>”</a:t>
            </a:r>
            <a:r>
              <a:rPr lang="es-ES" sz="1800" dirty="0"/>
              <a:t> tiene como objetivo mostrar al mundo el potencial intelectual y de inversión, así­ como las marcas más importantes del sector polaco de tecnologí­as de la información y la comunicación.</a:t>
            </a:r>
          </a:p>
          <a:p>
            <a:pPr algn="just"/>
            <a:br>
              <a:rPr lang="es-ES" sz="1800" dirty="0"/>
            </a:br>
            <a:endParaRPr sz="1800" dirty="0">
              <a:solidFill>
                <a:schemeClr val="lt2"/>
              </a:solidFill>
            </a:endParaRPr>
          </a:p>
        </p:txBody>
      </p:sp>
      <p:pic>
        <p:nvPicPr>
          <p:cNvPr id="3076" name="Picture 4" descr="Do IT with Poland – Polski sektor IT rośnie w siłę | Blog IT-Maniak -  Informatyka jest prosta">
            <a:extLst>
              <a:ext uri="{FF2B5EF4-FFF2-40B4-BE49-F238E27FC236}">
                <a16:creationId xmlns:a16="http://schemas.microsoft.com/office/drawing/2014/main" id="{5B8892BE-B53D-497C-BB74-95B677F8B5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52" r="5545"/>
          <a:stretch/>
        </p:blipFill>
        <p:spPr bwMode="auto">
          <a:xfrm>
            <a:off x="4391891" y="1049482"/>
            <a:ext cx="4191000" cy="304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058367"/>
      </p:ext>
    </p:extLst>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0" y="385025"/>
            <a:ext cx="9143999" cy="697500"/>
          </a:xfrm>
          <a:prstGeom prst="rect">
            <a:avLst/>
          </a:prstGeom>
        </p:spPr>
        <p:txBody>
          <a:bodyPr spcFirstLastPara="1" wrap="square" lIns="91425" tIns="91425" rIns="91425" bIns="91425" anchor="t" anchorCtr="0">
            <a:noAutofit/>
          </a:bodyPr>
          <a:lstStyle/>
          <a:p>
            <a:r>
              <a:rPr lang="pl-PL" sz="3200" dirty="0"/>
              <a:t>„FUTURE INDUSTRY PLATFORM FOUNDATION”</a:t>
            </a:r>
            <a:endParaRPr lang="pl-PL" sz="3000" b="0" dirty="0"/>
          </a:p>
        </p:txBody>
      </p:sp>
      <p:sp>
        <p:nvSpPr>
          <p:cNvPr id="110" name="Google Shape;110;p25"/>
          <p:cNvSpPr txBox="1">
            <a:spLocks noGrp="1"/>
          </p:cNvSpPr>
          <p:nvPr>
            <p:ph type="body" idx="1"/>
          </p:nvPr>
        </p:nvSpPr>
        <p:spPr>
          <a:xfrm>
            <a:off x="719999" y="1035905"/>
            <a:ext cx="3671892" cy="3722570"/>
          </a:xfrm>
          <a:prstGeom prst="rect">
            <a:avLst/>
          </a:prstGeom>
          <a:solidFill>
            <a:schemeClr val="dk1">
              <a:alpha val="56699"/>
            </a:schemeClr>
          </a:solidFill>
        </p:spPr>
        <p:txBody>
          <a:bodyPr spcFirstLastPara="1" wrap="square" lIns="234000" tIns="234000" rIns="234000" bIns="91425" anchor="t" anchorCtr="0">
            <a:noAutofit/>
          </a:bodyPr>
          <a:lstStyle/>
          <a:p>
            <a:pPr marL="0" lvl="0" indent="0" algn="just">
              <a:spcAft>
                <a:spcPts val="1600"/>
              </a:spcAft>
            </a:pPr>
            <a:r>
              <a:rPr lang="es-ES" sz="1800" dirty="0"/>
              <a:t>El presidente Andrzej Duda ha firmado la Ley para la creación del </a:t>
            </a:r>
            <a:r>
              <a:rPr lang="pl-PL" sz="1800" dirty="0"/>
              <a:t>„</a:t>
            </a:r>
            <a:r>
              <a:rPr lang="es-ES" sz="1800" dirty="0"/>
              <a:t>Future Industry Platform Foundation</a:t>
            </a:r>
            <a:r>
              <a:rPr lang="pl-PL" sz="1800" dirty="0"/>
              <a:t>”</a:t>
            </a:r>
            <a:r>
              <a:rPr lang="es-ES" sz="1800" dirty="0"/>
              <a:t> con el objetivo de apoyar la transformación tecnológica de la industria polaca. Este programa destina 466 millones de euros a empresas, principalmente pymes, a través de la transformación tecnológica de productos, procesos y modelos de negocio.</a:t>
            </a:r>
            <a:endParaRPr lang="es-ES" sz="2000" dirty="0"/>
          </a:p>
          <a:p>
            <a:pPr algn="just"/>
            <a:br>
              <a:rPr lang="es-ES" sz="1800" dirty="0"/>
            </a:br>
            <a:endParaRPr sz="1800" dirty="0">
              <a:solidFill>
                <a:schemeClr val="lt2"/>
              </a:solidFill>
            </a:endParaRPr>
          </a:p>
        </p:txBody>
      </p:sp>
      <p:pic>
        <p:nvPicPr>
          <p:cNvPr id="6" name="Picture 8" descr="Industry 4.0">
            <a:extLst>
              <a:ext uri="{FF2B5EF4-FFF2-40B4-BE49-F238E27FC236}">
                <a16:creationId xmlns:a16="http://schemas.microsoft.com/office/drawing/2014/main" id="{999DAE2A-F0DB-4F9C-99C6-26A3737807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44" t="4225" r="7976" b="14376"/>
          <a:stretch/>
        </p:blipFill>
        <p:spPr bwMode="auto">
          <a:xfrm>
            <a:off x="4338620" y="1035905"/>
            <a:ext cx="4253718" cy="372257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uturistic industry 4.0 engineering concept. - WND Group">
            <a:extLst>
              <a:ext uri="{FF2B5EF4-FFF2-40B4-BE49-F238E27FC236}">
                <a16:creationId xmlns:a16="http://schemas.microsoft.com/office/drawing/2014/main" id="{F9395E92-1A69-4F2D-AF18-8C92C63CD3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06" r="21034"/>
          <a:stretch/>
        </p:blipFill>
        <p:spPr bwMode="auto">
          <a:xfrm>
            <a:off x="4338620" y="1035905"/>
            <a:ext cx="4253718" cy="37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85018"/>
      </p:ext>
    </p:extLst>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1511712" y="1452625"/>
            <a:ext cx="2460905" cy="421500"/>
          </a:xfrm>
          <a:prstGeom prst="rect">
            <a:avLst/>
          </a:prstGeom>
        </p:spPr>
        <p:txBody>
          <a:bodyPr spcFirstLastPara="1" wrap="square" lIns="91425" tIns="91425" rIns="91425" bIns="91425" anchor="ctr" anchorCtr="0">
            <a:noAutofit/>
          </a:bodyPr>
          <a:lstStyle/>
          <a:p>
            <a:pPr fontAlgn="base"/>
            <a:r>
              <a:rPr lang="pl-PL" cap="all" dirty="0"/>
              <a:t>EL WALKIE-TALKIE</a:t>
            </a:r>
          </a:p>
        </p:txBody>
      </p:sp>
      <p:sp>
        <p:nvSpPr>
          <p:cNvPr id="116" name="Google Shape;116;p26"/>
          <p:cNvSpPr txBox="1">
            <a:spLocks noGrp="1"/>
          </p:cNvSpPr>
          <p:nvPr>
            <p:ph type="subTitle" idx="1"/>
          </p:nvPr>
        </p:nvSpPr>
        <p:spPr>
          <a:xfrm>
            <a:off x="1511712" y="1779575"/>
            <a:ext cx="2339100" cy="644700"/>
          </a:xfrm>
          <a:prstGeom prst="rect">
            <a:avLst/>
          </a:prstGeom>
        </p:spPr>
        <p:txBody>
          <a:bodyPr spcFirstLastPara="1" wrap="square" lIns="91425" tIns="91425" rIns="91425" bIns="91425" anchor="t" anchorCtr="0">
            <a:noAutofit/>
          </a:bodyPr>
          <a:lstStyle/>
          <a:p>
            <a:pPr fontAlgn="base"/>
            <a:r>
              <a:rPr lang="pl-PL" cap="all" dirty="0"/>
              <a:t>INVENTOR  ::  HENRYK MAGNUSKI</a:t>
            </a:r>
          </a:p>
        </p:txBody>
      </p:sp>
      <p:sp>
        <p:nvSpPr>
          <p:cNvPr id="117" name="Google Shape;117;p26"/>
          <p:cNvSpPr txBox="1">
            <a:spLocks noGrp="1"/>
          </p:cNvSpPr>
          <p:nvPr>
            <p:ph type="title" idx="2"/>
          </p:nvPr>
        </p:nvSpPr>
        <p:spPr>
          <a:xfrm>
            <a:off x="4845485" y="1455263"/>
            <a:ext cx="3414343" cy="421500"/>
          </a:xfrm>
          <a:prstGeom prst="rect">
            <a:avLst/>
          </a:prstGeom>
        </p:spPr>
        <p:txBody>
          <a:bodyPr spcFirstLastPara="1" wrap="square" lIns="91425" tIns="91425" rIns="91425" bIns="91425" anchor="ctr" anchorCtr="0">
            <a:noAutofit/>
          </a:bodyPr>
          <a:lstStyle/>
          <a:p>
            <a:pPr fontAlgn="base"/>
            <a:r>
              <a:rPr lang="pl-PL" cap="all" dirty="0"/>
              <a:t>LÁMPARA DE QUEROSENO</a:t>
            </a:r>
          </a:p>
        </p:txBody>
      </p:sp>
      <p:sp>
        <p:nvSpPr>
          <p:cNvPr id="118" name="Google Shape;118;p26"/>
          <p:cNvSpPr txBox="1">
            <a:spLocks noGrp="1"/>
          </p:cNvSpPr>
          <p:nvPr>
            <p:ph type="subTitle" idx="3"/>
          </p:nvPr>
        </p:nvSpPr>
        <p:spPr>
          <a:xfrm>
            <a:off x="4845487" y="1782238"/>
            <a:ext cx="2339100" cy="644700"/>
          </a:xfrm>
          <a:prstGeom prst="rect">
            <a:avLst/>
          </a:prstGeom>
        </p:spPr>
        <p:txBody>
          <a:bodyPr spcFirstLastPara="1" wrap="square" lIns="91425" tIns="91425" rIns="91425" bIns="91425" anchor="t" anchorCtr="0">
            <a:noAutofit/>
          </a:bodyPr>
          <a:lstStyle/>
          <a:p>
            <a:pPr fontAlgn="base"/>
            <a:r>
              <a:rPr lang="pl-PL" dirty="0"/>
              <a:t>INVENTOR  ::  IGNACY ŁUKASIEWICZ</a:t>
            </a:r>
          </a:p>
        </p:txBody>
      </p:sp>
      <p:sp>
        <p:nvSpPr>
          <p:cNvPr id="119" name="Google Shape;119;p26"/>
          <p:cNvSpPr txBox="1">
            <a:spLocks noGrp="1"/>
          </p:cNvSpPr>
          <p:nvPr>
            <p:ph type="title" idx="4"/>
          </p:nvPr>
        </p:nvSpPr>
        <p:spPr>
          <a:xfrm>
            <a:off x="2711737" y="2762354"/>
            <a:ext cx="3424619" cy="421500"/>
          </a:xfrm>
          <a:prstGeom prst="rect">
            <a:avLst/>
          </a:prstGeom>
        </p:spPr>
        <p:txBody>
          <a:bodyPr spcFirstLastPara="1" wrap="square" lIns="91425" tIns="91425" rIns="91425" bIns="91425" anchor="ctr" anchorCtr="0">
            <a:noAutofit/>
          </a:bodyPr>
          <a:lstStyle/>
          <a:p>
            <a:pPr fontAlgn="base"/>
            <a:r>
              <a:rPr lang="pl-PL" cap="all" dirty="0"/>
              <a:t>REFINACIÓN DEL PETRÓLEO </a:t>
            </a:r>
          </a:p>
        </p:txBody>
      </p:sp>
      <p:sp>
        <p:nvSpPr>
          <p:cNvPr id="120" name="Google Shape;120;p26"/>
          <p:cNvSpPr txBox="1">
            <a:spLocks noGrp="1"/>
          </p:cNvSpPr>
          <p:nvPr>
            <p:ph type="subTitle" idx="5"/>
          </p:nvPr>
        </p:nvSpPr>
        <p:spPr>
          <a:xfrm>
            <a:off x="2768312" y="3204400"/>
            <a:ext cx="2339100" cy="644700"/>
          </a:xfrm>
          <a:prstGeom prst="rect">
            <a:avLst/>
          </a:prstGeom>
        </p:spPr>
        <p:txBody>
          <a:bodyPr spcFirstLastPara="1" wrap="square" lIns="91425" tIns="91425" rIns="91425" bIns="91425" anchor="t" anchorCtr="0">
            <a:noAutofit/>
          </a:bodyPr>
          <a:lstStyle/>
          <a:p>
            <a:pPr fontAlgn="base"/>
            <a:r>
              <a:rPr lang="pl-PL" dirty="0"/>
              <a:t>INVENTOR  :: IGNACY ŁUKASIEWICZ</a:t>
            </a:r>
          </a:p>
        </p:txBody>
      </p:sp>
      <p:sp>
        <p:nvSpPr>
          <p:cNvPr id="121" name="Google Shape;121;p26"/>
          <p:cNvSpPr txBox="1">
            <a:spLocks noGrp="1"/>
          </p:cNvSpPr>
          <p:nvPr>
            <p:ph type="title" idx="6"/>
          </p:nvPr>
        </p:nvSpPr>
        <p:spPr>
          <a:xfrm>
            <a:off x="6100575" y="2782900"/>
            <a:ext cx="2339100" cy="421500"/>
          </a:xfrm>
          <a:prstGeom prst="rect">
            <a:avLst/>
          </a:prstGeom>
        </p:spPr>
        <p:txBody>
          <a:bodyPr spcFirstLastPara="1" wrap="square" lIns="91425" tIns="91425" rIns="91425" bIns="91425" anchor="ctr" anchorCtr="0">
            <a:noAutofit/>
          </a:bodyPr>
          <a:lstStyle/>
          <a:p>
            <a:pPr fontAlgn="base"/>
            <a:r>
              <a:rPr lang="pl-PL" cap="all" dirty="0"/>
              <a:t>PROYECTOR DE PELÍCULAS</a:t>
            </a:r>
          </a:p>
        </p:txBody>
      </p:sp>
      <p:sp>
        <p:nvSpPr>
          <p:cNvPr id="122" name="Google Shape;122;p26"/>
          <p:cNvSpPr txBox="1">
            <a:spLocks noGrp="1"/>
          </p:cNvSpPr>
          <p:nvPr>
            <p:ph type="subTitle" idx="7"/>
          </p:nvPr>
        </p:nvSpPr>
        <p:spPr>
          <a:xfrm>
            <a:off x="6100575" y="3205057"/>
            <a:ext cx="2339100" cy="644700"/>
          </a:xfrm>
          <a:prstGeom prst="rect">
            <a:avLst/>
          </a:prstGeom>
        </p:spPr>
        <p:txBody>
          <a:bodyPr spcFirstLastPara="1" wrap="square" lIns="91425" tIns="91425" rIns="91425" bIns="91425" anchor="t" anchorCtr="0">
            <a:noAutofit/>
          </a:bodyPr>
          <a:lstStyle/>
          <a:p>
            <a:pPr fontAlgn="base"/>
            <a:r>
              <a:rPr lang="pl-PL" dirty="0"/>
              <a:t>INVENTOR  :: KAZIMIERZ PRÓSZYŃSKI</a:t>
            </a:r>
          </a:p>
        </p:txBody>
      </p:sp>
      <p:cxnSp>
        <p:nvCxnSpPr>
          <p:cNvPr id="127" name="Google Shape;127;p26"/>
          <p:cNvCxnSpPr/>
          <p:nvPr/>
        </p:nvCxnSpPr>
        <p:spPr>
          <a:xfrm>
            <a:off x="2635538" y="3069415"/>
            <a:ext cx="0" cy="630600"/>
          </a:xfrm>
          <a:prstGeom prst="straightConnector1">
            <a:avLst/>
          </a:prstGeom>
          <a:noFill/>
          <a:ln w="19050" cap="flat" cmpd="sng">
            <a:solidFill>
              <a:schemeClr val="lt2"/>
            </a:solidFill>
            <a:prstDash val="solid"/>
            <a:round/>
            <a:headEnd type="oval" w="med" len="med"/>
            <a:tailEnd type="oval" w="med" len="med"/>
          </a:ln>
        </p:spPr>
      </p:cxnSp>
      <p:cxnSp>
        <p:nvCxnSpPr>
          <p:cNvPr id="128" name="Google Shape;128;p26"/>
          <p:cNvCxnSpPr/>
          <p:nvPr/>
        </p:nvCxnSpPr>
        <p:spPr>
          <a:xfrm>
            <a:off x="4725188" y="1620228"/>
            <a:ext cx="0" cy="630600"/>
          </a:xfrm>
          <a:prstGeom prst="straightConnector1">
            <a:avLst/>
          </a:prstGeom>
          <a:noFill/>
          <a:ln w="19050" cap="flat" cmpd="sng">
            <a:solidFill>
              <a:schemeClr val="lt2"/>
            </a:solidFill>
            <a:prstDash val="solid"/>
            <a:round/>
            <a:headEnd type="oval" w="med" len="med"/>
            <a:tailEnd type="oval" w="med" len="med"/>
          </a:ln>
        </p:spPr>
      </p:cxnSp>
      <p:cxnSp>
        <p:nvCxnSpPr>
          <p:cNvPr id="129" name="Google Shape;129;p26"/>
          <p:cNvCxnSpPr/>
          <p:nvPr/>
        </p:nvCxnSpPr>
        <p:spPr>
          <a:xfrm>
            <a:off x="5980275" y="3069415"/>
            <a:ext cx="0" cy="630600"/>
          </a:xfrm>
          <a:prstGeom prst="straightConnector1">
            <a:avLst/>
          </a:prstGeom>
          <a:noFill/>
          <a:ln w="19050" cap="flat" cmpd="sng">
            <a:solidFill>
              <a:schemeClr val="lt2"/>
            </a:solidFill>
            <a:prstDash val="solid"/>
            <a:round/>
            <a:headEnd type="oval" w="med" len="med"/>
            <a:tailEnd type="oval" w="med" len="med"/>
          </a:ln>
        </p:spPr>
      </p:cxnSp>
      <p:cxnSp>
        <p:nvCxnSpPr>
          <p:cNvPr id="130" name="Google Shape;130;p26"/>
          <p:cNvCxnSpPr/>
          <p:nvPr/>
        </p:nvCxnSpPr>
        <p:spPr>
          <a:xfrm>
            <a:off x="1380538" y="1620228"/>
            <a:ext cx="0" cy="630600"/>
          </a:xfrm>
          <a:prstGeom prst="straightConnector1">
            <a:avLst/>
          </a:prstGeom>
          <a:noFill/>
          <a:ln w="19050" cap="flat" cmpd="sng">
            <a:solidFill>
              <a:schemeClr val="lt2"/>
            </a:solidFill>
            <a:prstDash val="solid"/>
            <a:round/>
            <a:headEnd type="oval" w="med" len="med"/>
            <a:tailEnd type="oval" w="med" len="med"/>
          </a:ln>
        </p:spPr>
      </p:cxnSp>
      <p:sp>
        <p:nvSpPr>
          <p:cNvPr id="18" name="Google Shape;772;p40">
            <a:extLst>
              <a:ext uri="{FF2B5EF4-FFF2-40B4-BE49-F238E27FC236}">
                <a16:creationId xmlns:a16="http://schemas.microsoft.com/office/drawing/2014/main" id="{493BA3FA-F3E0-4C84-9EF3-DF18B210F266}"/>
              </a:ext>
            </a:extLst>
          </p:cNvPr>
          <p:cNvSpPr txBox="1">
            <a:spLocks/>
          </p:cNvSpPr>
          <p:nvPr/>
        </p:nvSpPr>
        <p:spPr>
          <a:xfrm>
            <a:off x="720000" y="38559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400"/>
              <a:buFont typeface="Rajdhani"/>
              <a:buNone/>
              <a:defRPr sz="2400" b="1" i="0" u="none" strike="noStrike" cap="none">
                <a:solidFill>
                  <a:schemeClr val="lt2"/>
                </a:solidFill>
                <a:latin typeface="Rajdhani"/>
                <a:ea typeface="Rajdhani"/>
                <a:cs typeface="Rajdhani"/>
                <a:sym typeface="Rajdhani"/>
              </a:defRPr>
            </a:lvl1pPr>
            <a:lvl2pPr marR="0" lvl="1" algn="r" rtl="0">
              <a:lnSpc>
                <a:spcPct val="100000"/>
              </a:lnSpc>
              <a:spcBef>
                <a:spcPts val="0"/>
              </a:spcBef>
              <a:spcAft>
                <a:spcPts val="0"/>
              </a:spcAft>
              <a:buClr>
                <a:schemeClr val="lt2"/>
              </a:buClr>
              <a:buSzPts val="1400"/>
              <a:buFont typeface="Rajdhani"/>
              <a:buNone/>
              <a:defRPr sz="1400" b="1" i="0" u="none" strike="noStrike" cap="none">
                <a:solidFill>
                  <a:schemeClr val="lt2"/>
                </a:solidFill>
                <a:latin typeface="Rajdhani"/>
                <a:ea typeface="Rajdhani"/>
                <a:cs typeface="Rajdhani"/>
                <a:sym typeface="Rajdhani"/>
              </a:defRPr>
            </a:lvl2pPr>
            <a:lvl3pPr marR="0" lvl="2" algn="r" rtl="0">
              <a:lnSpc>
                <a:spcPct val="100000"/>
              </a:lnSpc>
              <a:spcBef>
                <a:spcPts val="0"/>
              </a:spcBef>
              <a:spcAft>
                <a:spcPts val="0"/>
              </a:spcAft>
              <a:buClr>
                <a:schemeClr val="lt2"/>
              </a:buClr>
              <a:buSzPts val="1400"/>
              <a:buFont typeface="Rajdhani"/>
              <a:buNone/>
              <a:defRPr sz="1400" b="1" i="0" u="none" strike="noStrike" cap="none">
                <a:solidFill>
                  <a:schemeClr val="lt2"/>
                </a:solidFill>
                <a:latin typeface="Rajdhani"/>
                <a:ea typeface="Rajdhani"/>
                <a:cs typeface="Rajdhani"/>
                <a:sym typeface="Rajdhani"/>
              </a:defRPr>
            </a:lvl3pPr>
            <a:lvl4pPr marR="0" lvl="3" algn="r" rtl="0">
              <a:lnSpc>
                <a:spcPct val="100000"/>
              </a:lnSpc>
              <a:spcBef>
                <a:spcPts val="0"/>
              </a:spcBef>
              <a:spcAft>
                <a:spcPts val="0"/>
              </a:spcAft>
              <a:buClr>
                <a:schemeClr val="lt2"/>
              </a:buClr>
              <a:buSzPts val="1400"/>
              <a:buFont typeface="Rajdhani"/>
              <a:buNone/>
              <a:defRPr sz="1400" b="1" i="0" u="none" strike="noStrike" cap="none">
                <a:solidFill>
                  <a:schemeClr val="lt2"/>
                </a:solidFill>
                <a:latin typeface="Rajdhani"/>
                <a:ea typeface="Rajdhani"/>
                <a:cs typeface="Rajdhani"/>
                <a:sym typeface="Rajdhani"/>
              </a:defRPr>
            </a:lvl4pPr>
            <a:lvl5pPr marR="0" lvl="4" algn="r" rtl="0">
              <a:lnSpc>
                <a:spcPct val="100000"/>
              </a:lnSpc>
              <a:spcBef>
                <a:spcPts val="0"/>
              </a:spcBef>
              <a:spcAft>
                <a:spcPts val="0"/>
              </a:spcAft>
              <a:buClr>
                <a:schemeClr val="lt2"/>
              </a:buClr>
              <a:buSzPts val="1400"/>
              <a:buFont typeface="Rajdhani"/>
              <a:buNone/>
              <a:defRPr sz="1400" b="1" i="0" u="none" strike="noStrike" cap="none">
                <a:solidFill>
                  <a:schemeClr val="lt2"/>
                </a:solidFill>
                <a:latin typeface="Rajdhani"/>
                <a:ea typeface="Rajdhani"/>
                <a:cs typeface="Rajdhani"/>
                <a:sym typeface="Rajdhani"/>
              </a:defRPr>
            </a:lvl5pPr>
            <a:lvl6pPr marR="0" lvl="5" algn="r" rtl="0">
              <a:lnSpc>
                <a:spcPct val="100000"/>
              </a:lnSpc>
              <a:spcBef>
                <a:spcPts val="0"/>
              </a:spcBef>
              <a:spcAft>
                <a:spcPts val="0"/>
              </a:spcAft>
              <a:buClr>
                <a:schemeClr val="lt2"/>
              </a:buClr>
              <a:buSzPts val="1400"/>
              <a:buFont typeface="Rajdhani"/>
              <a:buNone/>
              <a:defRPr sz="1400" b="1" i="0" u="none" strike="noStrike" cap="none">
                <a:solidFill>
                  <a:schemeClr val="lt2"/>
                </a:solidFill>
                <a:latin typeface="Rajdhani"/>
                <a:ea typeface="Rajdhani"/>
                <a:cs typeface="Rajdhani"/>
                <a:sym typeface="Rajdhani"/>
              </a:defRPr>
            </a:lvl6pPr>
            <a:lvl7pPr marR="0" lvl="6" algn="r" rtl="0">
              <a:lnSpc>
                <a:spcPct val="100000"/>
              </a:lnSpc>
              <a:spcBef>
                <a:spcPts val="0"/>
              </a:spcBef>
              <a:spcAft>
                <a:spcPts val="0"/>
              </a:spcAft>
              <a:buClr>
                <a:schemeClr val="lt2"/>
              </a:buClr>
              <a:buSzPts val="1400"/>
              <a:buFont typeface="Rajdhani"/>
              <a:buNone/>
              <a:defRPr sz="1400" b="1" i="0" u="none" strike="noStrike" cap="none">
                <a:solidFill>
                  <a:schemeClr val="lt2"/>
                </a:solidFill>
                <a:latin typeface="Rajdhani"/>
                <a:ea typeface="Rajdhani"/>
                <a:cs typeface="Rajdhani"/>
                <a:sym typeface="Rajdhani"/>
              </a:defRPr>
            </a:lvl7pPr>
            <a:lvl8pPr marR="0" lvl="7" algn="r" rtl="0">
              <a:lnSpc>
                <a:spcPct val="100000"/>
              </a:lnSpc>
              <a:spcBef>
                <a:spcPts val="0"/>
              </a:spcBef>
              <a:spcAft>
                <a:spcPts val="0"/>
              </a:spcAft>
              <a:buClr>
                <a:schemeClr val="lt2"/>
              </a:buClr>
              <a:buSzPts val="1400"/>
              <a:buFont typeface="Rajdhani"/>
              <a:buNone/>
              <a:defRPr sz="1400" b="1" i="0" u="none" strike="noStrike" cap="none">
                <a:solidFill>
                  <a:schemeClr val="lt2"/>
                </a:solidFill>
                <a:latin typeface="Rajdhani"/>
                <a:ea typeface="Rajdhani"/>
                <a:cs typeface="Rajdhani"/>
                <a:sym typeface="Rajdhani"/>
              </a:defRPr>
            </a:lvl8pPr>
            <a:lvl9pPr marR="0" lvl="8" algn="r" rtl="0">
              <a:lnSpc>
                <a:spcPct val="100000"/>
              </a:lnSpc>
              <a:spcBef>
                <a:spcPts val="0"/>
              </a:spcBef>
              <a:spcAft>
                <a:spcPts val="0"/>
              </a:spcAft>
              <a:buClr>
                <a:schemeClr val="lt2"/>
              </a:buClr>
              <a:buSzPts val="1400"/>
              <a:buFont typeface="Rajdhani"/>
              <a:buNone/>
              <a:defRPr sz="1400" b="1" i="0" u="none" strike="noStrike" cap="none">
                <a:solidFill>
                  <a:schemeClr val="lt2"/>
                </a:solidFill>
                <a:latin typeface="Rajdhani"/>
                <a:ea typeface="Rajdhani"/>
                <a:cs typeface="Rajdhani"/>
                <a:sym typeface="Rajdhani"/>
              </a:defRPr>
            </a:lvl9pPr>
          </a:lstStyle>
          <a:p>
            <a:pPr algn="ctr" fontAlgn="base"/>
            <a:r>
              <a:rPr lang="es-ES" dirty="0"/>
              <a:t>INVENTOS POLACOS QUE HAN REVOLUCIONADO EL MUNDO</a:t>
            </a:r>
          </a:p>
        </p:txBody>
      </p:sp>
      <p:grpSp>
        <p:nvGrpSpPr>
          <p:cNvPr id="22" name="Google Shape;9822;p57">
            <a:extLst>
              <a:ext uri="{FF2B5EF4-FFF2-40B4-BE49-F238E27FC236}">
                <a16:creationId xmlns:a16="http://schemas.microsoft.com/office/drawing/2014/main" id="{1E172780-CA3E-4739-BF30-8D8A6C7DFC43}"/>
              </a:ext>
            </a:extLst>
          </p:cNvPr>
          <p:cNvGrpSpPr/>
          <p:nvPr/>
        </p:nvGrpSpPr>
        <p:grpSpPr>
          <a:xfrm>
            <a:off x="719999" y="1669940"/>
            <a:ext cx="550053" cy="470773"/>
            <a:chOff x="3049653" y="2321468"/>
            <a:chExt cx="362991" cy="290018"/>
          </a:xfrm>
        </p:grpSpPr>
        <p:sp>
          <p:nvSpPr>
            <p:cNvPr id="23" name="Google Shape;9823;p57">
              <a:extLst>
                <a:ext uri="{FF2B5EF4-FFF2-40B4-BE49-F238E27FC236}">
                  <a16:creationId xmlns:a16="http://schemas.microsoft.com/office/drawing/2014/main" id="{F9C9B391-F320-4BDB-AA41-57364E619BE5}"/>
                </a:ext>
              </a:extLst>
            </p:cNvPr>
            <p:cNvSpPr/>
            <p:nvPr/>
          </p:nvSpPr>
          <p:spPr>
            <a:xfrm>
              <a:off x="3280290" y="2429690"/>
              <a:ext cx="29913" cy="73957"/>
            </a:xfrm>
            <a:custGeom>
              <a:avLst/>
              <a:gdLst/>
              <a:ahLst/>
              <a:cxnLst/>
              <a:rect l="l" t="t" r="r" b="b"/>
              <a:pathLst>
                <a:path w="942" h="2329" extrusionOk="0">
                  <a:moveTo>
                    <a:pt x="200" y="1"/>
                  </a:moveTo>
                  <a:cubicBezTo>
                    <a:pt x="158" y="1"/>
                    <a:pt x="114" y="16"/>
                    <a:pt x="72" y="45"/>
                  </a:cubicBezTo>
                  <a:cubicBezTo>
                    <a:pt x="13" y="93"/>
                    <a:pt x="13" y="200"/>
                    <a:pt x="72" y="283"/>
                  </a:cubicBezTo>
                  <a:cubicBezTo>
                    <a:pt x="572" y="772"/>
                    <a:pt x="572" y="1569"/>
                    <a:pt x="72" y="2046"/>
                  </a:cubicBezTo>
                  <a:cubicBezTo>
                    <a:pt x="1" y="2129"/>
                    <a:pt x="1" y="2224"/>
                    <a:pt x="72" y="2284"/>
                  </a:cubicBezTo>
                  <a:cubicBezTo>
                    <a:pt x="102" y="2313"/>
                    <a:pt x="144" y="2328"/>
                    <a:pt x="187" y="2328"/>
                  </a:cubicBezTo>
                  <a:cubicBezTo>
                    <a:pt x="230" y="2328"/>
                    <a:pt x="275" y="2313"/>
                    <a:pt x="310" y="2284"/>
                  </a:cubicBezTo>
                  <a:cubicBezTo>
                    <a:pt x="941" y="1665"/>
                    <a:pt x="941" y="664"/>
                    <a:pt x="310" y="45"/>
                  </a:cubicBezTo>
                  <a:cubicBezTo>
                    <a:pt x="280" y="16"/>
                    <a:pt x="242" y="1"/>
                    <a:pt x="20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824;p57">
              <a:extLst>
                <a:ext uri="{FF2B5EF4-FFF2-40B4-BE49-F238E27FC236}">
                  <a16:creationId xmlns:a16="http://schemas.microsoft.com/office/drawing/2014/main" id="{2D1A90E6-FD87-44FA-A987-40AE994F5E25}"/>
                </a:ext>
              </a:extLst>
            </p:cNvPr>
            <p:cNvSpPr/>
            <p:nvPr/>
          </p:nvSpPr>
          <p:spPr>
            <a:xfrm>
              <a:off x="3317729" y="2392250"/>
              <a:ext cx="49570" cy="148836"/>
            </a:xfrm>
            <a:custGeom>
              <a:avLst/>
              <a:gdLst/>
              <a:ahLst/>
              <a:cxnLst/>
              <a:rect l="l" t="t" r="r" b="b"/>
              <a:pathLst>
                <a:path w="1561" h="4687" extrusionOk="0">
                  <a:moveTo>
                    <a:pt x="183" y="1"/>
                  </a:moveTo>
                  <a:cubicBezTo>
                    <a:pt x="140" y="1"/>
                    <a:pt x="96" y="16"/>
                    <a:pt x="60" y="46"/>
                  </a:cubicBezTo>
                  <a:cubicBezTo>
                    <a:pt x="0" y="105"/>
                    <a:pt x="0" y="212"/>
                    <a:pt x="60" y="284"/>
                  </a:cubicBezTo>
                  <a:cubicBezTo>
                    <a:pt x="1191" y="1415"/>
                    <a:pt x="1191" y="3272"/>
                    <a:pt x="60" y="4403"/>
                  </a:cubicBezTo>
                  <a:cubicBezTo>
                    <a:pt x="0" y="4475"/>
                    <a:pt x="0" y="4582"/>
                    <a:pt x="60" y="4641"/>
                  </a:cubicBezTo>
                  <a:cubicBezTo>
                    <a:pt x="90" y="4671"/>
                    <a:pt x="131" y="4686"/>
                    <a:pt x="175" y="4686"/>
                  </a:cubicBezTo>
                  <a:cubicBezTo>
                    <a:pt x="218" y="4686"/>
                    <a:pt x="262" y="4671"/>
                    <a:pt x="298" y="4641"/>
                  </a:cubicBezTo>
                  <a:cubicBezTo>
                    <a:pt x="1560" y="3379"/>
                    <a:pt x="1560" y="1308"/>
                    <a:pt x="298" y="46"/>
                  </a:cubicBezTo>
                  <a:cubicBezTo>
                    <a:pt x="268" y="16"/>
                    <a:pt x="227" y="1"/>
                    <a:pt x="18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825;p57">
              <a:extLst>
                <a:ext uri="{FF2B5EF4-FFF2-40B4-BE49-F238E27FC236}">
                  <a16:creationId xmlns:a16="http://schemas.microsoft.com/office/drawing/2014/main" id="{8032A661-483C-44E7-A391-FC9E8A11DC98}"/>
                </a:ext>
              </a:extLst>
            </p:cNvPr>
            <p:cNvSpPr/>
            <p:nvPr/>
          </p:nvSpPr>
          <p:spPr>
            <a:xfrm>
              <a:off x="3354406" y="2355954"/>
              <a:ext cx="58239" cy="222317"/>
            </a:xfrm>
            <a:custGeom>
              <a:avLst/>
              <a:gdLst/>
              <a:ahLst/>
              <a:cxnLst/>
              <a:rect l="l" t="t" r="r" b="b"/>
              <a:pathLst>
                <a:path w="1834" h="7001" extrusionOk="0">
                  <a:moveTo>
                    <a:pt x="174" y="1"/>
                  </a:moveTo>
                  <a:cubicBezTo>
                    <a:pt x="131" y="1"/>
                    <a:pt x="90" y="16"/>
                    <a:pt x="60" y="46"/>
                  </a:cubicBezTo>
                  <a:cubicBezTo>
                    <a:pt x="0" y="105"/>
                    <a:pt x="0" y="200"/>
                    <a:pt x="60" y="284"/>
                  </a:cubicBezTo>
                  <a:cubicBezTo>
                    <a:pt x="1834" y="2046"/>
                    <a:pt x="1834" y="4939"/>
                    <a:pt x="60" y="6713"/>
                  </a:cubicBezTo>
                  <a:cubicBezTo>
                    <a:pt x="0" y="6773"/>
                    <a:pt x="0" y="6868"/>
                    <a:pt x="60" y="6951"/>
                  </a:cubicBezTo>
                  <a:cubicBezTo>
                    <a:pt x="88" y="6985"/>
                    <a:pt x="128" y="7000"/>
                    <a:pt x="169" y="7000"/>
                  </a:cubicBezTo>
                  <a:cubicBezTo>
                    <a:pt x="214" y="7000"/>
                    <a:pt x="261" y="6982"/>
                    <a:pt x="298" y="6951"/>
                  </a:cubicBezTo>
                  <a:cubicBezTo>
                    <a:pt x="1227" y="6023"/>
                    <a:pt x="1727" y="4808"/>
                    <a:pt x="1727" y="3498"/>
                  </a:cubicBezTo>
                  <a:cubicBezTo>
                    <a:pt x="1727" y="2189"/>
                    <a:pt x="1227" y="962"/>
                    <a:pt x="298" y="46"/>
                  </a:cubicBezTo>
                  <a:cubicBezTo>
                    <a:pt x="262" y="16"/>
                    <a:pt x="218" y="1"/>
                    <a:pt x="1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26;p57">
              <a:extLst>
                <a:ext uri="{FF2B5EF4-FFF2-40B4-BE49-F238E27FC236}">
                  <a16:creationId xmlns:a16="http://schemas.microsoft.com/office/drawing/2014/main" id="{1987EB26-9A22-4FAF-A6F2-CACF67F1125E}"/>
                </a:ext>
              </a:extLst>
            </p:cNvPr>
            <p:cNvSpPr/>
            <p:nvPr/>
          </p:nvSpPr>
          <p:spPr>
            <a:xfrm>
              <a:off x="3049653" y="2321468"/>
              <a:ext cx="210250" cy="290018"/>
            </a:xfrm>
            <a:custGeom>
              <a:avLst/>
              <a:gdLst/>
              <a:ahLst/>
              <a:cxnLst/>
              <a:rect l="l" t="t" r="r" b="b"/>
              <a:pathLst>
                <a:path w="6621" h="9133" extrusionOk="0">
                  <a:moveTo>
                    <a:pt x="5216" y="1072"/>
                  </a:moveTo>
                  <a:lnTo>
                    <a:pt x="5216" y="8097"/>
                  </a:lnTo>
                  <a:cubicBezTo>
                    <a:pt x="4156" y="7751"/>
                    <a:pt x="3287" y="7037"/>
                    <a:pt x="2739" y="6061"/>
                  </a:cubicBezTo>
                  <a:lnTo>
                    <a:pt x="2739" y="3084"/>
                  </a:lnTo>
                  <a:cubicBezTo>
                    <a:pt x="3275" y="2120"/>
                    <a:pt x="4156" y="1405"/>
                    <a:pt x="5216" y="1072"/>
                  </a:cubicBezTo>
                  <a:close/>
                  <a:moveTo>
                    <a:pt x="5716" y="0"/>
                  </a:moveTo>
                  <a:cubicBezTo>
                    <a:pt x="5430" y="0"/>
                    <a:pt x="5216" y="215"/>
                    <a:pt x="5216" y="501"/>
                  </a:cubicBezTo>
                  <a:lnTo>
                    <a:pt x="5216" y="691"/>
                  </a:lnTo>
                  <a:cubicBezTo>
                    <a:pt x="4049" y="1048"/>
                    <a:pt x="3096" y="1810"/>
                    <a:pt x="2489" y="2858"/>
                  </a:cubicBezTo>
                  <a:lnTo>
                    <a:pt x="1227" y="2858"/>
                  </a:lnTo>
                  <a:cubicBezTo>
                    <a:pt x="549" y="2858"/>
                    <a:pt x="13" y="3394"/>
                    <a:pt x="13" y="4061"/>
                  </a:cubicBezTo>
                  <a:lnTo>
                    <a:pt x="13" y="5037"/>
                  </a:lnTo>
                  <a:cubicBezTo>
                    <a:pt x="1" y="5692"/>
                    <a:pt x="489" y="6227"/>
                    <a:pt x="1120" y="6275"/>
                  </a:cubicBezTo>
                  <a:cubicBezTo>
                    <a:pt x="1203" y="6275"/>
                    <a:pt x="1287" y="6216"/>
                    <a:pt x="1299" y="6132"/>
                  </a:cubicBezTo>
                  <a:cubicBezTo>
                    <a:pt x="1299" y="6037"/>
                    <a:pt x="1239" y="5966"/>
                    <a:pt x="1144" y="5954"/>
                  </a:cubicBezTo>
                  <a:cubicBezTo>
                    <a:pt x="703" y="5918"/>
                    <a:pt x="346" y="5537"/>
                    <a:pt x="346" y="5073"/>
                  </a:cubicBezTo>
                  <a:lnTo>
                    <a:pt x="346" y="4084"/>
                  </a:lnTo>
                  <a:cubicBezTo>
                    <a:pt x="346" y="3608"/>
                    <a:pt x="727" y="3215"/>
                    <a:pt x="1227" y="3215"/>
                  </a:cubicBezTo>
                  <a:lnTo>
                    <a:pt x="2418" y="3215"/>
                  </a:lnTo>
                  <a:lnTo>
                    <a:pt x="2418" y="5954"/>
                  </a:lnTo>
                  <a:lnTo>
                    <a:pt x="1918" y="5954"/>
                  </a:lnTo>
                  <a:cubicBezTo>
                    <a:pt x="1834" y="5954"/>
                    <a:pt x="1763" y="6025"/>
                    <a:pt x="1763" y="6108"/>
                  </a:cubicBezTo>
                  <a:cubicBezTo>
                    <a:pt x="1763" y="6204"/>
                    <a:pt x="1834" y="6275"/>
                    <a:pt x="1918" y="6275"/>
                  </a:cubicBezTo>
                  <a:lnTo>
                    <a:pt x="2489" y="6275"/>
                  </a:lnTo>
                  <a:cubicBezTo>
                    <a:pt x="3096" y="7323"/>
                    <a:pt x="4049" y="8097"/>
                    <a:pt x="5216" y="8430"/>
                  </a:cubicBezTo>
                  <a:lnTo>
                    <a:pt x="5216" y="8633"/>
                  </a:lnTo>
                  <a:cubicBezTo>
                    <a:pt x="5216" y="8906"/>
                    <a:pt x="5430" y="9133"/>
                    <a:pt x="5716" y="9133"/>
                  </a:cubicBezTo>
                  <a:lnTo>
                    <a:pt x="6121" y="9133"/>
                  </a:lnTo>
                  <a:cubicBezTo>
                    <a:pt x="6406" y="9133"/>
                    <a:pt x="6621" y="8906"/>
                    <a:pt x="6621" y="8633"/>
                  </a:cubicBezTo>
                  <a:lnTo>
                    <a:pt x="6621" y="4953"/>
                  </a:lnTo>
                  <a:cubicBezTo>
                    <a:pt x="6621" y="4858"/>
                    <a:pt x="6549" y="4787"/>
                    <a:pt x="6466" y="4787"/>
                  </a:cubicBezTo>
                  <a:cubicBezTo>
                    <a:pt x="6371" y="4787"/>
                    <a:pt x="6299" y="4858"/>
                    <a:pt x="6299" y="4953"/>
                  </a:cubicBezTo>
                  <a:lnTo>
                    <a:pt x="6299" y="8633"/>
                  </a:lnTo>
                  <a:cubicBezTo>
                    <a:pt x="6299" y="8728"/>
                    <a:pt x="6228" y="8811"/>
                    <a:pt x="6121" y="8811"/>
                  </a:cubicBezTo>
                  <a:lnTo>
                    <a:pt x="5716" y="8811"/>
                  </a:lnTo>
                  <a:cubicBezTo>
                    <a:pt x="5609" y="8811"/>
                    <a:pt x="5537" y="8728"/>
                    <a:pt x="5537" y="8633"/>
                  </a:cubicBezTo>
                  <a:lnTo>
                    <a:pt x="5537" y="501"/>
                  </a:lnTo>
                  <a:cubicBezTo>
                    <a:pt x="5537" y="393"/>
                    <a:pt x="5609" y="322"/>
                    <a:pt x="5716" y="322"/>
                  </a:cubicBezTo>
                  <a:lnTo>
                    <a:pt x="6121" y="322"/>
                  </a:lnTo>
                  <a:cubicBezTo>
                    <a:pt x="6228" y="322"/>
                    <a:pt x="6299" y="393"/>
                    <a:pt x="6299" y="501"/>
                  </a:cubicBezTo>
                  <a:lnTo>
                    <a:pt x="6299" y="4180"/>
                  </a:lnTo>
                  <a:cubicBezTo>
                    <a:pt x="6299" y="4263"/>
                    <a:pt x="6371" y="4346"/>
                    <a:pt x="6466" y="4346"/>
                  </a:cubicBezTo>
                  <a:cubicBezTo>
                    <a:pt x="6549" y="4346"/>
                    <a:pt x="6621" y="4263"/>
                    <a:pt x="6621" y="4180"/>
                  </a:cubicBezTo>
                  <a:lnTo>
                    <a:pt x="6621" y="501"/>
                  </a:lnTo>
                  <a:cubicBezTo>
                    <a:pt x="6621" y="215"/>
                    <a:pt x="6406" y="0"/>
                    <a:pt x="612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130;p57">
            <a:extLst>
              <a:ext uri="{FF2B5EF4-FFF2-40B4-BE49-F238E27FC236}">
                <a16:creationId xmlns:a16="http://schemas.microsoft.com/office/drawing/2014/main" id="{A0E5B54E-063D-4012-A808-ECD8B3D29189}"/>
              </a:ext>
            </a:extLst>
          </p:cNvPr>
          <p:cNvGrpSpPr/>
          <p:nvPr/>
        </p:nvGrpSpPr>
        <p:grpSpPr>
          <a:xfrm>
            <a:off x="4116692" y="1631523"/>
            <a:ext cx="550052" cy="572699"/>
            <a:chOff x="4149138" y="4121151"/>
            <a:chExt cx="344065" cy="368644"/>
          </a:xfrm>
        </p:grpSpPr>
        <p:sp>
          <p:nvSpPr>
            <p:cNvPr id="29" name="Google Shape;10131;p57">
              <a:extLst>
                <a:ext uri="{FF2B5EF4-FFF2-40B4-BE49-F238E27FC236}">
                  <a16:creationId xmlns:a16="http://schemas.microsoft.com/office/drawing/2014/main" id="{2164215E-31DC-4F53-8C80-6FEA947B702B}"/>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32;p57">
              <a:extLst>
                <a:ext uri="{FF2B5EF4-FFF2-40B4-BE49-F238E27FC236}">
                  <a16:creationId xmlns:a16="http://schemas.microsoft.com/office/drawing/2014/main" id="{1CF2286F-12BF-4536-A1AB-647A52EAD194}"/>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33;p57">
              <a:extLst>
                <a:ext uri="{FF2B5EF4-FFF2-40B4-BE49-F238E27FC236}">
                  <a16:creationId xmlns:a16="http://schemas.microsoft.com/office/drawing/2014/main" id="{977DE2C2-AFBF-4D36-AE94-BB961D31FA66}"/>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34;p57">
              <a:extLst>
                <a:ext uri="{FF2B5EF4-FFF2-40B4-BE49-F238E27FC236}">
                  <a16:creationId xmlns:a16="http://schemas.microsoft.com/office/drawing/2014/main" id="{339E1A81-469E-4948-82E6-BFE1059747C7}"/>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135;p57">
              <a:extLst>
                <a:ext uri="{FF2B5EF4-FFF2-40B4-BE49-F238E27FC236}">
                  <a16:creationId xmlns:a16="http://schemas.microsoft.com/office/drawing/2014/main" id="{C7D5F6CA-C6C5-498F-9670-31C4A3818F1A}"/>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136;p57">
              <a:extLst>
                <a:ext uri="{FF2B5EF4-FFF2-40B4-BE49-F238E27FC236}">
                  <a16:creationId xmlns:a16="http://schemas.microsoft.com/office/drawing/2014/main" id="{DF4B78A8-4D01-4AEB-B799-75258136BF3D}"/>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37;p57">
              <a:extLst>
                <a:ext uri="{FF2B5EF4-FFF2-40B4-BE49-F238E27FC236}">
                  <a16:creationId xmlns:a16="http://schemas.microsoft.com/office/drawing/2014/main" id="{D51BFFDF-F81D-4298-8EDB-87295673F4F2}"/>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138;p57">
              <a:extLst>
                <a:ext uri="{FF2B5EF4-FFF2-40B4-BE49-F238E27FC236}">
                  <a16:creationId xmlns:a16="http://schemas.microsoft.com/office/drawing/2014/main" id="{20C4E5F8-EE39-4328-9A7A-1C7ACB619C0B}"/>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139;p57">
              <a:extLst>
                <a:ext uri="{FF2B5EF4-FFF2-40B4-BE49-F238E27FC236}">
                  <a16:creationId xmlns:a16="http://schemas.microsoft.com/office/drawing/2014/main" id="{D26A566E-B3E5-41E8-9702-F9814B84EF61}"/>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140;p57">
              <a:extLst>
                <a:ext uri="{FF2B5EF4-FFF2-40B4-BE49-F238E27FC236}">
                  <a16:creationId xmlns:a16="http://schemas.microsoft.com/office/drawing/2014/main" id="{0DAA0D6E-4A0A-4092-B767-E62D3BD0577C}"/>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141;p57">
              <a:extLst>
                <a:ext uri="{FF2B5EF4-FFF2-40B4-BE49-F238E27FC236}">
                  <a16:creationId xmlns:a16="http://schemas.microsoft.com/office/drawing/2014/main" id="{3D2779C3-8761-4CCD-8B6F-EA5E54F43AE0}"/>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142;p57">
              <a:extLst>
                <a:ext uri="{FF2B5EF4-FFF2-40B4-BE49-F238E27FC236}">
                  <a16:creationId xmlns:a16="http://schemas.microsoft.com/office/drawing/2014/main" id="{09712C45-5E71-4B5D-8905-08409902E662}"/>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0333;p58">
            <a:extLst>
              <a:ext uri="{FF2B5EF4-FFF2-40B4-BE49-F238E27FC236}">
                <a16:creationId xmlns:a16="http://schemas.microsoft.com/office/drawing/2014/main" id="{33B52428-09D1-46C2-B831-F0CFDD1C604A}"/>
              </a:ext>
            </a:extLst>
          </p:cNvPr>
          <p:cNvGrpSpPr/>
          <p:nvPr/>
        </p:nvGrpSpPr>
        <p:grpSpPr>
          <a:xfrm>
            <a:off x="1984703" y="3088832"/>
            <a:ext cx="552541" cy="516300"/>
            <a:chOff x="1284212" y="1963766"/>
            <a:chExt cx="379489" cy="366046"/>
          </a:xfrm>
        </p:grpSpPr>
        <p:sp>
          <p:nvSpPr>
            <p:cNvPr id="43" name="Google Shape;10334;p58">
              <a:extLst>
                <a:ext uri="{FF2B5EF4-FFF2-40B4-BE49-F238E27FC236}">
                  <a16:creationId xmlns:a16="http://schemas.microsoft.com/office/drawing/2014/main" id="{CE1C29F5-E37F-473B-A64B-B3BD4498AE98}"/>
                </a:ext>
              </a:extLst>
            </p:cNvPr>
            <p:cNvSpPr/>
            <p:nvPr/>
          </p:nvSpPr>
          <p:spPr>
            <a:xfrm>
              <a:off x="1436861" y="2112975"/>
              <a:ext cx="69444" cy="68902"/>
            </a:xfrm>
            <a:custGeom>
              <a:avLst/>
              <a:gdLst/>
              <a:ahLst/>
              <a:cxnLst/>
              <a:rect l="l" t="t" r="r" b="b"/>
              <a:pathLst>
                <a:path w="2180" h="2163" extrusionOk="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335;p58">
              <a:extLst>
                <a:ext uri="{FF2B5EF4-FFF2-40B4-BE49-F238E27FC236}">
                  <a16:creationId xmlns:a16="http://schemas.microsoft.com/office/drawing/2014/main" id="{A2576B0C-FC93-4922-A68B-06926D375BFD}"/>
                </a:ext>
              </a:extLst>
            </p:cNvPr>
            <p:cNvSpPr/>
            <p:nvPr/>
          </p:nvSpPr>
          <p:spPr>
            <a:xfrm>
              <a:off x="1284212" y="1963766"/>
              <a:ext cx="379489" cy="366046"/>
            </a:xfrm>
            <a:custGeom>
              <a:avLst/>
              <a:gdLst/>
              <a:ahLst/>
              <a:cxnLst/>
              <a:rect l="l" t="t" r="r" b="b"/>
              <a:pathLst>
                <a:path w="11913" h="11491" extrusionOk="0">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2402;p61">
            <a:extLst>
              <a:ext uri="{FF2B5EF4-FFF2-40B4-BE49-F238E27FC236}">
                <a16:creationId xmlns:a16="http://schemas.microsoft.com/office/drawing/2014/main" id="{4A1009A1-77C8-4153-9E2B-70289A27E39C}"/>
              </a:ext>
            </a:extLst>
          </p:cNvPr>
          <p:cNvGrpSpPr/>
          <p:nvPr/>
        </p:nvGrpSpPr>
        <p:grpSpPr>
          <a:xfrm>
            <a:off x="5199108" y="3088832"/>
            <a:ext cx="689470" cy="516300"/>
            <a:chOff x="5283337" y="2478774"/>
            <a:chExt cx="358633" cy="243913"/>
          </a:xfrm>
        </p:grpSpPr>
        <p:sp>
          <p:nvSpPr>
            <p:cNvPr id="48" name="Google Shape;12403;p61">
              <a:extLst>
                <a:ext uri="{FF2B5EF4-FFF2-40B4-BE49-F238E27FC236}">
                  <a16:creationId xmlns:a16="http://schemas.microsoft.com/office/drawing/2014/main" id="{F3D19AB7-1C7A-4C4B-9A5B-2ECEBF5B5500}"/>
                </a:ext>
              </a:extLst>
            </p:cNvPr>
            <p:cNvSpPr/>
            <p:nvPr/>
          </p:nvSpPr>
          <p:spPr>
            <a:xfrm>
              <a:off x="5386735" y="2511056"/>
              <a:ext cx="21596" cy="20387"/>
            </a:xfrm>
            <a:custGeom>
              <a:avLst/>
              <a:gdLst/>
              <a:ahLst/>
              <a:cxnLst/>
              <a:rect l="l" t="t" r="r" b="b"/>
              <a:pathLst>
                <a:path w="679" h="641" extrusionOk="0">
                  <a:moveTo>
                    <a:pt x="494" y="1"/>
                  </a:moveTo>
                  <a:cubicBezTo>
                    <a:pt x="453" y="1"/>
                    <a:pt x="411" y="16"/>
                    <a:pt x="381" y="46"/>
                  </a:cubicBezTo>
                  <a:lnTo>
                    <a:pt x="60" y="367"/>
                  </a:lnTo>
                  <a:cubicBezTo>
                    <a:pt x="0" y="427"/>
                    <a:pt x="0" y="534"/>
                    <a:pt x="60" y="593"/>
                  </a:cubicBezTo>
                  <a:cubicBezTo>
                    <a:pt x="84" y="617"/>
                    <a:pt x="131" y="641"/>
                    <a:pt x="179" y="641"/>
                  </a:cubicBezTo>
                  <a:cubicBezTo>
                    <a:pt x="214" y="641"/>
                    <a:pt x="262" y="617"/>
                    <a:pt x="298" y="593"/>
                  </a:cubicBezTo>
                  <a:lnTo>
                    <a:pt x="619" y="260"/>
                  </a:lnTo>
                  <a:cubicBezTo>
                    <a:pt x="679" y="200"/>
                    <a:pt x="679" y="105"/>
                    <a:pt x="607" y="46"/>
                  </a:cubicBezTo>
                  <a:cubicBezTo>
                    <a:pt x="578" y="16"/>
                    <a:pt x="536" y="1"/>
                    <a:pt x="4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404;p61">
              <a:extLst>
                <a:ext uri="{FF2B5EF4-FFF2-40B4-BE49-F238E27FC236}">
                  <a16:creationId xmlns:a16="http://schemas.microsoft.com/office/drawing/2014/main" id="{87CB60CC-4B18-4EAC-BF11-01A323E2AE81}"/>
                </a:ext>
              </a:extLst>
            </p:cNvPr>
            <p:cNvSpPr/>
            <p:nvPr/>
          </p:nvSpPr>
          <p:spPr>
            <a:xfrm>
              <a:off x="5321599" y="2575811"/>
              <a:ext cx="21977" cy="20387"/>
            </a:xfrm>
            <a:custGeom>
              <a:avLst/>
              <a:gdLst/>
              <a:ahLst/>
              <a:cxnLst/>
              <a:rect l="l" t="t" r="r" b="b"/>
              <a:pathLst>
                <a:path w="691" h="641" extrusionOk="0">
                  <a:moveTo>
                    <a:pt x="506" y="1"/>
                  </a:moveTo>
                  <a:cubicBezTo>
                    <a:pt x="465" y="1"/>
                    <a:pt x="423" y="16"/>
                    <a:pt x="393" y="46"/>
                  </a:cubicBezTo>
                  <a:lnTo>
                    <a:pt x="72" y="367"/>
                  </a:lnTo>
                  <a:cubicBezTo>
                    <a:pt x="0" y="427"/>
                    <a:pt x="0" y="534"/>
                    <a:pt x="72" y="593"/>
                  </a:cubicBezTo>
                  <a:cubicBezTo>
                    <a:pt x="96" y="629"/>
                    <a:pt x="143" y="641"/>
                    <a:pt x="179" y="641"/>
                  </a:cubicBezTo>
                  <a:cubicBezTo>
                    <a:pt x="227" y="641"/>
                    <a:pt x="274" y="629"/>
                    <a:pt x="298" y="593"/>
                  </a:cubicBezTo>
                  <a:lnTo>
                    <a:pt x="631" y="272"/>
                  </a:lnTo>
                  <a:cubicBezTo>
                    <a:pt x="691" y="212"/>
                    <a:pt x="691" y="105"/>
                    <a:pt x="619" y="46"/>
                  </a:cubicBezTo>
                  <a:cubicBezTo>
                    <a:pt x="590" y="16"/>
                    <a:pt x="548" y="1"/>
                    <a:pt x="50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405;p61">
              <a:extLst>
                <a:ext uri="{FF2B5EF4-FFF2-40B4-BE49-F238E27FC236}">
                  <a16:creationId xmlns:a16="http://schemas.microsoft.com/office/drawing/2014/main" id="{38335433-5D7E-487A-B17C-1FF148D2BE76}"/>
                </a:ext>
              </a:extLst>
            </p:cNvPr>
            <p:cNvSpPr/>
            <p:nvPr/>
          </p:nvSpPr>
          <p:spPr>
            <a:xfrm>
              <a:off x="5386735" y="2575811"/>
              <a:ext cx="21596" cy="20387"/>
            </a:xfrm>
            <a:custGeom>
              <a:avLst/>
              <a:gdLst/>
              <a:ahLst/>
              <a:cxnLst/>
              <a:rect l="l" t="t" r="r" b="b"/>
              <a:pathLst>
                <a:path w="679" h="641" extrusionOk="0">
                  <a:moveTo>
                    <a:pt x="168" y="1"/>
                  </a:moveTo>
                  <a:cubicBezTo>
                    <a:pt x="128" y="1"/>
                    <a:pt x="89" y="16"/>
                    <a:pt x="60" y="46"/>
                  </a:cubicBezTo>
                  <a:cubicBezTo>
                    <a:pt x="0" y="105"/>
                    <a:pt x="0" y="212"/>
                    <a:pt x="60" y="272"/>
                  </a:cubicBezTo>
                  <a:lnTo>
                    <a:pt x="381" y="593"/>
                  </a:lnTo>
                  <a:cubicBezTo>
                    <a:pt x="417" y="629"/>
                    <a:pt x="465" y="641"/>
                    <a:pt x="500" y="641"/>
                  </a:cubicBezTo>
                  <a:cubicBezTo>
                    <a:pt x="548" y="641"/>
                    <a:pt x="595" y="629"/>
                    <a:pt x="619" y="593"/>
                  </a:cubicBezTo>
                  <a:cubicBezTo>
                    <a:pt x="679" y="534"/>
                    <a:pt x="679" y="427"/>
                    <a:pt x="607" y="367"/>
                  </a:cubicBezTo>
                  <a:lnTo>
                    <a:pt x="286" y="46"/>
                  </a:lnTo>
                  <a:cubicBezTo>
                    <a:pt x="250" y="16"/>
                    <a:pt x="209" y="1"/>
                    <a:pt x="1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406;p61">
              <a:extLst>
                <a:ext uri="{FF2B5EF4-FFF2-40B4-BE49-F238E27FC236}">
                  <a16:creationId xmlns:a16="http://schemas.microsoft.com/office/drawing/2014/main" id="{E687A020-01DC-43E9-AD0B-09CAE38CE802}"/>
                </a:ext>
              </a:extLst>
            </p:cNvPr>
            <p:cNvSpPr/>
            <p:nvPr/>
          </p:nvSpPr>
          <p:spPr>
            <a:xfrm>
              <a:off x="5321599" y="2511056"/>
              <a:ext cx="21977" cy="20387"/>
            </a:xfrm>
            <a:custGeom>
              <a:avLst/>
              <a:gdLst/>
              <a:ahLst/>
              <a:cxnLst/>
              <a:rect l="l" t="t" r="r" b="b"/>
              <a:pathLst>
                <a:path w="691" h="641" extrusionOk="0">
                  <a:moveTo>
                    <a:pt x="179" y="1"/>
                  </a:moveTo>
                  <a:cubicBezTo>
                    <a:pt x="140" y="1"/>
                    <a:pt x="101" y="16"/>
                    <a:pt x="72" y="46"/>
                  </a:cubicBezTo>
                  <a:cubicBezTo>
                    <a:pt x="0" y="105"/>
                    <a:pt x="0" y="200"/>
                    <a:pt x="72" y="260"/>
                  </a:cubicBezTo>
                  <a:lnTo>
                    <a:pt x="393" y="593"/>
                  </a:lnTo>
                  <a:cubicBezTo>
                    <a:pt x="429" y="617"/>
                    <a:pt x="465" y="641"/>
                    <a:pt x="512" y="641"/>
                  </a:cubicBezTo>
                  <a:cubicBezTo>
                    <a:pt x="560" y="641"/>
                    <a:pt x="596" y="617"/>
                    <a:pt x="631" y="593"/>
                  </a:cubicBezTo>
                  <a:cubicBezTo>
                    <a:pt x="691" y="534"/>
                    <a:pt x="691" y="427"/>
                    <a:pt x="619" y="367"/>
                  </a:cubicBezTo>
                  <a:lnTo>
                    <a:pt x="286" y="46"/>
                  </a:lnTo>
                  <a:cubicBezTo>
                    <a:pt x="256" y="16"/>
                    <a:pt x="218" y="1"/>
                    <a:pt x="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407;p61">
              <a:extLst>
                <a:ext uri="{FF2B5EF4-FFF2-40B4-BE49-F238E27FC236}">
                  <a16:creationId xmlns:a16="http://schemas.microsoft.com/office/drawing/2014/main" id="{E79D900F-4159-4B9A-959C-77334BD04145}"/>
                </a:ext>
              </a:extLst>
            </p:cNvPr>
            <p:cNvSpPr/>
            <p:nvPr/>
          </p:nvSpPr>
          <p:spPr>
            <a:xfrm>
              <a:off x="5522670" y="2520916"/>
              <a:ext cx="17079" cy="15457"/>
            </a:xfrm>
            <a:custGeom>
              <a:avLst/>
              <a:gdLst/>
              <a:ahLst/>
              <a:cxnLst/>
              <a:rect l="l" t="t" r="r" b="b"/>
              <a:pathLst>
                <a:path w="537" h="486" extrusionOk="0">
                  <a:moveTo>
                    <a:pt x="346" y="0"/>
                  </a:moveTo>
                  <a:cubicBezTo>
                    <a:pt x="307" y="0"/>
                    <a:pt x="268" y="15"/>
                    <a:pt x="239" y="45"/>
                  </a:cubicBezTo>
                  <a:lnTo>
                    <a:pt x="60" y="224"/>
                  </a:lnTo>
                  <a:cubicBezTo>
                    <a:pt x="1" y="283"/>
                    <a:pt x="1" y="390"/>
                    <a:pt x="60" y="450"/>
                  </a:cubicBezTo>
                  <a:cubicBezTo>
                    <a:pt x="84" y="474"/>
                    <a:pt x="131" y="486"/>
                    <a:pt x="179" y="486"/>
                  </a:cubicBezTo>
                  <a:cubicBezTo>
                    <a:pt x="215" y="486"/>
                    <a:pt x="262" y="474"/>
                    <a:pt x="298" y="450"/>
                  </a:cubicBezTo>
                  <a:lnTo>
                    <a:pt x="477" y="271"/>
                  </a:lnTo>
                  <a:cubicBezTo>
                    <a:pt x="536" y="212"/>
                    <a:pt x="536" y="105"/>
                    <a:pt x="453" y="45"/>
                  </a:cubicBezTo>
                  <a:cubicBezTo>
                    <a:pt x="423" y="15"/>
                    <a:pt x="384" y="0"/>
                    <a:pt x="3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408;p61">
              <a:extLst>
                <a:ext uri="{FF2B5EF4-FFF2-40B4-BE49-F238E27FC236}">
                  <a16:creationId xmlns:a16="http://schemas.microsoft.com/office/drawing/2014/main" id="{20F28883-CF73-48D4-99E7-9B67EDD4ADF7}"/>
                </a:ext>
              </a:extLst>
            </p:cNvPr>
            <p:cNvSpPr/>
            <p:nvPr/>
          </p:nvSpPr>
          <p:spPr>
            <a:xfrm>
              <a:off x="5473054" y="2570531"/>
              <a:ext cx="16698" cy="15839"/>
            </a:xfrm>
            <a:custGeom>
              <a:avLst/>
              <a:gdLst/>
              <a:ahLst/>
              <a:cxnLst/>
              <a:rect l="l" t="t" r="r" b="b"/>
              <a:pathLst>
                <a:path w="525" h="498" extrusionOk="0">
                  <a:moveTo>
                    <a:pt x="358" y="0"/>
                  </a:moveTo>
                  <a:cubicBezTo>
                    <a:pt x="319" y="0"/>
                    <a:pt x="281" y="15"/>
                    <a:pt x="251" y="45"/>
                  </a:cubicBezTo>
                  <a:lnTo>
                    <a:pt x="72" y="223"/>
                  </a:lnTo>
                  <a:cubicBezTo>
                    <a:pt x="1" y="283"/>
                    <a:pt x="1" y="390"/>
                    <a:pt x="72" y="450"/>
                  </a:cubicBezTo>
                  <a:cubicBezTo>
                    <a:pt x="96" y="473"/>
                    <a:pt x="144" y="497"/>
                    <a:pt x="179" y="497"/>
                  </a:cubicBezTo>
                  <a:cubicBezTo>
                    <a:pt x="227" y="497"/>
                    <a:pt x="275" y="473"/>
                    <a:pt x="298" y="450"/>
                  </a:cubicBezTo>
                  <a:lnTo>
                    <a:pt x="477" y="271"/>
                  </a:lnTo>
                  <a:cubicBezTo>
                    <a:pt x="525" y="212"/>
                    <a:pt x="525" y="104"/>
                    <a:pt x="465" y="45"/>
                  </a:cubicBezTo>
                  <a:cubicBezTo>
                    <a:pt x="435" y="15"/>
                    <a:pt x="397" y="0"/>
                    <a:pt x="3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409;p61">
              <a:extLst>
                <a:ext uri="{FF2B5EF4-FFF2-40B4-BE49-F238E27FC236}">
                  <a16:creationId xmlns:a16="http://schemas.microsoft.com/office/drawing/2014/main" id="{39F4E56B-BC2C-4D27-A6C2-8F4D9B80E967}"/>
                </a:ext>
              </a:extLst>
            </p:cNvPr>
            <p:cNvSpPr/>
            <p:nvPr/>
          </p:nvSpPr>
          <p:spPr>
            <a:xfrm>
              <a:off x="5522670" y="2570531"/>
              <a:ext cx="17079" cy="15839"/>
            </a:xfrm>
            <a:custGeom>
              <a:avLst/>
              <a:gdLst/>
              <a:ahLst/>
              <a:cxnLst/>
              <a:rect l="l" t="t" r="r" b="b"/>
              <a:pathLst>
                <a:path w="537" h="498" extrusionOk="0">
                  <a:moveTo>
                    <a:pt x="167" y="0"/>
                  </a:moveTo>
                  <a:cubicBezTo>
                    <a:pt x="129" y="0"/>
                    <a:pt x="90" y="15"/>
                    <a:pt x="60" y="45"/>
                  </a:cubicBezTo>
                  <a:cubicBezTo>
                    <a:pt x="1" y="104"/>
                    <a:pt x="1" y="212"/>
                    <a:pt x="60" y="271"/>
                  </a:cubicBezTo>
                  <a:lnTo>
                    <a:pt x="239" y="450"/>
                  </a:lnTo>
                  <a:cubicBezTo>
                    <a:pt x="262" y="473"/>
                    <a:pt x="310" y="497"/>
                    <a:pt x="358" y="497"/>
                  </a:cubicBezTo>
                  <a:cubicBezTo>
                    <a:pt x="393" y="497"/>
                    <a:pt x="441" y="473"/>
                    <a:pt x="477" y="450"/>
                  </a:cubicBezTo>
                  <a:cubicBezTo>
                    <a:pt x="536" y="390"/>
                    <a:pt x="536" y="283"/>
                    <a:pt x="453" y="223"/>
                  </a:cubicBezTo>
                  <a:lnTo>
                    <a:pt x="274" y="45"/>
                  </a:lnTo>
                  <a:cubicBezTo>
                    <a:pt x="245" y="15"/>
                    <a:pt x="206"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410;p61">
              <a:extLst>
                <a:ext uri="{FF2B5EF4-FFF2-40B4-BE49-F238E27FC236}">
                  <a16:creationId xmlns:a16="http://schemas.microsoft.com/office/drawing/2014/main" id="{C70E8D96-49FC-4F88-8688-C7F3333448F5}"/>
                </a:ext>
              </a:extLst>
            </p:cNvPr>
            <p:cNvSpPr/>
            <p:nvPr/>
          </p:nvSpPr>
          <p:spPr>
            <a:xfrm>
              <a:off x="5473054" y="2520916"/>
              <a:ext cx="16698" cy="15457"/>
            </a:xfrm>
            <a:custGeom>
              <a:avLst/>
              <a:gdLst/>
              <a:ahLst/>
              <a:cxnLst/>
              <a:rect l="l" t="t" r="r" b="b"/>
              <a:pathLst>
                <a:path w="525" h="486" extrusionOk="0">
                  <a:moveTo>
                    <a:pt x="179" y="0"/>
                  </a:moveTo>
                  <a:cubicBezTo>
                    <a:pt x="141" y="0"/>
                    <a:pt x="102" y="15"/>
                    <a:pt x="72" y="45"/>
                  </a:cubicBezTo>
                  <a:cubicBezTo>
                    <a:pt x="1" y="105"/>
                    <a:pt x="1" y="212"/>
                    <a:pt x="72" y="271"/>
                  </a:cubicBezTo>
                  <a:lnTo>
                    <a:pt x="251" y="450"/>
                  </a:lnTo>
                  <a:cubicBezTo>
                    <a:pt x="275" y="474"/>
                    <a:pt x="322" y="486"/>
                    <a:pt x="370" y="486"/>
                  </a:cubicBezTo>
                  <a:cubicBezTo>
                    <a:pt x="406" y="486"/>
                    <a:pt x="453" y="474"/>
                    <a:pt x="477" y="450"/>
                  </a:cubicBezTo>
                  <a:cubicBezTo>
                    <a:pt x="525" y="390"/>
                    <a:pt x="525" y="283"/>
                    <a:pt x="465" y="224"/>
                  </a:cubicBezTo>
                  <a:lnTo>
                    <a:pt x="287" y="45"/>
                  </a:lnTo>
                  <a:cubicBezTo>
                    <a:pt x="257" y="15"/>
                    <a:pt x="218" y="0"/>
                    <a:pt x="1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411;p61">
              <a:extLst>
                <a:ext uri="{FF2B5EF4-FFF2-40B4-BE49-F238E27FC236}">
                  <a16:creationId xmlns:a16="http://schemas.microsoft.com/office/drawing/2014/main" id="{97782D78-3070-42B4-BA7B-543DA0DEFA83}"/>
                </a:ext>
              </a:extLst>
            </p:cNvPr>
            <p:cNvSpPr/>
            <p:nvPr/>
          </p:nvSpPr>
          <p:spPr>
            <a:xfrm>
              <a:off x="5343926" y="2638594"/>
              <a:ext cx="95860" cy="10623"/>
            </a:xfrm>
            <a:custGeom>
              <a:avLst/>
              <a:gdLst/>
              <a:ahLst/>
              <a:cxnLst/>
              <a:rect l="l" t="t" r="r" b="b"/>
              <a:pathLst>
                <a:path w="3014" h="334" extrusionOk="0">
                  <a:moveTo>
                    <a:pt x="167" y="0"/>
                  </a:moveTo>
                  <a:cubicBezTo>
                    <a:pt x="84" y="0"/>
                    <a:pt x="1" y="84"/>
                    <a:pt x="1" y="167"/>
                  </a:cubicBezTo>
                  <a:cubicBezTo>
                    <a:pt x="1" y="262"/>
                    <a:pt x="84" y="334"/>
                    <a:pt x="167" y="334"/>
                  </a:cubicBezTo>
                  <a:lnTo>
                    <a:pt x="2846" y="334"/>
                  </a:lnTo>
                  <a:cubicBezTo>
                    <a:pt x="2942" y="334"/>
                    <a:pt x="3013" y="262"/>
                    <a:pt x="3013" y="167"/>
                  </a:cubicBezTo>
                  <a:cubicBezTo>
                    <a:pt x="3013" y="84"/>
                    <a:pt x="2942" y="0"/>
                    <a:pt x="28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412;p61">
              <a:extLst>
                <a:ext uri="{FF2B5EF4-FFF2-40B4-BE49-F238E27FC236}">
                  <a16:creationId xmlns:a16="http://schemas.microsoft.com/office/drawing/2014/main" id="{599D004C-7B72-4FDA-B929-BF9C17141892}"/>
                </a:ext>
              </a:extLst>
            </p:cNvPr>
            <p:cNvSpPr/>
            <p:nvPr/>
          </p:nvSpPr>
          <p:spPr>
            <a:xfrm>
              <a:off x="5343926" y="2689323"/>
              <a:ext cx="20482" cy="10655"/>
            </a:xfrm>
            <a:custGeom>
              <a:avLst/>
              <a:gdLst/>
              <a:ahLst/>
              <a:cxnLst/>
              <a:rect l="l" t="t" r="r" b="b"/>
              <a:pathLst>
                <a:path w="644" h="335" extrusionOk="0">
                  <a:moveTo>
                    <a:pt x="167" y="1"/>
                  </a:moveTo>
                  <a:cubicBezTo>
                    <a:pt x="84" y="1"/>
                    <a:pt x="1" y="72"/>
                    <a:pt x="1" y="167"/>
                  </a:cubicBezTo>
                  <a:cubicBezTo>
                    <a:pt x="1" y="251"/>
                    <a:pt x="84" y="334"/>
                    <a:pt x="167" y="334"/>
                  </a:cubicBezTo>
                  <a:lnTo>
                    <a:pt x="477" y="334"/>
                  </a:lnTo>
                  <a:cubicBezTo>
                    <a:pt x="572" y="334"/>
                    <a:pt x="644" y="251"/>
                    <a:pt x="644" y="167"/>
                  </a:cubicBezTo>
                  <a:cubicBezTo>
                    <a:pt x="644" y="72"/>
                    <a:pt x="572" y="1"/>
                    <a:pt x="4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413;p61">
              <a:extLst>
                <a:ext uri="{FF2B5EF4-FFF2-40B4-BE49-F238E27FC236}">
                  <a16:creationId xmlns:a16="http://schemas.microsoft.com/office/drawing/2014/main" id="{A92504F9-CB02-41E4-8E12-B2E9E9AB21C7}"/>
                </a:ext>
              </a:extLst>
            </p:cNvPr>
            <p:cNvSpPr/>
            <p:nvPr/>
          </p:nvSpPr>
          <p:spPr>
            <a:xfrm>
              <a:off x="5378021" y="2689323"/>
              <a:ext cx="61765" cy="10655"/>
            </a:xfrm>
            <a:custGeom>
              <a:avLst/>
              <a:gdLst/>
              <a:ahLst/>
              <a:cxnLst/>
              <a:rect l="l" t="t" r="r" b="b"/>
              <a:pathLst>
                <a:path w="1942" h="335" extrusionOk="0">
                  <a:moveTo>
                    <a:pt x="167" y="1"/>
                  </a:moveTo>
                  <a:cubicBezTo>
                    <a:pt x="84" y="1"/>
                    <a:pt x="0" y="72"/>
                    <a:pt x="0" y="167"/>
                  </a:cubicBezTo>
                  <a:cubicBezTo>
                    <a:pt x="0" y="251"/>
                    <a:pt x="84" y="334"/>
                    <a:pt x="167" y="334"/>
                  </a:cubicBezTo>
                  <a:lnTo>
                    <a:pt x="1774" y="334"/>
                  </a:lnTo>
                  <a:cubicBezTo>
                    <a:pt x="1870" y="334"/>
                    <a:pt x="1941" y="251"/>
                    <a:pt x="1941" y="167"/>
                  </a:cubicBezTo>
                  <a:cubicBezTo>
                    <a:pt x="1941" y="72"/>
                    <a:pt x="1870" y="1"/>
                    <a:pt x="17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414;p61">
              <a:extLst>
                <a:ext uri="{FF2B5EF4-FFF2-40B4-BE49-F238E27FC236}">
                  <a16:creationId xmlns:a16="http://schemas.microsoft.com/office/drawing/2014/main" id="{FB5BAF5F-1189-4794-9C4A-A879340CA165}"/>
                </a:ext>
              </a:extLst>
            </p:cNvPr>
            <p:cNvSpPr/>
            <p:nvPr/>
          </p:nvSpPr>
          <p:spPr>
            <a:xfrm>
              <a:off x="5343926" y="2663975"/>
              <a:ext cx="95860" cy="10241"/>
            </a:xfrm>
            <a:custGeom>
              <a:avLst/>
              <a:gdLst/>
              <a:ahLst/>
              <a:cxnLst/>
              <a:rect l="l" t="t" r="r" b="b"/>
              <a:pathLst>
                <a:path w="3014" h="322" extrusionOk="0">
                  <a:moveTo>
                    <a:pt x="167" y="0"/>
                  </a:moveTo>
                  <a:cubicBezTo>
                    <a:pt x="84" y="0"/>
                    <a:pt x="1" y="72"/>
                    <a:pt x="1" y="155"/>
                  </a:cubicBezTo>
                  <a:cubicBezTo>
                    <a:pt x="1" y="250"/>
                    <a:pt x="84" y="322"/>
                    <a:pt x="167" y="322"/>
                  </a:cubicBezTo>
                  <a:lnTo>
                    <a:pt x="2846" y="322"/>
                  </a:lnTo>
                  <a:cubicBezTo>
                    <a:pt x="2942" y="322"/>
                    <a:pt x="3013" y="250"/>
                    <a:pt x="3013" y="155"/>
                  </a:cubicBezTo>
                  <a:cubicBezTo>
                    <a:pt x="3013" y="72"/>
                    <a:pt x="2942" y="0"/>
                    <a:pt x="28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415;p61">
              <a:extLst>
                <a:ext uri="{FF2B5EF4-FFF2-40B4-BE49-F238E27FC236}">
                  <a16:creationId xmlns:a16="http://schemas.microsoft.com/office/drawing/2014/main" id="{4F9170DE-1EAE-47D6-916E-E12EC9B7B875}"/>
                </a:ext>
              </a:extLst>
            </p:cNvPr>
            <p:cNvSpPr/>
            <p:nvPr/>
          </p:nvSpPr>
          <p:spPr>
            <a:xfrm>
              <a:off x="5283337" y="2478774"/>
              <a:ext cx="287072" cy="149229"/>
            </a:xfrm>
            <a:custGeom>
              <a:avLst/>
              <a:gdLst/>
              <a:ahLst/>
              <a:cxnLst/>
              <a:rect l="l" t="t" r="r" b="b"/>
              <a:pathLst>
                <a:path w="9026" h="4692" extrusionOk="0">
                  <a:moveTo>
                    <a:pt x="7002" y="834"/>
                  </a:moveTo>
                  <a:cubicBezTo>
                    <a:pt x="7383" y="834"/>
                    <a:pt x="7776" y="977"/>
                    <a:pt x="8073" y="1275"/>
                  </a:cubicBezTo>
                  <a:cubicBezTo>
                    <a:pt x="8669" y="1870"/>
                    <a:pt x="8669" y="2823"/>
                    <a:pt x="8073" y="3418"/>
                  </a:cubicBezTo>
                  <a:cubicBezTo>
                    <a:pt x="7776" y="3716"/>
                    <a:pt x="7389" y="3864"/>
                    <a:pt x="7002" y="3864"/>
                  </a:cubicBezTo>
                  <a:cubicBezTo>
                    <a:pt x="6615" y="3864"/>
                    <a:pt x="6228" y="3716"/>
                    <a:pt x="5930" y="3418"/>
                  </a:cubicBezTo>
                  <a:cubicBezTo>
                    <a:pt x="5335" y="2823"/>
                    <a:pt x="5335" y="1870"/>
                    <a:pt x="5930" y="1275"/>
                  </a:cubicBezTo>
                  <a:cubicBezTo>
                    <a:pt x="6228" y="977"/>
                    <a:pt x="6609" y="834"/>
                    <a:pt x="7002" y="834"/>
                  </a:cubicBezTo>
                  <a:close/>
                  <a:moveTo>
                    <a:pt x="2561" y="322"/>
                  </a:moveTo>
                  <a:cubicBezTo>
                    <a:pt x="3084" y="322"/>
                    <a:pt x="3608" y="525"/>
                    <a:pt x="3989" y="918"/>
                  </a:cubicBezTo>
                  <a:cubicBezTo>
                    <a:pt x="4787" y="1715"/>
                    <a:pt x="4787" y="2989"/>
                    <a:pt x="3989" y="3775"/>
                  </a:cubicBezTo>
                  <a:cubicBezTo>
                    <a:pt x="3596" y="4174"/>
                    <a:pt x="3079" y="4373"/>
                    <a:pt x="2561" y="4373"/>
                  </a:cubicBezTo>
                  <a:cubicBezTo>
                    <a:pt x="2043" y="4373"/>
                    <a:pt x="1525" y="4174"/>
                    <a:pt x="1132" y="3775"/>
                  </a:cubicBezTo>
                  <a:cubicBezTo>
                    <a:pt x="346" y="2989"/>
                    <a:pt x="346" y="1715"/>
                    <a:pt x="1132" y="918"/>
                  </a:cubicBezTo>
                  <a:cubicBezTo>
                    <a:pt x="1525" y="537"/>
                    <a:pt x="2037" y="322"/>
                    <a:pt x="2561" y="322"/>
                  </a:cubicBezTo>
                  <a:close/>
                  <a:moveTo>
                    <a:pt x="2575" y="1"/>
                  </a:moveTo>
                  <a:cubicBezTo>
                    <a:pt x="1974" y="1"/>
                    <a:pt x="1370" y="227"/>
                    <a:pt x="906" y="680"/>
                  </a:cubicBezTo>
                  <a:cubicBezTo>
                    <a:pt x="1" y="1596"/>
                    <a:pt x="1" y="3085"/>
                    <a:pt x="906" y="4001"/>
                  </a:cubicBezTo>
                  <a:cubicBezTo>
                    <a:pt x="1370" y="4466"/>
                    <a:pt x="1965" y="4692"/>
                    <a:pt x="2561" y="4692"/>
                  </a:cubicBezTo>
                  <a:cubicBezTo>
                    <a:pt x="3156" y="4692"/>
                    <a:pt x="3763" y="4466"/>
                    <a:pt x="4216" y="4001"/>
                  </a:cubicBezTo>
                  <a:cubicBezTo>
                    <a:pt x="4525" y="3692"/>
                    <a:pt x="4739" y="3299"/>
                    <a:pt x="4835" y="2882"/>
                  </a:cubicBezTo>
                  <a:lnTo>
                    <a:pt x="5240" y="2882"/>
                  </a:lnTo>
                  <a:cubicBezTo>
                    <a:pt x="5335" y="3156"/>
                    <a:pt x="5478" y="3418"/>
                    <a:pt x="5704" y="3632"/>
                  </a:cubicBezTo>
                  <a:cubicBezTo>
                    <a:pt x="6061" y="3990"/>
                    <a:pt x="6537" y="4168"/>
                    <a:pt x="7002" y="4168"/>
                  </a:cubicBezTo>
                  <a:cubicBezTo>
                    <a:pt x="7454" y="4168"/>
                    <a:pt x="7930" y="3990"/>
                    <a:pt x="8288" y="3632"/>
                  </a:cubicBezTo>
                  <a:cubicBezTo>
                    <a:pt x="9026" y="2930"/>
                    <a:pt x="9026" y="1775"/>
                    <a:pt x="8311" y="1061"/>
                  </a:cubicBezTo>
                  <a:cubicBezTo>
                    <a:pt x="7954" y="703"/>
                    <a:pt x="7481" y="525"/>
                    <a:pt x="7008" y="525"/>
                  </a:cubicBezTo>
                  <a:cubicBezTo>
                    <a:pt x="6534" y="525"/>
                    <a:pt x="6061" y="703"/>
                    <a:pt x="5704" y="1061"/>
                  </a:cubicBezTo>
                  <a:cubicBezTo>
                    <a:pt x="5287" y="1477"/>
                    <a:pt x="5109" y="2037"/>
                    <a:pt x="5180" y="2573"/>
                  </a:cubicBezTo>
                  <a:lnTo>
                    <a:pt x="4894" y="2573"/>
                  </a:lnTo>
                  <a:cubicBezTo>
                    <a:pt x="4954" y="1906"/>
                    <a:pt x="4739" y="1203"/>
                    <a:pt x="4227" y="680"/>
                  </a:cubicBezTo>
                  <a:cubicBezTo>
                    <a:pt x="3775" y="227"/>
                    <a:pt x="3177" y="1"/>
                    <a:pt x="257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16;p61">
              <a:extLst>
                <a:ext uri="{FF2B5EF4-FFF2-40B4-BE49-F238E27FC236}">
                  <a16:creationId xmlns:a16="http://schemas.microsoft.com/office/drawing/2014/main" id="{E6C5D672-1C89-4E39-BCC4-A3B15662B7E7}"/>
                </a:ext>
              </a:extLst>
            </p:cNvPr>
            <p:cNvSpPr/>
            <p:nvPr/>
          </p:nvSpPr>
          <p:spPr>
            <a:xfrm>
              <a:off x="5336356" y="2524987"/>
              <a:ext cx="56836" cy="56836"/>
            </a:xfrm>
            <a:custGeom>
              <a:avLst/>
              <a:gdLst/>
              <a:ahLst/>
              <a:cxnLst/>
              <a:rect l="l" t="t" r="r" b="b"/>
              <a:pathLst>
                <a:path w="1787" h="1787" extrusionOk="0">
                  <a:moveTo>
                    <a:pt x="894" y="334"/>
                  </a:moveTo>
                  <a:cubicBezTo>
                    <a:pt x="1203" y="334"/>
                    <a:pt x="1465" y="584"/>
                    <a:pt x="1465" y="893"/>
                  </a:cubicBezTo>
                  <a:cubicBezTo>
                    <a:pt x="1465" y="1215"/>
                    <a:pt x="1203" y="1465"/>
                    <a:pt x="894" y="1465"/>
                  </a:cubicBezTo>
                  <a:cubicBezTo>
                    <a:pt x="584" y="1465"/>
                    <a:pt x="334" y="1215"/>
                    <a:pt x="334" y="893"/>
                  </a:cubicBezTo>
                  <a:cubicBezTo>
                    <a:pt x="334" y="584"/>
                    <a:pt x="584" y="334"/>
                    <a:pt x="894" y="334"/>
                  </a:cubicBezTo>
                  <a:close/>
                  <a:moveTo>
                    <a:pt x="894" y="0"/>
                  </a:moveTo>
                  <a:cubicBezTo>
                    <a:pt x="405" y="0"/>
                    <a:pt x="1" y="405"/>
                    <a:pt x="1" y="893"/>
                  </a:cubicBezTo>
                  <a:cubicBezTo>
                    <a:pt x="1" y="1394"/>
                    <a:pt x="405" y="1786"/>
                    <a:pt x="894" y="1786"/>
                  </a:cubicBezTo>
                  <a:cubicBezTo>
                    <a:pt x="1394" y="1786"/>
                    <a:pt x="1787" y="1394"/>
                    <a:pt x="1787" y="893"/>
                  </a:cubicBezTo>
                  <a:cubicBezTo>
                    <a:pt x="1787" y="405"/>
                    <a:pt x="1394" y="0"/>
                    <a:pt x="89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17;p61">
              <a:extLst>
                <a:ext uri="{FF2B5EF4-FFF2-40B4-BE49-F238E27FC236}">
                  <a16:creationId xmlns:a16="http://schemas.microsoft.com/office/drawing/2014/main" id="{A6DC2023-CFF3-4777-B34A-5CADE63E3009}"/>
                </a:ext>
              </a:extLst>
            </p:cNvPr>
            <p:cNvSpPr/>
            <p:nvPr/>
          </p:nvSpPr>
          <p:spPr>
            <a:xfrm>
              <a:off x="5486699" y="2534083"/>
              <a:ext cx="38643" cy="39025"/>
            </a:xfrm>
            <a:custGeom>
              <a:avLst/>
              <a:gdLst/>
              <a:ahLst/>
              <a:cxnLst/>
              <a:rect l="l" t="t" r="r" b="b"/>
              <a:pathLst>
                <a:path w="1215" h="1227" extrusionOk="0">
                  <a:moveTo>
                    <a:pt x="608" y="334"/>
                  </a:moveTo>
                  <a:cubicBezTo>
                    <a:pt x="762" y="334"/>
                    <a:pt x="893" y="465"/>
                    <a:pt x="893" y="607"/>
                  </a:cubicBezTo>
                  <a:cubicBezTo>
                    <a:pt x="905" y="774"/>
                    <a:pt x="774" y="893"/>
                    <a:pt x="608" y="893"/>
                  </a:cubicBezTo>
                  <a:cubicBezTo>
                    <a:pt x="441" y="893"/>
                    <a:pt x="322" y="762"/>
                    <a:pt x="322" y="607"/>
                  </a:cubicBezTo>
                  <a:cubicBezTo>
                    <a:pt x="322" y="465"/>
                    <a:pt x="453" y="334"/>
                    <a:pt x="608" y="334"/>
                  </a:cubicBezTo>
                  <a:close/>
                  <a:moveTo>
                    <a:pt x="608" y="0"/>
                  </a:moveTo>
                  <a:cubicBezTo>
                    <a:pt x="262" y="0"/>
                    <a:pt x="0" y="274"/>
                    <a:pt x="0" y="607"/>
                  </a:cubicBezTo>
                  <a:cubicBezTo>
                    <a:pt x="0" y="953"/>
                    <a:pt x="262" y="1227"/>
                    <a:pt x="608" y="1227"/>
                  </a:cubicBezTo>
                  <a:cubicBezTo>
                    <a:pt x="941" y="1227"/>
                    <a:pt x="1215" y="953"/>
                    <a:pt x="1215" y="607"/>
                  </a:cubicBezTo>
                  <a:cubicBezTo>
                    <a:pt x="1215" y="274"/>
                    <a:pt x="941" y="0"/>
                    <a:pt x="6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418;p61">
              <a:extLst>
                <a:ext uri="{FF2B5EF4-FFF2-40B4-BE49-F238E27FC236}">
                  <a16:creationId xmlns:a16="http://schemas.microsoft.com/office/drawing/2014/main" id="{C280152B-AB05-415A-8F51-5E39FECE14AB}"/>
                </a:ext>
              </a:extLst>
            </p:cNvPr>
            <p:cNvSpPr/>
            <p:nvPr/>
          </p:nvSpPr>
          <p:spPr>
            <a:xfrm>
              <a:off x="5466248" y="2638594"/>
              <a:ext cx="61384" cy="61765"/>
            </a:xfrm>
            <a:custGeom>
              <a:avLst/>
              <a:gdLst/>
              <a:ahLst/>
              <a:cxnLst/>
              <a:rect l="l" t="t" r="r" b="b"/>
              <a:pathLst>
                <a:path w="1930" h="1942" extrusionOk="0">
                  <a:moveTo>
                    <a:pt x="1608" y="310"/>
                  </a:moveTo>
                  <a:lnTo>
                    <a:pt x="1608" y="1596"/>
                  </a:lnTo>
                  <a:lnTo>
                    <a:pt x="322" y="1596"/>
                  </a:lnTo>
                  <a:lnTo>
                    <a:pt x="322" y="310"/>
                  </a:lnTo>
                  <a:close/>
                  <a:moveTo>
                    <a:pt x="239" y="0"/>
                  </a:moveTo>
                  <a:cubicBezTo>
                    <a:pt x="96" y="0"/>
                    <a:pt x="0" y="108"/>
                    <a:pt x="0" y="238"/>
                  </a:cubicBezTo>
                  <a:lnTo>
                    <a:pt x="0" y="1703"/>
                  </a:lnTo>
                  <a:cubicBezTo>
                    <a:pt x="0" y="1834"/>
                    <a:pt x="108" y="1941"/>
                    <a:pt x="239" y="1941"/>
                  </a:cubicBezTo>
                  <a:lnTo>
                    <a:pt x="1691" y="1941"/>
                  </a:lnTo>
                  <a:cubicBezTo>
                    <a:pt x="1834" y="1941"/>
                    <a:pt x="1929" y="1834"/>
                    <a:pt x="1929" y="1703"/>
                  </a:cubicBezTo>
                  <a:lnTo>
                    <a:pt x="1929" y="238"/>
                  </a:lnTo>
                  <a:cubicBezTo>
                    <a:pt x="1929" y="108"/>
                    <a:pt x="1834" y="0"/>
                    <a:pt x="16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19;p61">
              <a:extLst>
                <a:ext uri="{FF2B5EF4-FFF2-40B4-BE49-F238E27FC236}">
                  <a16:creationId xmlns:a16="http://schemas.microsoft.com/office/drawing/2014/main" id="{8CD2D620-C073-4D5C-A049-99A74839A737}"/>
                </a:ext>
              </a:extLst>
            </p:cNvPr>
            <p:cNvSpPr/>
            <p:nvPr/>
          </p:nvSpPr>
          <p:spPr>
            <a:xfrm>
              <a:off x="5316287" y="2582458"/>
              <a:ext cx="325683" cy="140228"/>
            </a:xfrm>
            <a:custGeom>
              <a:avLst/>
              <a:gdLst/>
              <a:ahLst/>
              <a:cxnLst/>
              <a:rect l="l" t="t" r="r" b="b"/>
              <a:pathLst>
                <a:path w="10240" h="4409" extrusionOk="0">
                  <a:moveTo>
                    <a:pt x="8311" y="1289"/>
                  </a:moveTo>
                  <a:lnTo>
                    <a:pt x="8311" y="2420"/>
                  </a:lnTo>
                  <a:lnTo>
                    <a:pt x="7633" y="2420"/>
                  </a:lnTo>
                  <a:lnTo>
                    <a:pt x="7633" y="1289"/>
                  </a:lnTo>
                  <a:close/>
                  <a:moveTo>
                    <a:pt x="9907" y="325"/>
                  </a:moveTo>
                  <a:lnTo>
                    <a:pt x="9907" y="337"/>
                  </a:lnTo>
                  <a:lnTo>
                    <a:pt x="9907" y="3397"/>
                  </a:lnTo>
                  <a:lnTo>
                    <a:pt x="9895" y="3408"/>
                  </a:lnTo>
                  <a:lnTo>
                    <a:pt x="8656" y="3063"/>
                  </a:lnTo>
                  <a:cubicBezTo>
                    <a:pt x="8656" y="3063"/>
                    <a:pt x="8645" y="3063"/>
                    <a:pt x="8645" y="3051"/>
                  </a:cubicBezTo>
                  <a:lnTo>
                    <a:pt x="8645" y="2587"/>
                  </a:lnTo>
                  <a:lnTo>
                    <a:pt x="8645" y="1146"/>
                  </a:lnTo>
                  <a:lnTo>
                    <a:pt x="8645" y="682"/>
                  </a:lnTo>
                  <a:cubicBezTo>
                    <a:pt x="8645" y="682"/>
                    <a:pt x="8645" y="670"/>
                    <a:pt x="8656" y="670"/>
                  </a:cubicBezTo>
                  <a:lnTo>
                    <a:pt x="9895" y="325"/>
                  </a:lnTo>
                  <a:close/>
                  <a:moveTo>
                    <a:pt x="9887" y="1"/>
                  </a:moveTo>
                  <a:cubicBezTo>
                    <a:pt x="9858" y="1"/>
                    <a:pt x="9829" y="5"/>
                    <a:pt x="9799" y="15"/>
                  </a:cubicBezTo>
                  <a:lnTo>
                    <a:pt x="8573" y="360"/>
                  </a:lnTo>
                  <a:cubicBezTo>
                    <a:pt x="8418" y="396"/>
                    <a:pt x="8311" y="539"/>
                    <a:pt x="8311" y="682"/>
                  </a:cubicBezTo>
                  <a:lnTo>
                    <a:pt x="8311" y="980"/>
                  </a:lnTo>
                  <a:lnTo>
                    <a:pt x="7633" y="980"/>
                  </a:lnTo>
                  <a:lnTo>
                    <a:pt x="7633" y="741"/>
                  </a:lnTo>
                  <a:cubicBezTo>
                    <a:pt x="7633" y="658"/>
                    <a:pt x="7561" y="575"/>
                    <a:pt x="7466" y="575"/>
                  </a:cubicBezTo>
                  <a:cubicBezTo>
                    <a:pt x="7382" y="575"/>
                    <a:pt x="7299" y="658"/>
                    <a:pt x="7299" y="741"/>
                  </a:cubicBezTo>
                  <a:lnTo>
                    <a:pt x="7299" y="1146"/>
                  </a:lnTo>
                  <a:lnTo>
                    <a:pt x="7299" y="2587"/>
                  </a:lnTo>
                  <a:lnTo>
                    <a:pt x="7299" y="4004"/>
                  </a:lnTo>
                  <a:cubicBezTo>
                    <a:pt x="7299" y="4051"/>
                    <a:pt x="7263" y="4087"/>
                    <a:pt x="7216" y="4087"/>
                  </a:cubicBezTo>
                  <a:lnTo>
                    <a:pt x="417" y="4087"/>
                  </a:lnTo>
                  <a:cubicBezTo>
                    <a:pt x="370" y="4087"/>
                    <a:pt x="322" y="4051"/>
                    <a:pt x="322" y="4004"/>
                  </a:cubicBezTo>
                  <a:lnTo>
                    <a:pt x="322" y="1503"/>
                  </a:lnTo>
                  <a:cubicBezTo>
                    <a:pt x="322" y="1408"/>
                    <a:pt x="251" y="1337"/>
                    <a:pt x="155" y="1337"/>
                  </a:cubicBezTo>
                  <a:cubicBezTo>
                    <a:pt x="72" y="1337"/>
                    <a:pt x="1" y="1408"/>
                    <a:pt x="1" y="1503"/>
                  </a:cubicBezTo>
                  <a:lnTo>
                    <a:pt x="1" y="4004"/>
                  </a:lnTo>
                  <a:cubicBezTo>
                    <a:pt x="1" y="4230"/>
                    <a:pt x="179" y="4409"/>
                    <a:pt x="394" y="4409"/>
                  </a:cubicBezTo>
                  <a:lnTo>
                    <a:pt x="7216" y="4409"/>
                  </a:lnTo>
                  <a:cubicBezTo>
                    <a:pt x="7442" y="4409"/>
                    <a:pt x="7621" y="4230"/>
                    <a:pt x="7621" y="4004"/>
                  </a:cubicBezTo>
                  <a:lnTo>
                    <a:pt x="7621" y="2754"/>
                  </a:lnTo>
                  <a:lnTo>
                    <a:pt x="8299" y="2754"/>
                  </a:lnTo>
                  <a:lnTo>
                    <a:pt x="8299" y="3051"/>
                  </a:lnTo>
                  <a:cubicBezTo>
                    <a:pt x="8299" y="3194"/>
                    <a:pt x="8406" y="3337"/>
                    <a:pt x="8549" y="3373"/>
                  </a:cubicBezTo>
                  <a:lnTo>
                    <a:pt x="9788" y="3718"/>
                  </a:lnTo>
                  <a:cubicBezTo>
                    <a:pt x="9823" y="3730"/>
                    <a:pt x="9847" y="3730"/>
                    <a:pt x="9883" y="3730"/>
                  </a:cubicBezTo>
                  <a:cubicBezTo>
                    <a:pt x="9954" y="3730"/>
                    <a:pt x="10026" y="3706"/>
                    <a:pt x="10085" y="3658"/>
                  </a:cubicBezTo>
                  <a:cubicBezTo>
                    <a:pt x="10180" y="3599"/>
                    <a:pt x="10216" y="3492"/>
                    <a:pt x="10216" y="3397"/>
                  </a:cubicBezTo>
                  <a:lnTo>
                    <a:pt x="10216" y="337"/>
                  </a:lnTo>
                  <a:cubicBezTo>
                    <a:pt x="10240" y="241"/>
                    <a:pt x="10169" y="134"/>
                    <a:pt x="10097" y="75"/>
                  </a:cubicBezTo>
                  <a:cubicBezTo>
                    <a:pt x="10037" y="32"/>
                    <a:pt x="9964" y="1"/>
                    <a:pt x="988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6530228" y="1434600"/>
            <a:ext cx="1967100" cy="2274300"/>
          </a:xfrm>
          <a:prstGeom prst="rect">
            <a:avLst/>
          </a:prstGeom>
        </p:spPr>
        <p:txBody>
          <a:bodyPr spcFirstLastPara="1" wrap="square" lIns="91425" tIns="91425" rIns="91425" bIns="91425" anchor="ctr" anchorCtr="0">
            <a:noAutofit/>
          </a:bodyPr>
          <a:lstStyle/>
          <a:p>
            <a:pPr lvl="0"/>
            <a:r>
              <a:rPr lang="pl-PL" sz="2400" dirty="0"/>
              <a:t>FUENTES DE INFORMACIÓN</a:t>
            </a:r>
          </a:p>
        </p:txBody>
      </p:sp>
      <p:sp>
        <p:nvSpPr>
          <p:cNvPr id="136" name="Google Shape;136;p27"/>
          <p:cNvSpPr txBox="1">
            <a:spLocks noGrp="1"/>
          </p:cNvSpPr>
          <p:nvPr>
            <p:ph type="subTitle" idx="1"/>
          </p:nvPr>
        </p:nvSpPr>
        <p:spPr>
          <a:xfrm>
            <a:off x="816161" y="1434600"/>
            <a:ext cx="5038802" cy="2274300"/>
          </a:xfrm>
          <a:prstGeom prst="rect">
            <a:avLst/>
          </a:prstGeom>
        </p:spPr>
        <p:txBody>
          <a:bodyPr spcFirstLastPara="1" wrap="square" lIns="91425" tIns="91425" rIns="91425" bIns="91425" anchor="ctr" anchorCtr="0">
            <a:noAutofit/>
          </a:bodyPr>
          <a:lstStyle/>
          <a:p>
            <a:pPr marL="171450" lvl="0" indent="-171450">
              <a:buSzPct val="150000"/>
              <a:buFont typeface="Arial" panose="020B0604020202020204" pitchFamily="34" charset="0"/>
              <a:buChar char="•"/>
            </a:pPr>
            <a:r>
              <a:rPr lang="pl-PL" sz="1200" dirty="0">
                <a:hlinkClick r:id="rId4"/>
              </a:rPr>
              <a:t>https://slidesgo.com/</a:t>
            </a:r>
            <a:endParaRPr lang="pl-PL" sz="1200" dirty="0"/>
          </a:p>
          <a:p>
            <a:pPr marL="323850" indent="-171450">
              <a:buSzPct val="150000"/>
              <a:buFont typeface="Arial" panose="020B0604020202020204" pitchFamily="34" charset="0"/>
              <a:buChar char="•"/>
            </a:pPr>
            <a:r>
              <a:rPr lang="es-ES" sz="1200" u="sng" dirty="0">
                <a:hlinkClick r:id="rId5"/>
              </a:rPr>
              <a:t>https://basevarsovia.com/17-invenciones-de-polonia-que-fueron-revolucionarias/</a:t>
            </a:r>
            <a:endParaRPr lang="pl-PL" sz="1200" dirty="0"/>
          </a:p>
          <a:p>
            <a:pPr marL="323850" indent="-171450">
              <a:buSzPct val="150000"/>
              <a:buFont typeface="Arial" panose="020B0604020202020204" pitchFamily="34" charset="0"/>
              <a:buChar char="•"/>
            </a:pPr>
            <a:r>
              <a:rPr lang="es-ES" sz="1200" u="sng" dirty="0">
                <a:hlinkClick r:id="rId6"/>
              </a:rPr>
              <a:t>https://wwwhatsnew.com/2013/06/12/polonia-un-nuevo-protagonista-en-el-sector-de-ti/</a:t>
            </a:r>
            <a:endParaRPr lang="pl-PL" sz="1200" dirty="0"/>
          </a:p>
          <a:p>
            <a:pPr marL="323850" indent="-171450">
              <a:buSzPct val="150000"/>
              <a:buFont typeface="Arial" panose="020B0604020202020204" pitchFamily="34" charset="0"/>
              <a:buChar char="•"/>
            </a:pPr>
            <a:r>
              <a:rPr lang="es-ES" sz="1200" u="sng" dirty="0">
                <a:hlinkClick r:id="rId7"/>
              </a:rPr>
              <a:t>https://www.epiroc.com/es-es/customer-stories/2017/modern-technologies-in-poland</a:t>
            </a:r>
            <a:endParaRPr lang="pl-PL" sz="1200" dirty="0"/>
          </a:p>
          <a:p>
            <a:pPr marL="323850" indent="-171450">
              <a:buSzPct val="150000"/>
              <a:buFont typeface="Arial" panose="020B0604020202020204" pitchFamily="34" charset="0"/>
              <a:buChar char="•"/>
            </a:pPr>
            <a:r>
              <a:rPr lang="es-ES" sz="1200" u="sng" dirty="0">
                <a:hlinkClick r:id="rId8"/>
              </a:rPr>
              <a:t>https://www.icex.es/icex/es/navegacion-principal/todos-nuestros-servicios/informacion-de-mercados/paises/navegacion-principal/noticias/siliconpoland-tecnologia-polonia-new2021880083.html?idPais=PL</a:t>
            </a:r>
            <a:endParaRPr lang="pl-PL" sz="1200" dirty="0"/>
          </a:p>
          <a:p>
            <a:pPr marL="323850" indent="-171450">
              <a:buSzPct val="150000"/>
              <a:buFont typeface="Arial" panose="020B0604020202020204" pitchFamily="34" charset="0"/>
              <a:buChar char="•"/>
            </a:pPr>
            <a:r>
              <a:rPr lang="es-ES" sz="1200" u="sng" dirty="0">
                <a:hlinkClick r:id="rId9"/>
              </a:rPr>
              <a:t>https://www.conectronica.com/noticias/polonia-un-pais-a-tener-en-cuenta-en-el-sector-de-las-tic</a:t>
            </a:r>
            <a:endParaRPr lang="pl-PL" sz="1200" dirty="0"/>
          </a:p>
          <a:p>
            <a:pPr marL="323850" indent="-171450">
              <a:buSzPct val="150000"/>
              <a:buFont typeface="Arial" panose="020B0604020202020204" pitchFamily="34" charset="0"/>
              <a:buChar char="•"/>
            </a:pPr>
            <a:r>
              <a:rPr lang="es-ES" sz="1200" u="sng" dirty="0">
                <a:hlinkClick r:id="rId10"/>
              </a:rPr>
              <a:t>https://www.icex.es/icex/es/navegacion-principal/todos-nuestros-servicios/informacion-de-mercados/paises/navegacion-principal/noticias/NEW2019813823.html?idPais=PL</a:t>
            </a:r>
            <a:endParaRPr lang="pl-PL" sz="1200" dirty="0"/>
          </a:p>
          <a:p>
            <a:pPr marL="323850" indent="-171450">
              <a:buSzPct val="150000"/>
              <a:buFont typeface="Arial" panose="020B0604020202020204" pitchFamily="34" charset="0"/>
              <a:buChar char="•"/>
            </a:pPr>
            <a:r>
              <a:rPr lang="es-ES" sz="1200" u="sng" dirty="0">
                <a:hlinkClick r:id="rId11"/>
              </a:rPr>
              <a:t>https://www.consalud.es/pacientes/especial-coronavirus/cientificos-polacos-disenan-respirador-control-remoto-combatir-covid-19_81088_102.html</a:t>
            </a:r>
            <a:endParaRPr lang="pl-PL" sz="1200" dirty="0"/>
          </a:p>
          <a:p>
            <a:pPr marL="0" lvl="0" indent="0"/>
            <a:endParaRPr dirty="0"/>
          </a:p>
        </p:txBody>
      </p:sp>
      <p:cxnSp>
        <p:nvCxnSpPr>
          <p:cNvPr id="137" name="Google Shape;137;p27"/>
          <p:cNvCxnSpPr/>
          <p:nvPr/>
        </p:nvCxnSpPr>
        <p:spPr>
          <a:xfrm>
            <a:off x="6204850" y="2256450"/>
            <a:ext cx="0" cy="630600"/>
          </a:xfrm>
          <a:prstGeom prst="straightConnector1">
            <a:avLst/>
          </a:prstGeom>
          <a:noFill/>
          <a:ln w="19050" cap="flat" cmpd="sng">
            <a:solidFill>
              <a:schemeClr val="lt2"/>
            </a:solidFill>
            <a:prstDash val="solid"/>
            <a:round/>
            <a:headEnd type="oval" w="med" len="med"/>
            <a:tailEnd type="oval" w="med" len="med"/>
          </a:ln>
        </p:spPr>
      </p:cxn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sld>
</file>

<file path=ppt/theme/theme1.xml><?xml version="1.0" encoding="utf-8"?>
<a:theme xmlns:a="http://schemas.openxmlformats.org/drawingml/2006/main" name="Ai Tech Agency by Slidesgo">
  <a:themeElements>
    <a:clrScheme name="Simple Light">
      <a:dk1>
        <a:srgbClr val="0C343D"/>
      </a:dk1>
      <a:lt1>
        <a:srgbClr val="00C3B1"/>
      </a:lt1>
      <a:dk2>
        <a:srgbClr val="CC4125"/>
      </a:dk2>
      <a:lt2>
        <a:srgbClr val="F3F3F3"/>
      </a:lt2>
      <a:accent1>
        <a:srgbClr val="0C343D"/>
      </a:accent1>
      <a:accent2>
        <a:srgbClr val="00C3B1"/>
      </a:accent2>
      <a:accent3>
        <a:srgbClr val="CC4125"/>
      </a:accent3>
      <a:accent4>
        <a:srgbClr val="F3F3F3"/>
      </a:accent4>
      <a:accent5>
        <a:srgbClr val="0C343D"/>
      </a:accent5>
      <a:accent6>
        <a:srgbClr val="00C3B1"/>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397</Words>
  <Application>Microsoft Office PowerPoint</Application>
  <PresentationFormat>Pokaz na ekranie (16:9)</PresentationFormat>
  <Paragraphs>37</Paragraphs>
  <Slides>8</Slides>
  <Notes>8</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vt:i4>
      </vt:variant>
    </vt:vector>
  </HeadingPairs>
  <TitlesOfParts>
    <vt:vector size="14" baseType="lpstr">
      <vt:lpstr>Fira Sans Condensed Light</vt:lpstr>
      <vt:lpstr>Anton</vt:lpstr>
      <vt:lpstr>Advent Pro Light</vt:lpstr>
      <vt:lpstr>Arial</vt:lpstr>
      <vt:lpstr>Rajdhani</vt:lpstr>
      <vt:lpstr>Ai Tech Agency by Slidesgo</vt:lpstr>
      <vt:lpstr>Avance tecnológico en Polonia</vt:lpstr>
      <vt:lpstr> TABLA DE CONTENIDOS</vt:lpstr>
      <vt:lpstr>POLONIA, UN NUEVO PROTAGONISTA EN EL SECTOR DE TI </vt:lpstr>
      <vt:lpstr>historia del desarrollo</vt:lpstr>
      <vt:lpstr>LA CAMPAÑA „DO IT WITH POLAND”</vt:lpstr>
      <vt:lpstr>„FUTURE INDUSTRY PLATFORM FOUNDATION”</vt:lpstr>
      <vt:lpstr>EL WALKIE-TALKIE</vt:lpstr>
      <vt:lpstr>FUENTES DE 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Avance tecnológico en Polonia</dc:title>
  <dc:creator>Sylwia</dc:creator>
  <cp:lastModifiedBy>kammal.432</cp:lastModifiedBy>
  <cp:revision>11</cp:revision>
  <dcterms:modified xsi:type="dcterms:W3CDTF">2021-06-10T22:10:04Z</dcterms:modified>
</cp:coreProperties>
</file>