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BF2FF6-0D48-4C32-A6D6-830E574E1728}" v="56" dt="2021-06-10T21:54:43.650"/>
    <p1510:client id="{75475844-8E29-44C1-BE6D-77376E999462}" v="46" dt="2021-06-10T21:46:26.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ołaj Wołowiec" userId="S::mikwol.717@edu.erzeszow.pl::05d87581-c05d-49ee-b2ca-8b10ac6f9e51" providerId="AD" clId="Web-{75475844-8E29-44C1-BE6D-77376E999462}"/>
    <pc:docChg chg="addSld delSld modSld sldOrd">
      <pc:chgData name="Mikołaj Wołowiec" userId="S::mikwol.717@edu.erzeszow.pl::05d87581-c05d-49ee-b2ca-8b10ac6f9e51" providerId="AD" clId="Web-{75475844-8E29-44C1-BE6D-77376E999462}" dt="2021-06-10T21:46:26.062" v="33"/>
      <pc:docMkLst>
        <pc:docMk/>
      </pc:docMkLst>
      <pc:sldChg chg="modSp new ord">
        <pc:chgData name="Mikołaj Wołowiec" userId="S::mikwol.717@edu.erzeszow.pl::05d87581-c05d-49ee-b2ca-8b10ac6f9e51" providerId="AD" clId="Web-{75475844-8E29-44C1-BE6D-77376E999462}" dt="2021-06-10T21:43:52.355" v="3" actId="20577"/>
        <pc:sldMkLst>
          <pc:docMk/>
          <pc:sldMk cId="2585339054" sldId="261"/>
        </pc:sldMkLst>
        <pc:spChg chg="mod">
          <ac:chgData name="Mikołaj Wołowiec" userId="S::mikwol.717@edu.erzeszow.pl::05d87581-c05d-49ee-b2ca-8b10ac6f9e51" providerId="AD" clId="Web-{75475844-8E29-44C1-BE6D-77376E999462}" dt="2021-06-10T21:43:52.355" v="3" actId="20577"/>
          <ac:spMkLst>
            <pc:docMk/>
            <pc:sldMk cId="2585339054" sldId="261"/>
            <ac:spMk id="3" creationId="{E8A16B6A-33E4-46D8-83B4-687891E09342}"/>
          </ac:spMkLst>
        </pc:spChg>
      </pc:sldChg>
      <pc:sldChg chg="addSp modSp new del">
        <pc:chgData name="Mikołaj Wołowiec" userId="S::mikwol.717@edu.erzeszow.pl::05d87581-c05d-49ee-b2ca-8b10ac6f9e51" providerId="AD" clId="Web-{75475844-8E29-44C1-BE6D-77376E999462}" dt="2021-06-10T21:45:25.514" v="14"/>
        <pc:sldMkLst>
          <pc:docMk/>
          <pc:sldMk cId="2045340099" sldId="262"/>
        </pc:sldMkLst>
        <pc:spChg chg="add mod">
          <ac:chgData name="Mikołaj Wołowiec" userId="S::mikwol.717@edu.erzeszow.pl::05d87581-c05d-49ee-b2ca-8b10ac6f9e51" providerId="AD" clId="Web-{75475844-8E29-44C1-BE6D-77376E999462}" dt="2021-06-10T21:45:21.451" v="13" actId="20577"/>
          <ac:spMkLst>
            <pc:docMk/>
            <pc:sldMk cId="2045340099" sldId="262"/>
            <ac:spMk id="4" creationId="{2FB1B784-1B38-47FE-A704-10D3B5EF29DD}"/>
          </ac:spMkLst>
        </pc:spChg>
      </pc:sldChg>
      <pc:sldChg chg="modSp new">
        <pc:chgData name="Mikołaj Wołowiec" userId="S::mikwol.717@edu.erzeszow.pl::05d87581-c05d-49ee-b2ca-8b10ac6f9e51" providerId="AD" clId="Web-{75475844-8E29-44C1-BE6D-77376E999462}" dt="2021-06-10T21:45:36.608" v="17" actId="20577"/>
        <pc:sldMkLst>
          <pc:docMk/>
          <pc:sldMk cId="2653031285" sldId="262"/>
        </pc:sldMkLst>
        <pc:spChg chg="mod">
          <ac:chgData name="Mikołaj Wołowiec" userId="S::mikwol.717@edu.erzeszow.pl::05d87581-c05d-49ee-b2ca-8b10ac6f9e51" providerId="AD" clId="Web-{75475844-8E29-44C1-BE6D-77376E999462}" dt="2021-06-10T21:45:36.608" v="17" actId="20577"/>
          <ac:spMkLst>
            <pc:docMk/>
            <pc:sldMk cId="2653031285" sldId="262"/>
            <ac:spMk id="3" creationId="{478771EB-0047-42FE-B5E5-1173648F3086}"/>
          </ac:spMkLst>
        </pc:spChg>
      </pc:sldChg>
      <pc:sldChg chg="modSp new">
        <pc:chgData name="Mikołaj Wołowiec" userId="S::mikwol.717@edu.erzeszow.pl::05d87581-c05d-49ee-b2ca-8b10ac6f9e51" providerId="AD" clId="Web-{75475844-8E29-44C1-BE6D-77376E999462}" dt="2021-06-10T21:45:48.702" v="20" actId="20577"/>
        <pc:sldMkLst>
          <pc:docMk/>
          <pc:sldMk cId="487169199" sldId="263"/>
        </pc:sldMkLst>
        <pc:spChg chg="mod">
          <ac:chgData name="Mikołaj Wołowiec" userId="S::mikwol.717@edu.erzeszow.pl::05d87581-c05d-49ee-b2ca-8b10ac6f9e51" providerId="AD" clId="Web-{75475844-8E29-44C1-BE6D-77376E999462}" dt="2021-06-10T21:45:48.702" v="20" actId="20577"/>
          <ac:spMkLst>
            <pc:docMk/>
            <pc:sldMk cId="487169199" sldId="263"/>
            <ac:spMk id="3" creationId="{127F962D-818D-4FB9-9000-9B39C6F5C8B3}"/>
          </ac:spMkLst>
        </pc:spChg>
      </pc:sldChg>
      <pc:sldChg chg="modSp new">
        <pc:chgData name="Mikołaj Wołowiec" userId="S::mikwol.717@edu.erzeszow.pl::05d87581-c05d-49ee-b2ca-8b10ac6f9e51" providerId="AD" clId="Web-{75475844-8E29-44C1-BE6D-77376E999462}" dt="2021-06-10T21:46:00.359" v="23" actId="20577"/>
        <pc:sldMkLst>
          <pc:docMk/>
          <pc:sldMk cId="2807451453" sldId="264"/>
        </pc:sldMkLst>
        <pc:spChg chg="mod">
          <ac:chgData name="Mikołaj Wołowiec" userId="S::mikwol.717@edu.erzeszow.pl::05d87581-c05d-49ee-b2ca-8b10ac6f9e51" providerId="AD" clId="Web-{75475844-8E29-44C1-BE6D-77376E999462}" dt="2021-06-10T21:46:00.359" v="23" actId="20577"/>
          <ac:spMkLst>
            <pc:docMk/>
            <pc:sldMk cId="2807451453" sldId="264"/>
            <ac:spMk id="3" creationId="{DDA079E5-0BDD-43AE-BF23-2A1573A9ADF8}"/>
          </ac:spMkLst>
        </pc:spChg>
      </pc:sldChg>
      <pc:sldChg chg="addSp delSp modSp new">
        <pc:chgData name="Mikołaj Wołowiec" userId="S::mikwol.717@edu.erzeszow.pl::05d87581-c05d-49ee-b2ca-8b10ac6f9e51" providerId="AD" clId="Web-{75475844-8E29-44C1-BE6D-77376E999462}" dt="2021-06-10T21:46:26.062" v="33"/>
        <pc:sldMkLst>
          <pc:docMk/>
          <pc:sldMk cId="1316591095" sldId="265"/>
        </pc:sldMkLst>
        <pc:spChg chg="mod">
          <ac:chgData name="Mikołaj Wołowiec" userId="S::mikwol.717@edu.erzeszow.pl::05d87581-c05d-49ee-b2ca-8b10ac6f9e51" providerId="AD" clId="Web-{75475844-8E29-44C1-BE6D-77376E999462}" dt="2021-06-10T21:46:06.109" v="28" actId="20577"/>
          <ac:spMkLst>
            <pc:docMk/>
            <pc:sldMk cId="1316591095" sldId="265"/>
            <ac:spMk id="3" creationId="{2B9F2A3F-B332-4EA0-9CDD-5670590A9BAC}"/>
          </ac:spMkLst>
        </pc:spChg>
        <pc:spChg chg="add del mod">
          <ac:chgData name="Mikołaj Wołowiec" userId="S::mikwol.717@edu.erzeszow.pl::05d87581-c05d-49ee-b2ca-8b10ac6f9e51" providerId="AD" clId="Web-{75475844-8E29-44C1-BE6D-77376E999462}" dt="2021-06-10T21:46:26.062" v="33"/>
          <ac:spMkLst>
            <pc:docMk/>
            <pc:sldMk cId="1316591095" sldId="265"/>
            <ac:spMk id="4" creationId="{167EECF9-31A5-4E5B-A790-371E53F8788B}"/>
          </ac:spMkLst>
        </pc:spChg>
      </pc:sldChg>
    </pc:docChg>
  </pc:docChgLst>
  <pc:docChgLst>
    <pc:chgData name="Martyna Zubrzycka" userId="2377135f-89e7-4499-8452-a3cad59a8946" providerId="ADAL" clId="{1FBF2FF6-0D48-4C32-A6D6-830E574E1728}"/>
    <pc:docChg chg="undo custSel addSld modSld">
      <pc:chgData name="Martyna Zubrzycka" userId="2377135f-89e7-4499-8452-a3cad59a8946" providerId="ADAL" clId="{1FBF2FF6-0D48-4C32-A6D6-830E574E1728}" dt="2021-06-10T21:54:43.650" v="54" actId="26606"/>
      <pc:docMkLst>
        <pc:docMk/>
      </pc:docMkLst>
      <pc:sldChg chg="addSp delSp modSp new mod setBg setClrOvrMap">
        <pc:chgData name="Martyna Zubrzycka" userId="2377135f-89e7-4499-8452-a3cad59a8946" providerId="ADAL" clId="{1FBF2FF6-0D48-4C32-A6D6-830E574E1728}" dt="2021-06-10T21:34:31.069" v="21" actId="26606"/>
        <pc:sldMkLst>
          <pc:docMk/>
          <pc:sldMk cId="3892063991" sldId="260"/>
        </pc:sldMkLst>
        <pc:spChg chg="add mod ord">
          <ac:chgData name="Martyna Zubrzycka" userId="2377135f-89e7-4499-8452-a3cad59a8946" providerId="ADAL" clId="{1FBF2FF6-0D48-4C32-A6D6-830E574E1728}" dt="2021-06-10T21:34:31.069" v="21" actId="26606"/>
          <ac:spMkLst>
            <pc:docMk/>
            <pc:sldMk cId="3892063991" sldId="260"/>
            <ac:spMk id="3" creationId="{69792D61-68A0-492F-95E6-8FE6800280B5}"/>
          </ac:spMkLst>
        </pc:spChg>
        <pc:spChg chg="add del mod">
          <ac:chgData name="Martyna Zubrzycka" userId="2377135f-89e7-4499-8452-a3cad59a8946" providerId="ADAL" clId="{1FBF2FF6-0D48-4C32-A6D6-830E574E1728}" dt="2021-06-10T21:34:18.597" v="19"/>
          <ac:spMkLst>
            <pc:docMk/>
            <pc:sldMk cId="3892063991" sldId="260"/>
            <ac:spMk id="5" creationId="{83B78B52-CE5F-46E9-B51C-034237A0F413}"/>
          </ac:spMkLst>
        </pc:spChg>
        <pc:spChg chg="add del">
          <ac:chgData name="Martyna Zubrzycka" userId="2377135f-89e7-4499-8452-a3cad59a8946" providerId="ADAL" clId="{1FBF2FF6-0D48-4C32-A6D6-830E574E1728}" dt="2021-06-10T21:33:15.211" v="12" actId="26606"/>
          <ac:spMkLst>
            <pc:docMk/>
            <pc:sldMk cId="3892063991" sldId="260"/>
            <ac:spMk id="10" creationId="{CB5DFCDA-694D-4637-8E9B-038575194349}"/>
          </ac:spMkLst>
        </pc:spChg>
        <pc:spChg chg="add del">
          <ac:chgData name="Martyna Zubrzycka" userId="2377135f-89e7-4499-8452-a3cad59a8946" providerId="ADAL" clId="{1FBF2FF6-0D48-4C32-A6D6-830E574E1728}" dt="2021-06-10T21:33:15.211" v="12" actId="26606"/>
          <ac:spMkLst>
            <pc:docMk/>
            <pc:sldMk cId="3892063991" sldId="260"/>
            <ac:spMk id="12" creationId="{E4DB276E-BFF1-43F5-AB90-7ABA4B9A919A}"/>
          </ac:spMkLst>
        </pc:spChg>
        <pc:spChg chg="add del">
          <ac:chgData name="Martyna Zubrzycka" userId="2377135f-89e7-4499-8452-a3cad59a8946" providerId="ADAL" clId="{1FBF2FF6-0D48-4C32-A6D6-830E574E1728}" dt="2021-06-10T21:33:09.119" v="7" actId="26606"/>
          <ac:spMkLst>
            <pc:docMk/>
            <pc:sldMk cId="3892063991" sldId="260"/>
            <ac:spMk id="17" creationId="{AD8BD7AA-000F-4149-9FF6-E8DB2DE6F146}"/>
          </ac:spMkLst>
        </pc:spChg>
        <pc:spChg chg="add del">
          <ac:chgData name="Martyna Zubrzycka" userId="2377135f-89e7-4499-8452-a3cad59a8946" providerId="ADAL" clId="{1FBF2FF6-0D48-4C32-A6D6-830E574E1728}" dt="2021-06-10T21:33:09.119" v="7" actId="26606"/>
          <ac:spMkLst>
            <pc:docMk/>
            <pc:sldMk cId="3892063991" sldId="260"/>
            <ac:spMk id="19" creationId="{54A4A823-72DC-4BA8-8157-D36A8939A2FD}"/>
          </ac:spMkLst>
        </pc:spChg>
        <pc:spChg chg="add mod">
          <ac:chgData name="Martyna Zubrzycka" userId="2377135f-89e7-4499-8452-a3cad59a8946" providerId="ADAL" clId="{1FBF2FF6-0D48-4C32-A6D6-830E574E1728}" dt="2021-06-10T21:34:31.069" v="21" actId="26606"/>
          <ac:spMkLst>
            <pc:docMk/>
            <pc:sldMk cId="3892063991" sldId="260"/>
            <ac:spMk id="20" creationId="{B89BA812-A3D8-461C-8CC6-A9228D822AF0}"/>
          </ac:spMkLst>
        </pc:spChg>
        <pc:spChg chg="add del">
          <ac:chgData name="Martyna Zubrzycka" userId="2377135f-89e7-4499-8452-a3cad59a8946" providerId="ADAL" clId="{1FBF2FF6-0D48-4C32-A6D6-830E574E1728}" dt="2021-06-10T21:33:12.329" v="9" actId="26606"/>
          <ac:spMkLst>
            <pc:docMk/>
            <pc:sldMk cId="3892063991" sldId="260"/>
            <ac:spMk id="21" creationId="{DFF2AC85-FAA0-4844-813F-83C04D7382E2}"/>
          </ac:spMkLst>
        </pc:spChg>
        <pc:spChg chg="add del">
          <ac:chgData name="Martyna Zubrzycka" userId="2377135f-89e7-4499-8452-a3cad59a8946" providerId="ADAL" clId="{1FBF2FF6-0D48-4C32-A6D6-830E574E1728}" dt="2021-06-10T21:33:12.329" v="9" actId="26606"/>
          <ac:spMkLst>
            <pc:docMk/>
            <pc:sldMk cId="3892063991" sldId="260"/>
            <ac:spMk id="22" creationId="{89CC0F1E-BAA2-47B1-8F83-7ECB9FD9E009}"/>
          </ac:spMkLst>
        </pc:spChg>
        <pc:spChg chg="add del">
          <ac:chgData name="Martyna Zubrzycka" userId="2377135f-89e7-4499-8452-a3cad59a8946" providerId="ADAL" clId="{1FBF2FF6-0D48-4C32-A6D6-830E574E1728}" dt="2021-06-10T21:33:15.203" v="11" actId="26606"/>
          <ac:spMkLst>
            <pc:docMk/>
            <pc:sldMk cId="3892063991" sldId="260"/>
            <ac:spMk id="23" creationId="{A8D57A06-A426-446D-B02C-A2DC6B62E45E}"/>
          </ac:spMkLst>
        </pc:spChg>
        <pc:spChg chg="add del">
          <ac:chgData name="Martyna Zubrzycka" userId="2377135f-89e7-4499-8452-a3cad59a8946" providerId="ADAL" clId="{1FBF2FF6-0D48-4C32-A6D6-830E574E1728}" dt="2021-06-10T21:33:15.203" v="11" actId="26606"/>
          <ac:spMkLst>
            <pc:docMk/>
            <pc:sldMk cId="3892063991" sldId="260"/>
            <ac:spMk id="24" creationId="{AB8C311F-7253-4AED-9701-7FC0708C41C7}"/>
          </ac:spMkLst>
        </pc:spChg>
        <pc:spChg chg="add del">
          <ac:chgData name="Martyna Zubrzycka" userId="2377135f-89e7-4499-8452-a3cad59a8946" providerId="ADAL" clId="{1FBF2FF6-0D48-4C32-A6D6-830E574E1728}" dt="2021-06-10T21:33:15.203" v="11" actId="26606"/>
          <ac:spMkLst>
            <pc:docMk/>
            <pc:sldMk cId="3892063991" sldId="260"/>
            <ac:spMk id="25" creationId="{E2384209-CB15-4CDF-9D31-C44FD9A3F20D}"/>
          </ac:spMkLst>
        </pc:spChg>
        <pc:spChg chg="add del">
          <ac:chgData name="Martyna Zubrzycka" userId="2377135f-89e7-4499-8452-a3cad59a8946" providerId="ADAL" clId="{1FBF2FF6-0D48-4C32-A6D6-830E574E1728}" dt="2021-06-10T21:33:15.203" v="11" actId="26606"/>
          <ac:spMkLst>
            <pc:docMk/>
            <pc:sldMk cId="3892063991" sldId="260"/>
            <ac:spMk id="26" creationId="{2633B3B5-CC90-43F0-8714-D31D1F3F0209}"/>
          </ac:spMkLst>
        </pc:spChg>
        <pc:spChg chg="add del">
          <ac:chgData name="Martyna Zubrzycka" userId="2377135f-89e7-4499-8452-a3cad59a8946" providerId="ADAL" clId="{1FBF2FF6-0D48-4C32-A6D6-830E574E1728}" dt="2021-06-10T21:34:31.069" v="21" actId="26606"/>
          <ac:spMkLst>
            <pc:docMk/>
            <pc:sldMk cId="3892063991" sldId="260"/>
            <ac:spMk id="28" creationId="{CB5DFCDA-694D-4637-8E9B-038575194349}"/>
          </ac:spMkLst>
        </pc:spChg>
        <pc:spChg chg="add del">
          <ac:chgData name="Martyna Zubrzycka" userId="2377135f-89e7-4499-8452-a3cad59a8946" providerId="ADAL" clId="{1FBF2FF6-0D48-4C32-A6D6-830E574E1728}" dt="2021-06-10T21:34:31.069" v="21" actId="26606"/>
          <ac:spMkLst>
            <pc:docMk/>
            <pc:sldMk cId="3892063991" sldId="260"/>
            <ac:spMk id="29" creationId="{E4DB276E-BFF1-43F5-AB90-7ABA4B9A919A}"/>
          </ac:spMkLst>
        </pc:spChg>
        <pc:spChg chg="add">
          <ac:chgData name="Martyna Zubrzycka" userId="2377135f-89e7-4499-8452-a3cad59a8946" providerId="ADAL" clId="{1FBF2FF6-0D48-4C32-A6D6-830E574E1728}" dt="2021-06-10T21:34:31.069" v="21" actId="26606"/>
          <ac:spMkLst>
            <pc:docMk/>
            <pc:sldMk cId="3892063991" sldId="260"/>
            <ac:spMk id="34" creationId="{AD21898E-86C0-4C8A-A76C-DF33E844C87A}"/>
          </ac:spMkLst>
        </pc:spChg>
        <pc:spChg chg="add">
          <ac:chgData name="Martyna Zubrzycka" userId="2377135f-89e7-4499-8452-a3cad59a8946" providerId="ADAL" clId="{1FBF2FF6-0D48-4C32-A6D6-830E574E1728}" dt="2021-06-10T21:34:31.069" v="21" actId="26606"/>
          <ac:spMkLst>
            <pc:docMk/>
            <pc:sldMk cId="3892063991" sldId="260"/>
            <ac:spMk id="36" creationId="{5C8F04BD-D093-45D0-B54C-50FDB308B4EE}"/>
          </ac:spMkLst>
        </pc:spChg>
      </pc:sldChg>
      <pc:sldChg chg="addSp delSp modSp mod setBg setClrOvrMap delDesignElem chgLayout">
        <pc:chgData name="Martyna Zubrzycka" userId="2377135f-89e7-4499-8452-a3cad59a8946" providerId="ADAL" clId="{1FBF2FF6-0D48-4C32-A6D6-830E574E1728}" dt="2021-06-10T21:52:47.442" v="45" actId="26606"/>
        <pc:sldMkLst>
          <pc:docMk/>
          <pc:sldMk cId="2585339054" sldId="261"/>
        </pc:sldMkLst>
        <pc:spChg chg="del mod">
          <ac:chgData name="Martyna Zubrzycka" userId="2377135f-89e7-4499-8452-a3cad59a8946" providerId="ADAL" clId="{1FBF2FF6-0D48-4C32-A6D6-830E574E1728}" dt="2021-06-10T21:43:56.453" v="23" actId="700"/>
          <ac:spMkLst>
            <pc:docMk/>
            <pc:sldMk cId="2585339054" sldId="261"/>
            <ac:spMk id="2" creationId="{69906990-76FB-4938-BA37-0B228A29C837}"/>
          </ac:spMkLst>
        </pc:spChg>
        <pc:spChg chg="mod ord">
          <ac:chgData name="Martyna Zubrzycka" userId="2377135f-89e7-4499-8452-a3cad59a8946" providerId="ADAL" clId="{1FBF2FF6-0D48-4C32-A6D6-830E574E1728}" dt="2021-06-10T21:52:33.874" v="44" actId="26606"/>
          <ac:spMkLst>
            <pc:docMk/>
            <pc:sldMk cId="2585339054" sldId="261"/>
            <ac:spMk id="3" creationId="{E8A16B6A-33E4-46D8-83B4-687891E09342}"/>
          </ac:spMkLst>
        </pc:spChg>
        <pc:spChg chg="add del">
          <ac:chgData name="Martyna Zubrzycka" userId="2377135f-89e7-4499-8452-a3cad59a8946" providerId="ADAL" clId="{1FBF2FF6-0D48-4C32-A6D6-830E574E1728}" dt="2021-06-10T21:43:56.453" v="23" actId="700"/>
          <ac:spMkLst>
            <pc:docMk/>
            <pc:sldMk cId="2585339054" sldId="261"/>
            <ac:spMk id="8" creationId="{025E2AA9-10C9-4A14-BEA3-064CD0131100}"/>
          </ac:spMkLst>
        </pc:spChg>
        <pc:spChg chg="add del">
          <ac:chgData name="Martyna Zubrzycka" userId="2377135f-89e7-4499-8452-a3cad59a8946" providerId="ADAL" clId="{1FBF2FF6-0D48-4C32-A6D6-830E574E1728}" dt="2021-06-10T21:52:33.873" v="43" actId="26606"/>
          <ac:spMkLst>
            <pc:docMk/>
            <pc:sldMk cId="2585339054" sldId="261"/>
            <ac:spMk id="9" creationId="{42A4FC2C-047E-45A5-965D-8E1E3BF09BC6}"/>
          </ac:spMkLst>
        </pc:spChg>
        <pc:spChg chg="add del">
          <ac:chgData name="Martyna Zubrzycka" userId="2377135f-89e7-4499-8452-a3cad59a8946" providerId="ADAL" clId="{1FBF2FF6-0D48-4C32-A6D6-830E574E1728}" dt="2021-06-10T21:43:56.453" v="23" actId="700"/>
          <ac:spMkLst>
            <pc:docMk/>
            <pc:sldMk cId="2585339054" sldId="261"/>
            <ac:spMk id="10" creationId="{F076F371-EE61-49EA-AA2A-3582C3AC9BCD}"/>
          </ac:spMkLst>
        </pc:spChg>
        <pc:picChg chg="add mod">
          <ac:chgData name="Martyna Zubrzycka" userId="2377135f-89e7-4499-8452-a3cad59a8946" providerId="ADAL" clId="{1FBF2FF6-0D48-4C32-A6D6-830E574E1728}" dt="2021-06-10T21:52:47.442" v="45" actId="26606"/>
          <ac:picMkLst>
            <pc:docMk/>
            <pc:sldMk cId="2585339054" sldId="261"/>
            <ac:picMk id="4" creationId="{61199A1D-60CF-4B0A-904D-A386787E554E}"/>
          </ac:picMkLst>
        </pc:picChg>
      </pc:sldChg>
      <pc:sldChg chg="addSp delSp modSp mod setBg modClrScheme setClrOvrMap chgLayout">
        <pc:chgData name="Martyna Zubrzycka" userId="2377135f-89e7-4499-8452-a3cad59a8946" providerId="ADAL" clId="{1FBF2FF6-0D48-4C32-A6D6-830E574E1728}" dt="2021-06-10T21:53:08.485" v="48" actId="26606"/>
        <pc:sldMkLst>
          <pc:docMk/>
          <pc:sldMk cId="2653031285" sldId="262"/>
        </pc:sldMkLst>
        <pc:spChg chg="del">
          <ac:chgData name="Martyna Zubrzycka" userId="2377135f-89e7-4499-8452-a3cad59a8946" providerId="ADAL" clId="{1FBF2FF6-0D48-4C32-A6D6-830E574E1728}" dt="2021-06-10T21:49:30.864" v="34" actId="700"/>
          <ac:spMkLst>
            <pc:docMk/>
            <pc:sldMk cId="2653031285" sldId="262"/>
            <ac:spMk id="2" creationId="{7F28980B-941C-43D5-94B7-3C33B8E9555F}"/>
          </ac:spMkLst>
        </pc:spChg>
        <pc:spChg chg="mod ord">
          <ac:chgData name="Martyna Zubrzycka" userId="2377135f-89e7-4499-8452-a3cad59a8946" providerId="ADAL" clId="{1FBF2FF6-0D48-4C32-A6D6-830E574E1728}" dt="2021-06-10T21:53:08.485" v="48" actId="26606"/>
          <ac:spMkLst>
            <pc:docMk/>
            <pc:sldMk cId="2653031285" sldId="262"/>
            <ac:spMk id="3" creationId="{478771EB-0047-42FE-B5E5-1173648F3086}"/>
          </ac:spMkLst>
        </pc:spChg>
        <pc:spChg chg="add del">
          <ac:chgData name="Martyna Zubrzycka" userId="2377135f-89e7-4499-8452-a3cad59a8946" providerId="ADAL" clId="{1FBF2FF6-0D48-4C32-A6D6-830E574E1728}" dt="2021-06-10T21:53:08.476" v="47" actId="26606"/>
          <ac:spMkLst>
            <pc:docMk/>
            <pc:sldMk cId="2653031285" sldId="262"/>
            <ac:spMk id="8" creationId="{AD21898E-86C0-4C8A-A76C-DF33E844C87A}"/>
          </ac:spMkLst>
        </pc:spChg>
        <pc:spChg chg="add del">
          <ac:chgData name="Martyna Zubrzycka" userId="2377135f-89e7-4499-8452-a3cad59a8946" providerId="ADAL" clId="{1FBF2FF6-0D48-4C32-A6D6-830E574E1728}" dt="2021-06-10T21:53:08.476" v="47" actId="26606"/>
          <ac:spMkLst>
            <pc:docMk/>
            <pc:sldMk cId="2653031285" sldId="262"/>
            <ac:spMk id="10" creationId="{5C8F04BD-D093-45D0-B54C-50FDB308B4EE}"/>
          </ac:spMkLst>
        </pc:spChg>
        <pc:spChg chg="add">
          <ac:chgData name="Martyna Zubrzycka" userId="2377135f-89e7-4499-8452-a3cad59a8946" providerId="ADAL" clId="{1FBF2FF6-0D48-4C32-A6D6-830E574E1728}" dt="2021-06-10T21:53:08.485" v="48" actId="26606"/>
          <ac:spMkLst>
            <pc:docMk/>
            <pc:sldMk cId="2653031285" sldId="262"/>
            <ac:spMk id="12" creationId="{CB5DFCDA-694D-4637-8E9B-038575194349}"/>
          </ac:spMkLst>
        </pc:spChg>
        <pc:spChg chg="add">
          <ac:chgData name="Martyna Zubrzycka" userId="2377135f-89e7-4499-8452-a3cad59a8946" providerId="ADAL" clId="{1FBF2FF6-0D48-4C32-A6D6-830E574E1728}" dt="2021-06-10T21:53:08.485" v="48" actId="26606"/>
          <ac:spMkLst>
            <pc:docMk/>
            <pc:sldMk cId="2653031285" sldId="262"/>
            <ac:spMk id="13" creationId="{E4DB276E-BFF1-43F5-AB90-7ABA4B9A919A}"/>
          </ac:spMkLst>
        </pc:spChg>
      </pc:sldChg>
      <pc:sldChg chg="addSp delSp modSp mod setBg modClrScheme setClrOvrMap chgLayout">
        <pc:chgData name="Martyna Zubrzycka" userId="2377135f-89e7-4499-8452-a3cad59a8946" providerId="ADAL" clId="{1FBF2FF6-0D48-4C32-A6D6-830E574E1728}" dt="2021-06-10T21:54:00.057" v="51" actId="26606"/>
        <pc:sldMkLst>
          <pc:docMk/>
          <pc:sldMk cId="487169199" sldId="263"/>
        </pc:sldMkLst>
        <pc:spChg chg="del">
          <ac:chgData name="Martyna Zubrzycka" userId="2377135f-89e7-4499-8452-a3cad59a8946" providerId="ADAL" clId="{1FBF2FF6-0D48-4C32-A6D6-830E574E1728}" dt="2021-06-10T21:49:39.530" v="35" actId="700"/>
          <ac:spMkLst>
            <pc:docMk/>
            <pc:sldMk cId="487169199" sldId="263"/>
            <ac:spMk id="2" creationId="{FD5017DB-9C57-4ACC-ADD7-E88B30611B93}"/>
          </ac:spMkLst>
        </pc:spChg>
        <pc:spChg chg="mod ord">
          <ac:chgData name="Martyna Zubrzycka" userId="2377135f-89e7-4499-8452-a3cad59a8946" providerId="ADAL" clId="{1FBF2FF6-0D48-4C32-A6D6-830E574E1728}" dt="2021-06-10T21:54:00.057" v="51" actId="26606"/>
          <ac:spMkLst>
            <pc:docMk/>
            <pc:sldMk cId="487169199" sldId="263"/>
            <ac:spMk id="3" creationId="{127F962D-818D-4FB9-9000-9B39C6F5C8B3}"/>
          </ac:spMkLst>
        </pc:spChg>
        <pc:spChg chg="add">
          <ac:chgData name="Martyna Zubrzycka" userId="2377135f-89e7-4499-8452-a3cad59a8946" providerId="ADAL" clId="{1FBF2FF6-0D48-4C32-A6D6-830E574E1728}" dt="2021-06-10T21:54:00.057" v="51" actId="26606"/>
          <ac:spMkLst>
            <pc:docMk/>
            <pc:sldMk cId="487169199" sldId="263"/>
            <ac:spMk id="9" creationId="{CF62D2A7-8207-488C-9F46-316BA81A16C8}"/>
          </ac:spMkLst>
        </pc:spChg>
        <pc:picChg chg="add mod">
          <ac:chgData name="Martyna Zubrzycka" userId="2377135f-89e7-4499-8452-a3cad59a8946" providerId="ADAL" clId="{1FBF2FF6-0D48-4C32-A6D6-830E574E1728}" dt="2021-06-10T21:54:00.057" v="51" actId="26606"/>
          <ac:picMkLst>
            <pc:docMk/>
            <pc:sldMk cId="487169199" sldId="263"/>
            <ac:picMk id="4" creationId="{289C86D4-9A41-43C4-A6BF-0360FB1C3B0F}"/>
          </ac:picMkLst>
        </pc:picChg>
      </pc:sldChg>
      <pc:sldChg chg="addSp delSp modSp mod setBg modClrScheme setClrOvrMap chgLayout">
        <pc:chgData name="Martyna Zubrzycka" userId="2377135f-89e7-4499-8452-a3cad59a8946" providerId="ADAL" clId="{1FBF2FF6-0D48-4C32-A6D6-830E574E1728}" dt="2021-06-10T21:54:32.292" v="52" actId="26606"/>
        <pc:sldMkLst>
          <pc:docMk/>
          <pc:sldMk cId="2807451453" sldId="264"/>
        </pc:sldMkLst>
        <pc:spChg chg="del">
          <ac:chgData name="Martyna Zubrzycka" userId="2377135f-89e7-4499-8452-a3cad59a8946" providerId="ADAL" clId="{1FBF2FF6-0D48-4C32-A6D6-830E574E1728}" dt="2021-06-10T21:49:44.389" v="36" actId="700"/>
          <ac:spMkLst>
            <pc:docMk/>
            <pc:sldMk cId="2807451453" sldId="264"/>
            <ac:spMk id="2" creationId="{96DD9534-A19B-4DDB-A921-1DDF06FBFA6F}"/>
          </ac:spMkLst>
        </pc:spChg>
        <pc:spChg chg="mod ord">
          <ac:chgData name="Martyna Zubrzycka" userId="2377135f-89e7-4499-8452-a3cad59a8946" providerId="ADAL" clId="{1FBF2FF6-0D48-4C32-A6D6-830E574E1728}" dt="2021-06-10T21:54:32.292" v="52" actId="26606"/>
          <ac:spMkLst>
            <pc:docMk/>
            <pc:sldMk cId="2807451453" sldId="264"/>
            <ac:spMk id="3" creationId="{DDA079E5-0BDD-43AE-BF23-2A1573A9ADF8}"/>
          </ac:spMkLst>
        </pc:spChg>
        <pc:spChg chg="add">
          <ac:chgData name="Martyna Zubrzycka" userId="2377135f-89e7-4499-8452-a3cad59a8946" providerId="ADAL" clId="{1FBF2FF6-0D48-4C32-A6D6-830E574E1728}" dt="2021-06-10T21:54:32.292" v="52" actId="26606"/>
          <ac:spMkLst>
            <pc:docMk/>
            <pc:sldMk cId="2807451453" sldId="264"/>
            <ac:spMk id="8" creationId="{025E2AA9-10C9-4A14-BEA3-064CD0131100}"/>
          </ac:spMkLst>
        </pc:spChg>
        <pc:spChg chg="add">
          <ac:chgData name="Martyna Zubrzycka" userId="2377135f-89e7-4499-8452-a3cad59a8946" providerId="ADAL" clId="{1FBF2FF6-0D48-4C32-A6D6-830E574E1728}" dt="2021-06-10T21:54:32.292" v="52" actId="26606"/>
          <ac:spMkLst>
            <pc:docMk/>
            <pc:sldMk cId="2807451453" sldId="264"/>
            <ac:spMk id="10" creationId="{F076F371-EE61-49EA-AA2A-3582C3AC9BCD}"/>
          </ac:spMkLst>
        </pc:spChg>
      </pc:sldChg>
      <pc:sldChg chg="addSp delSp modSp mod setBg modClrScheme setClrOvrMap chgLayout">
        <pc:chgData name="Martyna Zubrzycka" userId="2377135f-89e7-4499-8452-a3cad59a8946" providerId="ADAL" clId="{1FBF2FF6-0D48-4C32-A6D6-830E574E1728}" dt="2021-06-10T21:54:43.650" v="54" actId="26606"/>
        <pc:sldMkLst>
          <pc:docMk/>
          <pc:sldMk cId="1316591095" sldId="265"/>
        </pc:sldMkLst>
        <pc:spChg chg="del mod ord">
          <ac:chgData name="Martyna Zubrzycka" userId="2377135f-89e7-4499-8452-a3cad59a8946" providerId="ADAL" clId="{1FBF2FF6-0D48-4C32-A6D6-830E574E1728}" dt="2021-06-10T21:49:56.308" v="37" actId="700"/>
          <ac:spMkLst>
            <pc:docMk/>
            <pc:sldMk cId="1316591095" sldId="265"/>
            <ac:spMk id="2" creationId="{2B930722-33F8-4FF7-B6B2-8F109D538235}"/>
          </ac:spMkLst>
        </pc:spChg>
        <pc:spChg chg="mod ord">
          <ac:chgData name="Martyna Zubrzycka" userId="2377135f-89e7-4499-8452-a3cad59a8946" providerId="ADAL" clId="{1FBF2FF6-0D48-4C32-A6D6-830E574E1728}" dt="2021-06-10T21:54:43.650" v="54" actId="26606"/>
          <ac:spMkLst>
            <pc:docMk/>
            <pc:sldMk cId="1316591095" sldId="265"/>
            <ac:spMk id="3" creationId="{2B9F2A3F-B332-4EA0-9CDD-5670590A9BAC}"/>
          </ac:spMkLst>
        </pc:spChg>
        <pc:spChg chg="add del mod ord">
          <ac:chgData name="Martyna Zubrzycka" userId="2377135f-89e7-4499-8452-a3cad59a8946" providerId="ADAL" clId="{1FBF2FF6-0D48-4C32-A6D6-830E574E1728}" dt="2021-06-10T21:50:00.916" v="40" actId="700"/>
          <ac:spMkLst>
            <pc:docMk/>
            <pc:sldMk cId="1316591095" sldId="265"/>
            <ac:spMk id="5" creationId="{C5EC75B5-CDA8-498C-94DC-ADB3A5DC173D}"/>
          </ac:spMkLst>
        </pc:spChg>
        <pc:spChg chg="add del mod ord">
          <ac:chgData name="Martyna Zubrzycka" userId="2377135f-89e7-4499-8452-a3cad59a8946" providerId="ADAL" clId="{1FBF2FF6-0D48-4C32-A6D6-830E574E1728}" dt="2021-06-10T21:50:00.916" v="40" actId="700"/>
          <ac:spMkLst>
            <pc:docMk/>
            <pc:sldMk cId="1316591095" sldId="265"/>
            <ac:spMk id="6" creationId="{071D268D-E24D-4316-86B5-5146651E000E}"/>
          </ac:spMkLst>
        </pc:spChg>
        <pc:spChg chg="add">
          <ac:chgData name="Martyna Zubrzycka" userId="2377135f-89e7-4499-8452-a3cad59a8946" providerId="ADAL" clId="{1FBF2FF6-0D48-4C32-A6D6-830E574E1728}" dt="2021-06-10T21:54:43.650" v="54" actId="26606"/>
          <ac:spMkLst>
            <pc:docMk/>
            <pc:sldMk cId="1316591095" sldId="265"/>
            <ac:spMk id="12" creationId="{5FDF4720-5445-47BE-89FE-E40D1AE6F619}"/>
          </ac:spMkLst>
        </pc:spChg>
        <pc:spChg chg="add">
          <ac:chgData name="Martyna Zubrzycka" userId="2377135f-89e7-4499-8452-a3cad59a8946" providerId="ADAL" clId="{1FBF2FF6-0D48-4C32-A6D6-830E574E1728}" dt="2021-06-10T21:54:43.650" v="54" actId="26606"/>
          <ac:spMkLst>
            <pc:docMk/>
            <pc:sldMk cId="1316591095" sldId="265"/>
            <ac:spMk id="14" creationId="{AC8710B4-A815-4082-9E4F-F13A0007090C}"/>
          </ac:spMkLst>
        </pc:spChg>
        <pc:picChg chg="add mod">
          <ac:chgData name="Martyna Zubrzycka" userId="2377135f-89e7-4499-8452-a3cad59a8946" providerId="ADAL" clId="{1FBF2FF6-0D48-4C32-A6D6-830E574E1728}" dt="2021-06-10T21:54:43.650" v="54" actId="26606"/>
          <ac:picMkLst>
            <pc:docMk/>
            <pc:sldMk cId="1316591095" sldId="265"/>
            <ac:picMk id="7" creationId="{31EBD984-63C9-4FF2-A7E0-A2C110C8F986}"/>
          </ac:picMkLst>
        </pc:picChg>
      </pc:sldChg>
      <pc:sldChg chg="addSp modSp new mod setBg">
        <pc:chgData name="Martyna Zubrzycka" userId="2377135f-89e7-4499-8452-a3cad59a8946" providerId="ADAL" clId="{1FBF2FF6-0D48-4C32-A6D6-830E574E1728}" dt="2021-06-10T21:48:19.091" v="33" actId="122"/>
        <pc:sldMkLst>
          <pc:docMk/>
          <pc:sldMk cId="4070449336" sldId="266"/>
        </pc:sldMkLst>
        <pc:spChg chg="mod">
          <ac:chgData name="Martyna Zubrzycka" userId="2377135f-89e7-4499-8452-a3cad59a8946" providerId="ADAL" clId="{1FBF2FF6-0D48-4C32-A6D6-830E574E1728}" dt="2021-06-10T21:48:19.091" v="33" actId="122"/>
          <ac:spMkLst>
            <pc:docMk/>
            <pc:sldMk cId="4070449336" sldId="266"/>
            <ac:spMk id="2" creationId="{8A97539F-D965-4205-99EC-A7C9E39DF41D}"/>
          </ac:spMkLst>
        </pc:spChg>
        <pc:spChg chg="add">
          <ac:chgData name="Martyna Zubrzycka" userId="2377135f-89e7-4499-8452-a3cad59a8946" providerId="ADAL" clId="{1FBF2FF6-0D48-4C32-A6D6-830E574E1728}" dt="2021-06-10T21:48:15.653" v="32" actId="26606"/>
          <ac:spMkLst>
            <pc:docMk/>
            <pc:sldMk cId="4070449336" sldId="266"/>
            <ac:spMk id="9" creationId="{482BD70C-C4A0-46C4-9518-A731098B419A}"/>
          </ac:spMkLst>
        </pc:spChg>
        <pc:spChg chg="add">
          <ac:chgData name="Martyna Zubrzycka" userId="2377135f-89e7-4499-8452-a3cad59a8946" providerId="ADAL" clId="{1FBF2FF6-0D48-4C32-A6D6-830E574E1728}" dt="2021-06-10T21:48:15.653" v="32" actId="26606"/>
          <ac:spMkLst>
            <pc:docMk/>
            <pc:sldMk cId="4070449336" sldId="266"/>
            <ac:spMk id="11" creationId="{39B74A45-BDDD-4892-B8C0-B290C0944FCB}"/>
          </ac:spMkLst>
        </pc:spChg>
        <pc:spChg chg="add">
          <ac:chgData name="Martyna Zubrzycka" userId="2377135f-89e7-4499-8452-a3cad59a8946" providerId="ADAL" clId="{1FBF2FF6-0D48-4C32-A6D6-830E574E1728}" dt="2021-06-10T21:48:15.653" v="32" actId="26606"/>
          <ac:spMkLst>
            <pc:docMk/>
            <pc:sldMk cId="4070449336" sldId="266"/>
            <ac:spMk id="13" creationId="{C516C73E-9465-4C9E-9B86-9E58FB326B6B}"/>
          </ac:spMkLst>
        </pc:spChg>
        <pc:picChg chg="add">
          <ac:chgData name="Martyna Zubrzycka" userId="2377135f-89e7-4499-8452-a3cad59a8946" providerId="ADAL" clId="{1FBF2FF6-0D48-4C32-A6D6-830E574E1728}" dt="2021-06-10T21:48:15.653" v="32" actId="26606"/>
          <ac:picMkLst>
            <pc:docMk/>
            <pc:sldMk cId="4070449336" sldId="266"/>
            <ac:picMk id="6" creationId="{8D0EECB0-5D50-4075-B902-5CD6D061F07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DB651C-6236-467B-82A6-9F9FFD620108}"/>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0A5110C1-1A1E-4753-B93A-24E30F445B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BCBB9781-8CC1-4DE9-A755-1BFFCFBF8143}"/>
              </a:ext>
            </a:extLst>
          </p:cNvPr>
          <p:cNvSpPr>
            <a:spLocks noGrp="1"/>
          </p:cNvSpPr>
          <p:nvPr>
            <p:ph type="dt" sz="half" idx="10"/>
          </p:nvPr>
        </p:nvSpPr>
        <p:spPr/>
        <p:txBody>
          <a:bodyPr/>
          <a:lstStyle/>
          <a:p>
            <a:fld id="{B9A3B00E-7C72-43CC-8B07-624B0F975437}" type="datetimeFigureOut">
              <a:rPr lang="pl-PL" smtClean="0"/>
              <a:t>10.06.2021</a:t>
            </a:fld>
            <a:endParaRPr lang="pl-PL"/>
          </a:p>
        </p:txBody>
      </p:sp>
      <p:sp>
        <p:nvSpPr>
          <p:cNvPr id="5" name="Symbol zastępczy stopki 4">
            <a:extLst>
              <a:ext uri="{FF2B5EF4-FFF2-40B4-BE49-F238E27FC236}">
                <a16:creationId xmlns:a16="http://schemas.microsoft.com/office/drawing/2014/main" id="{A1F6B4D2-8DC0-42A5-BEDE-52DE2EA603A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0BD49B4-BE2A-48FA-84CA-88E2064698E2}"/>
              </a:ext>
            </a:extLst>
          </p:cNvPr>
          <p:cNvSpPr>
            <a:spLocks noGrp="1"/>
          </p:cNvSpPr>
          <p:nvPr>
            <p:ph type="sldNum" sz="quarter" idx="12"/>
          </p:nvPr>
        </p:nvSpPr>
        <p:spPr/>
        <p:txBody>
          <a:bodyPr/>
          <a:lstStyle/>
          <a:p>
            <a:fld id="{B57853F1-3418-4D82-B86C-385B3660DB7F}" type="slidenum">
              <a:rPr lang="pl-PL" smtClean="0"/>
              <a:t>‹#›</a:t>
            </a:fld>
            <a:endParaRPr lang="pl-PL"/>
          </a:p>
        </p:txBody>
      </p:sp>
    </p:spTree>
    <p:extLst>
      <p:ext uri="{BB962C8B-B14F-4D97-AF65-F5344CB8AC3E}">
        <p14:creationId xmlns:p14="http://schemas.microsoft.com/office/powerpoint/2010/main" val="217269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610026-1DDA-49C0-A8DB-AEE8AB6FC3E9}"/>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85D41570-5671-42D7-A4C4-31A796A8ABB3}"/>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3A7ABF4-8773-4DC1-ABB5-1504A1A2A2F3}"/>
              </a:ext>
            </a:extLst>
          </p:cNvPr>
          <p:cNvSpPr>
            <a:spLocks noGrp="1"/>
          </p:cNvSpPr>
          <p:nvPr>
            <p:ph type="dt" sz="half" idx="10"/>
          </p:nvPr>
        </p:nvSpPr>
        <p:spPr/>
        <p:txBody>
          <a:bodyPr/>
          <a:lstStyle/>
          <a:p>
            <a:fld id="{B9A3B00E-7C72-43CC-8B07-624B0F975437}" type="datetimeFigureOut">
              <a:rPr lang="pl-PL" smtClean="0"/>
              <a:t>10.06.2021</a:t>
            </a:fld>
            <a:endParaRPr lang="pl-PL"/>
          </a:p>
        </p:txBody>
      </p:sp>
      <p:sp>
        <p:nvSpPr>
          <p:cNvPr id="5" name="Symbol zastępczy stopki 4">
            <a:extLst>
              <a:ext uri="{FF2B5EF4-FFF2-40B4-BE49-F238E27FC236}">
                <a16:creationId xmlns:a16="http://schemas.microsoft.com/office/drawing/2014/main" id="{8DE88A55-D9A8-40E2-964D-3C59786A959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A8EE2E5-301B-47F4-9457-E62850A0B6C6}"/>
              </a:ext>
            </a:extLst>
          </p:cNvPr>
          <p:cNvSpPr>
            <a:spLocks noGrp="1"/>
          </p:cNvSpPr>
          <p:nvPr>
            <p:ph type="sldNum" sz="quarter" idx="12"/>
          </p:nvPr>
        </p:nvSpPr>
        <p:spPr/>
        <p:txBody>
          <a:bodyPr/>
          <a:lstStyle/>
          <a:p>
            <a:fld id="{B57853F1-3418-4D82-B86C-385B3660DB7F}" type="slidenum">
              <a:rPr lang="pl-PL" smtClean="0"/>
              <a:t>‹#›</a:t>
            </a:fld>
            <a:endParaRPr lang="pl-PL"/>
          </a:p>
        </p:txBody>
      </p:sp>
    </p:spTree>
    <p:extLst>
      <p:ext uri="{BB962C8B-B14F-4D97-AF65-F5344CB8AC3E}">
        <p14:creationId xmlns:p14="http://schemas.microsoft.com/office/powerpoint/2010/main" val="18494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3730E63-4964-4A01-9D27-99FF4233A4D6}"/>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A72DCEEE-1E82-4498-9003-7392BC82CD8B}"/>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4A75229-770E-4731-84E4-002DFA819A35}"/>
              </a:ext>
            </a:extLst>
          </p:cNvPr>
          <p:cNvSpPr>
            <a:spLocks noGrp="1"/>
          </p:cNvSpPr>
          <p:nvPr>
            <p:ph type="dt" sz="half" idx="10"/>
          </p:nvPr>
        </p:nvSpPr>
        <p:spPr/>
        <p:txBody>
          <a:bodyPr/>
          <a:lstStyle/>
          <a:p>
            <a:fld id="{B9A3B00E-7C72-43CC-8B07-624B0F975437}" type="datetimeFigureOut">
              <a:rPr lang="pl-PL" smtClean="0"/>
              <a:t>10.06.2021</a:t>
            </a:fld>
            <a:endParaRPr lang="pl-PL"/>
          </a:p>
        </p:txBody>
      </p:sp>
      <p:sp>
        <p:nvSpPr>
          <p:cNvPr id="5" name="Symbol zastępczy stopki 4">
            <a:extLst>
              <a:ext uri="{FF2B5EF4-FFF2-40B4-BE49-F238E27FC236}">
                <a16:creationId xmlns:a16="http://schemas.microsoft.com/office/drawing/2014/main" id="{8730A27A-AEF3-4494-8098-ED835F5065D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692AFBA-19AC-4CC1-B90A-4F880C481B88}"/>
              </a:ext>
            </a:extLst>
          </p:cNvPr>
          <p:cNvSpPr>
            <a:spLocks noGrp="1"/>
          </p:cNvSpPr>
          <p:nvPr>
            <p:ph type="sldNum" sz="quarter" idx="12"/>
          </p:nvPr>
        </p:nvSpPr>
        <p:spPr/>
        <p:txBody>
          <a:bodyPr/>
          <a:lstStyle/>
          <a:p>
            <a:fld id="{B57853F1-3418-4D82-B86C-385B3660DB7F}" type="slidenum">
              <a:rPr lang="pl-PL" smtClean="0"/>
              <a:t>‹#›</a:t>
            </a:fld>
            <a:endParaRPr lang="pl-PL"/>
          </a:p>
        </p:txBody>
      </p:sp>
    </p:spTree>
    <p:extLst>
      <p:ext uri="{BB962C8B-B14F-4D97-AF65-F5344CB8AC3E}">
        <p14:creationId xmlns:p14="http://schemas.microsoft.com/office/powerpoint/2010/main" val="95444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47C12B-7698-45F6-A0E0-72E8B734283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1BAAE63-AAE1-4330-A2DB-7CB48090EDD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31FED4C-8EF9-45DE-A314-32E575180F38}"/>
              </a:ext>
            </a:extLst>
          </p:cNvPr>
          <p:cNvSpPr>
            <a:spLocks noGrp="1"/>
          </p:cNvSpPr>
          <p:nvPr>
            <p:ph type="dt" sz="half" idx="10"/>
          </p:nvPr>
        </p:nvSpPr>
        <p:spPr/>
        <p:txBody>
          <a:bodyPr/>
          <a:lstStyle/>
          <a:p>
            <a:fld id="{B9A3B00E-7C72-43CC-8B07-624B0F975437}" type="datetimeFigureOut">
              <a:rPr lang="pl-PL" smtClean="0"/>
              <a:t>10.06.2021</a:t>
            </a:fld>
            <a:endParaRPr lang="pl-PL"/>
          </a:p>
        </p:txBody>
      </p:sp>
      <p:sp>
        <p:nvSpPr>
          <p:cNvPr id="5" name="Symbol zastępczy stopki 4">
            <a:extLst>
              <a:ext uri="{FF2B5EF4-FFF2-40B4-BE49-F238E27FC236}">
                <a16:creationId xmlns:a16="http://schemas.microsoft.com/office/drawing/2014/main" id="{76AA46DA-D0FD-42AC-BD3F-F6D83E8F161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C563F2A-C34E-4506-80D2-0779180A313B}"/>
              </a:ext>
            </a:extLst>
          </p:cNvPr>
          <p:cNvSpPr>
            <a:spLocks noGrp="1"/>
          </p:cNvSpPr>
          <p:nvPr>
            <p:ph type="sldNum" sz="quarter" idx="12"/>
          </p:nvPr>
        </p:nvSpPr>
        <p:spPr/>
        <p:txBody>
          <a:bodyPr/>
          <a:lstStyle/>
          <a:p>
            <a:fld id="{B57853F1-3418-4D82-B86C-385B3660DB7F}" type="slidenum">
              <a:rPr lang="pl-PL" smtClean="0"/>
              <a:t>‹#›</a:t>
            </a:fld>
            <a:endParaRPr lang="pl-PL"/>
          </a:p>
        </p:txBody>
      </p:sp>
    </p:spTree>
    <p:extLst>
      <p:ext uri="{BB962C8B-B14F-4D97-AF65-F5344CB8AC3E}">
        <p14:creationId xmlns:p14="http://schemas.microsoft.com/office/powerpoint/2010/main" val="422478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D192C6-AE61-4F24-8B89-9F6807E19968}"/>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1626CD81-7691-450A-AA88-F25A57949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FF91E240-9293-4921-8C93-93EA4085A1C9}"/>
              </a:ext>
            </a:extLst>
          </p:cNvPr>
          <p:cNvSpPr>
            <a:spLocks noGrp="1"/>
          </p:cNvSpPr>
          <p:nvPr>
            <p:ph type="dt" sz="half" idx="10"/>
          </p:nvPr>
        </p:nvSpPr>
        <p:spPr/>
        <p:txBody>
          <a:bodyPr/>
          <a:lstStyle/>
          <a:p>
            <a:fld id="{B9A3B00E-7C72-43CC-8B07-624B0F975437}" type="datetimeFigureOut">
              <a:rPr lang="pl-PL" smtClean="0"/>
              <a:t>10.06.2021</a:t>
            </a:fld>
            <a:endParaRPr lang="pl-PL"/>
          </a:p>
        </p:txBody>
      </p:sp>
      <p:sp>
        <p:nvSpPr>
          <p:cNvPr id="5" name="Symbol zastępczy stopki 4">
            <a:extLst>
              <a:ext uri="{FF2B5EF4-FFF2-40B4-BE49-F238E27FC236}">
                <a16:creationId xmlns:a16="http://schemas.microsoft.com/office/drawing/2014/main" id="{07616C5E-D058-4F89-939B-05BA2B631F1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F503171-9633-4B83-9A1F-6743B1FADD0B}"/>
              </a:ext>
            </a:extLst>
          </p:cNvPr>
          <p:cNvSpPr>
            <a:spLocks noGrp="1"/>
          </p:cNvSpPr>
          <p:nvPr>
            <p:ph type="sldNum" sz="quarter" idx="12"/>
          </p:nvPr>
        </p:nvSpPr>
        <p:spPr/>
        <p:txBody>
          <a:bodyPr/>
          <a:lstStyle/>
          <a:p>
            <a:fld id="{B57853F1-3418-4D82-B86C-385B3660DB7F}" type="slidenum">
              <a:rPr lang="pl-PL" smtClean="0"/>
              <a:t>‹#›</a:t>
            </a:fld>
            <a:endParaRPr lang="pl-PL"/>
          </a:p>
        </p:txBody>
      </p:sp>
    </p:spTree>
    <p:extLst>
      <p:ext uri="{BB962C8B-B14F-4D97-AF65-F5344CB8AC3E}">
        <p14:creationId xmlns:p14="http://schemas.microsoft.com/office/powerpoint/2010/main" val="91838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47F468-E082-4ADE-846F-B8524398125B}"/>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1AF27D3-DE15-4B1E-BD29-C222C0E50971}"/>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D5647A2E-F8E5-4CD1-9CB2-4586E8F782BD}"/>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3ED40442-8EED-468C-B170-768F8F8DCDAF}"/>
              </a:ext>
            </a:extLst>
          </p:cNvPr>
          <p:cNvSpPr>
            <a:spLocks noGrp="1"/>
          </p:cNvSpPr>
          <p:nvPr>
            <p:ph type="dt" sz="half" idx="10"/>
          </p:nvPr>
        </p:nvSpPr>
        <p:spPr/>
        <p:txBody>
          <a:bodyPr/>
          <a:lstStyle/>
          <a:p>
            <a:fld id="{B9A3B00E-7C72-43CC-8B07-624B0F975437}" type="datetimeFigureOut">
              <a:rPr lang="pl-PL" smtClean="0"/>
              <a:t>10.06.2021</a:t>
            </a:fld>
            <a:endParaRPr lang="pl-PL"/>
          </a:p>
        </p:txBody>
      </p:sp>
      <p:sp>
        <p:nvSpPr>
          <p:cNvPr id="6" name="Symbol zastępczy stopki 5">
            <a:extLst>
              <a:ext uri="{FF2B5EF4-FFF2-40B4-BE49-F238E27FC236}">
                <a16:creationId xmlns:a16="http://schemas.microsoft.com/office/drawing/2014/main" id="{A7F1029D-170A-4CD3-A728-75F89FDBCA5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C3FDD92-DAA8-48D6-848A-44A4CC3BA13F}"/>
              </a:ext>
            </a:extLst>
          </p:cNvPr>
          <p:cNvSpPr>
            <a:spLocks noGrp="1"/>
          </p:cNvSpPr>
          <p:nvPr>
            <p:ph type="sldNum" sz="quarter" idx="12"/>
          </p:nvPr>
        </p:nvSpPr>
        <p:spPr/>
        <p:txBody>
          <a:bodyPr/>
          <a:lstStyle/>
          <a:p>
            <a:fld id="{B57853F1-3418-4D82-B86C-385B3660DB7F}" type="slidenum">
              <a:rPr lang="pl-PL" smtClean="0"/>
              <a:t>‹#›</a:t>
            </a:fld>
            <a:endParaRPr lang="pl-PL"/>
          </a:p>
        </p:txBody>
      </p:sp>
    </p:spTree>
    <p:extLst>
      <p:ext uri="{BB962C8B-B14F-4D97-AF65-F5344CB8AC3E}">
        <p14:creationId xmlns:p14="http://schemas.microsoft.com/office/powerpoint/2010/main" val="257694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51F058-569C-4F85-8DD5-778880316BDF}"/>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31B30F79-FE13-4AE0-B62B-4D81DB4540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70D8330-257A-4ED9-9575-F84A2E735A84}"/>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D047166E-BC3B-4386-9108-A57D801072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50B43168-AED7-4C1A-8D98-9B3F0208F97A}"/>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EABC854-893D-4800-8845-B189F6640A85}"/>
              </a:ext>
            </a:extLst>
          </p:cNvPr>
          <p:cNvSpPr>
            <a:spLocks noGrp="1"/>
          </p:cNvSpPr>
          <p:nvPr>
            <p:ph type="dt" sz="half" idx="10"/>
          </p:nvPr>
        </p:nvSpPr>
        <p:spPr/>
        <p:txBody>
          <a:bodyPr/>
          <a:lstStyle/>
          <a:p>
            <a:fld id="{B9A3B00E-7C72-43CC-8B07-624B0F975437}" type="datetimeFigureOut">
              <a:rPr lang="pl-PL" smtClean="0"/>
              <a:t>10.06.2021</a:t>
            </a:fld>
            <a:endParaRPr lang="pl-PL"/>
          </a:p>
        </p:txBody>
      </p:sp>
      <p:sp>
        <p:nvSpPr>
          <p:cNvPr id="8" name="Symbol zastępczy stopki 7">
            <a:extLst>
              <a:ext uri="{FF2B5EF4-FFF2-40B4-BE49-F238E27FC236}">
                <a16:creationId xmlns:a16="http://schemas.microsoft.com/office/drawing/2014/main" id="{6534F3FD-5AE4-4C4B-B6CC-6183812AE3D6}"/>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18490E80-968A-401E-8F70-F40AD132B570}"/>
              </a:ext>
            </a:extLst>
          </p:cNvPr>
          <p:cNvSpPr>
            <a:spLocks noGrp="1"/>
          </p:cNvSpPr>
          <p:nvPr>
            <p:ph type="sldNum" sz="quarter" idx="12"/>
          </p:nvPr>
        </p:nvSpPr>
        <p:spPr/>
        <p:txBody>
          <a:bodyPr/>
          <a:lstStyle/>
          <a:p>
            <a:fld id="{B57853F1-3418-4D82-B86C-385B3660DB7F}" type="slidenum">
              <a:rPr lang="pl-PL" smtClean="0"/>
              <a:t>‹#›</a:t>
            </a:fld>
            <a:endParaRPr lang="pl-PL"/>
          </a:p>
        </p:txBody>
      </p:sp>
    </p:spTree>
    <p:extLst>
      <p:ext uri="{BB962C8B-B14F-4D97-AF65-F5344CB8AC3E}">
        <p14:creationId xmlns:p14="http://schemas.microsoft.com/office/powerpoint/2010/main" val="109323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342CE5-2E2A-4720-BA4E-A2DA437C681A}"/>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31810DFE-7395-4257-AC73-C048D1C70819}"/>
              </a:ext>
            </a:extLst>
          </p:cNvPr>
          <p:cNvSpPr>
            <a:spLocks noGrp="1"/>
          </p:cNvSpPr>
          <p:nvPr>
            <p:ph type="dt" sz="half" idx="10"/>
          </p:nvPr>
        </p:nvSpPr>
        <p:spPr/>
        <p:txBody>
          <a:bodyPr/>
          <a:lstStyle/>
          <a:p>
            <a:fld id="{B9A3B00E-7C72-43CC-8B07-624B0F975437}" type="datetimeFigureOut">
              <a:rPr lang="pl-PL" smtClean="0"/>
              <a:t>10.06.2021</a:t>
            </a:fld>
            <a:endParaRPr lang="pl-PL"/>
          </a:p>
        </p:txBody>
      </p:sp>
      <p:sp>
        <p:nvSpPr>
          <p:cNvPr id="4" name="Symbol zastępczy stopki 3">
            <a:extLst>
              <a:ext uri="{FF2B5EF4-FFF2-40B4-BE49-F238E27FC236}">
                <a16:creationId xmlns:a16="http://schemas.microsoft.com/office/drawing/2014/main" id="{A5CB6928-C031-4D15-AD6F-33B4D03B1A5D}"/>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18ECA77-D11C-4CA6-85C6-AEBBCCF2C244}"/>
              </a:ext>
            </a:extLst>
          </p:cNvPr>
          <p:cNvSpPr>
            <a:spLocks noGrp="1"/>
          </p:cNvSpPr>
          <p:nvPr>
            <p:ph type="sldNum" sz="quarter" idx="12"/>
          </p:nvPr>
        </p:nvSpPr>
        <p:spPr/>
        <p:txBody>
          <a:bodyPr/>
          <a:lstStyle/>
          <a:p>
            <a:fld id="{B57853F1-3418-4D82-B86C-385B3660DB7F}" type="slidenum">
              <a:rPr lang="pl-PL" smtClean="0"/>
              <a:t>‹#›</a:t>
            </a:fld>
            <a:endParaRPr lang="pl-PL"/>
          </a:p>
        </p:txBody>
      </p:sp>
    </p:spTree>
    <p:extLst>
      <p:ext uri="{BB962C8B-B14F-4D97-AF65-F5344CB8AC3E}">
        <p14:creationId xmlns:p14="http://schemas.microsoft.com/office/powerpoint/2010/main" val="74945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544059E4-BFCD-458B-8130-C3418FE36BDD}"/>
              </a:ext>
            </a:extLst>
          </p:cNvPr>
          <p:cNvSpPr>
            <a:spLocks noGrp="1"/>
          </p:cNvSpPr>
          <p:nvPr>
            <p:ph type="dt" sz="half" idx="10"/>
          </p:nvPr>
        </p:nvSpPr>
        <p:spPr/>
        <p:txBody>
          <a:bodyPr/>
          <a:lstStyle/>
          <a:p>
            <a:fld id="{B9A3B00E-7C72-43CC-8B07-624B0F975437}" type="datetimeFigureOut">
              <a:rPr lang="pl-PL" smtClean="0"/>
              <a:t>10.06.2021</a:t>
            </a:fld>
            <a:endParaRPr lang="pl-PL"/>
          </a:p>
        </p:txBody>
      </p:sp>
      <p:sp>
        <p:nvSpPr>
          <p:cNvPr id="3" name="Symbol zastępczy stopki 2">
            <a:extLst>
              <a:ext uri="{FF2B5EF4-FFF2-40B4-BE49-F238E27FC236}">
                <a16:creationId xmlns:a16="http://schemas.microsoft.com/office/drawing/2014/main" id="{C60001B5-3221-45A6-8407-65B32F1EAED7}"/>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FDA9E0BC-2668-4A1B-89B3-FEE72670B9B2}"/>
              </a:ext>
            </a:extLst>
          </p:cNvPr>
          <p:cNvSpPr>
            <a:spLocks noGrp="1"/>
          </p:cNvSpPr>
          <p:nvPr>
            <p:ph type="sldNum" sz="quarter" idx="12"/>
          </p:nvPr>
        </p:nvSpPr>
        <p:spPr/>
        <p:txBody>
          <a:bodyPr/>
          <a:lstStyle/>
          <a:p>
            <a:fld id="{B57853F1-3418-4D82-B86C-385B3660DB7F}" type="slidenum">
              <a:rPr lang="pl-PL" smtClean="0"/>
              <a:t>‹#›</a:t>
            </a:fld>
            <a:endParaRPr lang="pl-PL"/>
          </a:p>
        </p:txBody>
      </p:sp>
    </p:spTree>
    <p:extLst>
      <p:ext uri="{BB962C8B-B14F-4D97-AF65-F5344CB8AC3E}">
        <p14:creationId xmlns:p14="http://schemas.microsoft.com/office/powerpoint/2010/main" val="400314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8AA3E7-47D7-48E9-B152-759EC968BB42}"/>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1C26191F-B163-4A0B-864A-E558D23D94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91022F1-06D1-4CA4-A8C5-AC58E6E85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CCA4B2D8-DA81-467C-A05C-4A623DB8C7F1}"/>
              </a:ext>
            </a:extLst>
          </p:cNvPr>
          <p:cNvSpPr>
            <a:spLocks noGrp="1"/>
          </p:cNvSpPr>
          <p:nvPr>
            <p:ph type="dt" sz="half" idx="10"/>
          </p:nvPr>
        </p:nvSpPr>
        <p:spPr/>
        <p:txBody>
          <a:bodyPr/>
          <a:lstStyle/>
          <a:p>
            <a:fld id="{B9A3B00E-7C72-43CC-8B07-624B0F975437}" type="datetimeFigureOut">
              <a:rPr lang="pl-PL" smtClean="0"/>
              <a:t>10.06.2021</a:t>
            </a:fld>
            <a:endParaRPr lang="pl-PL"/>
          </a:p>
        </p:txBody>
      </p:sp>
      <p:sp>
        <p:nvSpPr>
          <p:cNvPr id="6" name="Symbol zastępczy stopki 5">
            <a:extLst>
              <a:ext uri="{FF2B5EF4-FFF2-40B4-BE49-F238E27FC236}">
                <a16:creationId xmlns:a16="http://schemas.microsoft.com/office/drawing/2014/main" id="{2354549D-3E9C-4968-8E46-21EBF91129B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03AEA69-0B07-4F05-AAE9-C12D26A21C2D}"/>
              </a:ext>
            </a:extLst>
          </p:cNvPr>
          <p:cNvSpPr>
            <a:spLocks noGrp="1"/>
          </p:cNvSpPr>
          <p:nvPr>
            <p:ph type="sldNum" sz="quarter" idx="12"/>
          </p:nvPr>
        </p:nvSpPr>
        <p:spPr/>
        <p:txBody>
          <a:bodyPr/>
          <a:lstStyle/>
          <a:p>
            <a:fld id="{B57853F1-3418-4D82-B86C-385B3660DB7F}" type="slidenum">
              <a:rPr lang="pl-PL" smtClean="0"/>
              <a:t>‹#›</a:t>
            </a:fld>
            <a:endParaRPr lang="pl-PL"/>
          </a:p>
        </p:txBody>
      </p:sp>
    </p:spTree>
    <p:extLst>
      <p:ext uri="{BB962C8B-B14F-4D97-AF65-F5344CB8AC3E}">
        <p14:creationId xmlns:p14="http://schemas.microsoft.com/office/powerpoint/2010/main" val="33390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056B9E-BC7E-4814-A33E-B9C2FC74BE1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2F21BBAE-AAC7-4654-82BB-08CFE4EF0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78102BD6-4C56-48D9-9B05-0D55C454F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A7027294-3A35-4437-B5E6-C1C89255BD2F}"/>
              </a:ext>
            </a:extLst>
          </p:cNvPr>
          <p:cNvSpPr>
            <a:spLocks noGrp="1"/>
          </p:cNvSpPr>
          <p:nvPr>
            <p:ph type="dt" sz="half" idx="10"/>
          </p:nvPr>
        </p:nvSpPr>
        <p:spPr/>
        <p:txBody>
          <a:bodyPr/>
          <a:lstStyle/>
          <a:p>
            <a:fld id="{B9A3B00E-7C72-43CC-8B07-624B0F975437}" type="datetimeFigureOut">
              <a:rPr lang="pl-PL" smtClean="0"/>
              <a:t>10.06.2021</a:t>
            </a:fld>
            <a:endParaRPr lang="pl-PL"/>
          </a:p>
        </p:txBody>
      </p:sp>
      <p:sp>
        <p:nvSpPr>
          <p:cNvPr id="6" name="Symbol zastępczy stopki 5">
            <a:extLst>
              <a:ext uri="{FF2B5EF4-FFF2-40B4-BE49-F238E27FC236}">
                <a16:creationId xmlns:a16="http://schemas.microsoft.com/office/drawing/2014/main" id="{1809E1F3-D6CA-4419-9A9D-60C3EF3EBFE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95E0F80-6971-4132-BD2E-FBE9B7F5F479}"/>
              </a:ext>
            </a:extLst>
          </p:cNvPr>
          <p:cNvSpPr>
            <a:spLocks noGrp="1"/>
          </p:cNvSpPr>
          <p:nvPr>
            <p:ph type="sldNum" sz="quarter" idx="12"/>
          </p:nvPr>
        </p:nvSpPr>
        <p:spPr/>
        <p:txBody>
          <a:bodyPr/>
          <a:lstStyle/>
          <a:p>
            <a:fld id="{B57853F1-3418-4D82-B86C-385B3660DB7F}" type="slidenum">
              <a:rPr lang="pl-PL" smtClean="0"/>
              <a:t>‹#›</a:t>
            </a:fld>
            <a:endParaRPr lang="pl-PL"/>
          </a:p>
        </p:txBody>
      </p:sp>
    </p:spTree>
    <p:extLst>
      <p:ext uri="{BB962C8B-B14F-4D97-AF65-F5344CB8AC3E}">
        <p14:creationId xmlns:p14="http://schemas.microsoft.com/office/powerpoint/2010/main" val="361838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BD6D3374-7A11-4660-849C-127880483E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A440CBB-6E13-41EB-A548-8181F6BFD2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D06DD18-6972-43BB-BA97-1F6650F5E8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3B00E-7C72-43CC-8B07-624B0F975437}" type="datetimeFigureOut">
              <a:rPr lang="pl-PL" smtClean="0"/>
              <a:t>10.06.2021</a:t>
            </a:fld>
            <a:endParaRPr lang="pl-PL"/>
          </a:p>
        </p:txBody>
      </p:sp>
      <p:sp>
        <p:nvSpPr>
          <p:cNvPr id="5" name="Symbol zastępczy stopki 4">
            <a:extLst>
              <a:ext uri="{FF2B5EF4-FFF2-40B4-BE49-F238E27FC236}">
                <a16:creationId xmlns:a16="http://schemas.microsoft.com/office/drawing/2014/main" id="{D4317022-B117-4873-AA37-307CD47DB1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83DDAAD7-69C0-4D82-A5F2-9DE21FC784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853F1-3418-4D82-B86C-385B3660DB7F}" type="slidenum">
              <a:rPr lang="pl-PL" smtClean="0"/>
              <a:t>‹#›</a:t>
            </a:fld>
            <a:endParaRPr lang="pl-PL"/>
          </a:p>
        </p:txBody>
      </p:sp>
    </p:spTree>
    <p:extLst>
      <p:ext uri="{BB962C8B-B14F-4D97-AF65-F5344CB8AC3E}">
        <p14:creationId xmlns:p14="http://schemas.microsoft.com/office/powerpoint/2010/main" val="3076749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t3n.de/news/silicon-polska-tech-hotspot-polen-1369122/"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12E977-C6C9-4F15-8C88-0376504F2093}"/>
              </a:ext>
            </a:extLst>
          </p:cNvPr>
          <p:cNvSpPr>
            <a:spLocks noGrp="1"/>
          </p:cNvSpPr>
          <p:nvPr>
            <p:ph type="ctrTitle"/>
          </p:nvPr>
        </p:nvSpPr>
        <p:spPr>
          <a:xfrm>
            <a:off x="4654295" y="4522156"/>
            <a:ext cx="5609222" cy="1838887"/>
          </a:xfrm>
        </p:spPr>
        <p:txBody>
          <a:bodyPr anchor="t">
            <a:normAutofit/>
          </a:bodyPr>
          <a:lstStyle/>
          <a:p>
            <a:pPr algn="l"/>
            <a:r>
              <a:rPr lang="pl-PL" sz="4800" err="1"/>
              <a:t>Tecnología</a:t>
            </a:r>
            <a:r>
              <a:rPr lang="pl-PL" sz="4800"/>
              <a:t> moderna en Polonia</a:t>
            </a:r>
          </a:p>
        </p:txBody>
      </p:sp>
      <p:sp>
        <p:nvSpPr>
          <p:cNvPr id="3" name="Podtytuł 2">
            <a:extLst>
              <a:ext uri="{FF2B5EF4-FFF2-40B4-BE49-F238E27FC236}">
                <a16:creationId xmlns:a16="http://schemas.microsoft.com/office/drawing/2014/main" id="{B1E86247-FBAF-40BD-A5F7-F5B95051690F}"/>
              </a:ext>
            </a:extLst>
          </p:cNvPr>
          <p:cNvSpPr>
            <a:spLocks noGrp="1"/>
          </p:cNvSpPr>
          <p:nvPr>
            <p:ph type="subTitle" idx="1"/>
          </p:nvPr>
        </p:nvSpPr>
        <p:spPr>
          <a:xfrm>
            <a:off x="4654296" y="3945418"/>
            <a:ext cx="5609219" cy="753120"/>
          </a:xfrm>
        </p:spPr>
        <p:txBody>
          <a:bodyPr anchor="b">
            <a:normAutofit fontScale="92500"/>
          </a:bodyPr>
          <a:lstStyle/>
          <a:p>
            <a:r>
              <a:rPr lang="pl-PL" sz="2000"/>
              <a:t>Martyna Zubrzycka, Jagoda Tłuczek, Mikołaj Wołowiec </a:t>
            </a:r>
          </a:p>
          <a:p>
            <a:r>
              <a:rPr lang="pl-PL" sz="2000"/>
              <a:t>1F</a:t>
            </a:r>
          </a:p>
        </p:txBody>
      </p:sp>
      <p:sp>
        <p:nvSpPr>
          <p:cNvPr id="21" name="Freeform: Shape 20">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braz 3">
            <a:extLst>
              <a:ext uri="{FF2B5EF4-FFF2-40B4-BE49-F238E27FC236}">
                <a16:creationId xmlns:a16="http://schemas.microsoft.com/office/drawing/2014/main" id="{D922A178-AE52-4952-ABD3-F4BA7830AB74}"/>
              </a:ext>
            </a:extLst>
          </p:cNvPr>
          <p:cNvPicPr>
            <a:picLocks noChangeAspect="1"/>
          </p:cNvPicPr>
          <p:nvPr/>
        </p:nvPicPr>
        <p:blipFill>
          <a:blip r:embed="rId2"/>
          <a:stretch>
            <a:fillRect/>
          </a:stretch>
        </p:blipFill>
        <p:spPr>
          <a:xfrm>
            <a:off x="1709154" y="780616"/>
            <a:ext cx="2665811" cy="459852"/>
          </a:xfrm>
          <a:prstGeom prst="rect">
            <a:avLst/>
          </a:prstGeom>
        </p:spPr>
      </p:pic>
      <p:sp>
        <p:nvSpPr>
          <p:cNvPr id="29" name="Oval 28">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Obraz 5">
            <a:extLst>
              <a:ext uri="{FF2B5EF4-FFF2-40B4-BE49-F238E27FC236}">
                <a16:creationId xmlns:a16="http://schemas.microsoft.com/office/drawing/2014/main" id="{BA7C952F-CA99-44F9-A356-072D1B78DDD1}"/>
              </a:ext>
            </a:extLst>
          </p:cNvPr>
          <p:cNvPicPr>
            <a:picLocks noChangeAspect="1"/>
          </p:cNvPicPr>
          <p:nvPr/>
        </p:nvPicPr>
        <p:blipFill>
          <a:blip r:embed="rId3"/>
          <a:stretch>
            <a:fillRect/>
          </a:stretch>
        </p:blipFill>
        <p:spPr>
          <a:xfrm>
            <a:off x="5522019" y="1925672"/>
            <a:ext cx="2744308" cy="562583"/>
          </a:xfrm>
          <a:prstGeom prst="rect">
            <a:avLst/>
          </a:prstGeom>
        </p:spPr>
      </p:pic>
      <p:pic>
        <p:nvPicPr>
          <p:cNvPr id="7" name="Obraz 6">
            <a:extLst>
              <a:ext uri="{FF2B5EF4-FFF2-40B4-BE49-F238E27FC236}">
                <a16:creationId xmlns:a16="http://schemas.microsoft.com/office/drawing/2014/main" id="{0BC2D467-46C2-4A8D-89D2-9C96FED0AE91}"/>
              </a:ext>
            </a:extLst>
          </p:cNvPr>
          <p:cNvPicPr>
            <a:picLocks noChangeAspect="1"/>
          </p:cNvPicPr>
          <p:nvPr/>
        </p:nvPicPr>
        <p:blipFill>
          <a:blip r:embed="rId4"/>
          <a:stretch>
            <a:fillRect/>
          </a:stretch>
        </p:blipFill>
        <p:spPr>
          <a:xfrm>
            <a:off x="130923" y="3621723"/>
            <a:ext cx="3006171" cy="3006171"/>
          </a:xfrm>
          <a:prstGeom prst="rect">
            <a:avLst/>
          </a:prstGeom>
        </p:spPr>
      </p:pic>
      <p:sp>
        <p:nvSpPr>
          <p:cNvPr id="33" name="Freeform: Shape 32">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az 4">
            <a:extLst>
              <a:ext uri="{FF2B5EF4-FFF2-40B4-BE49-F238E27FC236}">
                <a16:creationId xmlns:a16="http://schemas.microsoft.com/office/drawing/2014/main" id="{AB718A19-875E-4C3D-A721-073F916713F0}"/>
              </a:ext>
            </a:extLst>
          </p:cNvPr>
          <p:cNvPicPr>
            <a:picLocks noChangeAspect="1"/>
          </p:cNvPicPr>
          <p:nvPr/>
        </p:nvPicPr>
        <p:blipFill>
          <a:blip r:embed="rId5"/>
          <a:stretch>
            <a:fillRect/>
          </a:stretch>
        </p:blipFill>
        <p:spPr>
          <a:xfrm>
            <a:off x="9460072" y="1079574"/>
            <a:ext cx="2525663" cy="846097"/>
          </a:xfrm>
          <a:prstGeom prst="rect">
            <a:avLst/>
          </a:prstGeom>
        </p:spPr>
      </p:pic>
    </p:spTree>
    <p:extLst>
      <p:ext uri="{BB962C8B-B14F-4D97-AF65-F5344CB8AC3E}">
        <p14:creationId xmlns:p14="http://schemas.microsoft.com/office/powerpoint/2010/main" val="12855939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31EBD984-63C9-4FF2-A7E0-A2C110C8F986}"/>
              </a:ext>
            </a:extLst>
          </p:cNvPr>
          <p:cNvPicPr>
            <a:picLocks noChangeAspect="1"/>
          </p:cNvPicPr>
          <p:nvPr/>
        </p:nvPicPr>
        <p:blipFill rotWithShape="1">
          <a:blip r:embed="rId2"/>
          <a:srcRect l="15916" r="26843"/>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2" name="Freeform: Shape 11">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Freeform: Shape 13">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2B9F2A3F-B332-4EA0-9CDD-5670590A9BAC}"/>
              </a:ext>
            </a:extLst>
          </p:cNvPr>
          <p:cNvSpPr>
            <a:spLocks noGrp="1"/>
          </p:cNvSpPr>
          <p:nvPr>
            <p:ph sz="half" idx="4294967295"/>
          </p:nvPr>
        </p:nvSpPr>
        <p:spPr>
          <a:xfrm>
            <a:off x="804672" y="2871982"/>
            <a:ext cx="4782458" cy="3181684"/>
          </a:xfrm>
        </p:spPr>
        <p:txBody>
          <a:bodyPr vert="horz" lIns="91440" tIns="45720" rIns="91440" bIns="45720" rtlCol="0" anchor="t">
            <a:normAutofit/>
          </a:bodyPr>
          <a:lstStyle/>
          <a:p>
            <a:r>
              <a:rPr lang="en-US" sz="1800"/>
              <a:t>T3n.de también destaca la</a:t>
            </a:r>
            <a:r>
              <a:rPr lang="en-US" sz="1800" b="1"/>
              <a:t> proporción sustancial de mujeres en el sector </a:t>
            </a:r>
            <a:r>
              <a:rPr lang="en-US" sz="1800"/>
              <a:t>de las tecnologías de la información en Polonia. En 2016, la cantidad de mujeres que se graduaron de estudios de ciencia, tecnología, ingeniería y matemáticas ascendió al 40 % en Polonia, mientras que en otros países europeos la proporción fue tan solo del 33 %.</a:t>
            </a:r>
          </a:p>
        </p:txBody>
      </p:sp>
    </p:spTree>
    <p:extLst>
      <p:ext uri="{BB962C8B-B14F-4D97-AF65-F5344CB8AC3E}">
        <p14:creationId xmlns:p14="http://schemas.microsoft.com/office/powerpoint/2010/main" val="131659109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2BD70C-C4A0-46C4-9518-A731098B4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A97539F-D965-4205-99EC-A7C9E39DF41D}"/>
              </a:ext>
            </a:extLst>
          </p:cNvPr>
          <p:cNvSpPr>
            <a:spLocks noGrp="1"/>
          </p:cNvSpPr>
          <p:nvPr>
            <p:ph type="title"/>
          </p:nvPr>
        </p:nvSpPr>
        <p:spPr>
          <a:xfrm>
            <a:off x="6072445" y="3640254"/>
            <a:ext cx="5319433" cy="2076333"/>
          </a:xfrm>
        </p:spPr>
        <p:txBody>
          <a:bodyPr vert="horz" lIns="91440" tIns="45720" rIns="91440" bIns="45720" rtlCol="0" anchor="t">
            <a:normAutofit/>
          </a:bodyPr>
          <a:lstStyle/>
          <a:p>
            <a:pPr algn="ctr"/>
            <a:r>
              <a:rPr lang="en-US" sz="4800" kern="1200">
                <a:solidFill>
                  <a:schemeClr val="bg1"/>
                </a:solidFill>
                <a:latin typeface="+mj-lt"/>
                <a:ea typeface="+mj-ea"/>
                <a:cs typeface="+mj-cs"/>
              </a:rPr>
              <a:t>FINAL</a:t>
            </a:r>
          </a:p>
        </p:txBody>
      </p:sp>
      <p:sp>
        <p:nvSpPr>
          <p:cNvPr id="11" name="Freeform: Shape 10">
            <a:extLst>
              <a:ext uri="{FF2B5EF4-FFF2-40B4-BE49-F238E27FC236}">
                <a16:creationId xmlns:a16="http://schemas.microsoft.com/office/drawing/2014/main" id="{39B74A45-BDDD-4892-B8C0-B290C094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516C73E-9465-4C9E-9B86-9E58FB326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 y="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Znacznik wyboru">
            <a:extLst>
              <a:ext uri="{FF2B5EF4-FFF2-40B4-BE49-F238E27FC236}">
                <a16:creationId xmlns:a16="http://schemas.microsoft.com/office/drawing/2014/main" id="{8D0EECB0-5D50-4075-B902-5CD6D061F0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941" y="1301551"/>
            <a:ext cx="3440610" cy="3440610"/>
          </a:xfrm>
          <a:prstGeom prst="rect">
            <a:avLst/>
          </a:prstGeom>
        </p:spPr>
      </p:pic>
    </p:spTree>
    <p:extLst>
      <p:ext uri="{BB962C8B-B14F-4D97-AF65-F5344CB8AC3E}">
        <p14:creationId xmlns:p14="http://schemas.microsoft.com/office/powerpoint/2010/main" val="4070449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Obraz 5">
            <a:extLst>
              <a:ext uri="{FF2B5EF4-FFF2-40B4-BE49-F238E27FC236}">
                <a16:creationId xmlns:a16="http://schemas.microsoft.com/office/drawing/2014/main" id="{5399AF43-393A-4357-9A81-42ADB133F983}"/>
              </a:ext>
            </a:extLst>
          </p:cNvPr>
          <p:cNvPicPr>
            <a:picLocks noChangeAspect="1"/>
          </p:cNvPicPr>
          <p:nvPr/>
        </p:nvPicPr>
        <p:blipFill rotWithShape="1">
          <a:blip r:embed="rId2"/>
          <a:srcRect l="3768" r="-2"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11" name="pole tekstowe 10">
            <a:extLst>
              <a:ext uri="{FF2B5EF4-FFF2-40B4-BE49-F238E27FC236}">
                <a16:creationId xmlns:a16="http://schemas.microsoft.com/office/drawing/2014/main" id="{B43EF9A2-2804-4389-8092-25EB63FE3FFF}"/>
              </a:ext>
            </a:extLst>
          </p:cNvPr>
          <p:cNvSpPr txBox="1"/>
          <p:nvPr/>
        </p:nvSpPr>
        <p:spPr>
          <a:xfrm>
            <a:off x="6234329" y="2279018"/>
            <a:ext cx="5314543" cy="337592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a:t>En 2016, Polonia vivió un importante avance en la tecnología de la perforación de superficie de barrenos para voladura. Atlas Copco Polonia decidió presentar a sus socios las soluciones tecnológicas de perforación con martillo en cabeza más recientes. El siguiente paso fue importar un equipo de perforación SmartROC T40 equipado con el martillo COP 2560+, HNS (sistema de navegación entre barrenos) y control remoto para realizar pruebas de perforación ante las empresas más importantes del sector en Polonia.</a:t>
            </a:r>
          </a:p>
        </p:txBody>
      </p:sp>
    </p:spTree>
    <p:extLst>
      <p:ext uri="{BB962C8B-B14F-4D97-AF65-F5344CB8AC3E}">
        <p14:creationId xmlns:p14="http://schemas.microsoft.com/office/powerpoint/2010/main" val="4385751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7">
            <a:extLst>
              <a:ext uri="{FF2B5EF4-FFF2-40B4-BE49-F238E27FC236}">
                <a16:creationId xmlns:a16="http://schemas.microsoft.com/office/drawing/2014/main" id="{CB5DFCDA-694D-4637-8E9B-038575194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9">
            <a:extLst>
              <a:ext uri="{FF2B5EF4-FFF2-40B4-BE49-F238E27FC236}">
                <a16:creationId xmlns:a16="http://schemas.microsoft.com/office/drawing/2014/main" id="{E4DB276E-BFF1-43F5-AB90-7ABA4B9A9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ole tekstowe 2">
            <a:extLst>
              <a:ext uri="{FF2B5EF4-FFF2-40B4-BE49-F238E27FC236}">
                <a16:creationId xmlns:a16="http://schemas.microsoft.com/office/drawing/2014/main" id="{74115A2F-1057-4182-98AE-990CC0617564}"/>
              </a:ext>
            </a:extLst>
          </p:cNvPr>
          <p:cNvSpPr txBox="1"/>
          <p:nvPr/>
        </p:nvSpPr>
        <p:spPr>
          <a:xfrm>
            <a:off x="838198" y="1956390"/>
            <a:ext cx="7322290" cy="390746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a:t>El </a:t>
            </a:r>
            <a:r>
              <a:rPr lang="en-US" sz="2200" err="1"/>
              <a:t>objetivo</a:t>
            </a:r>
            <a:r>
              <a:rPr lang="en-US" sz="2200"/>
              <a:t> de </a:t>
            </a:r>
            <a:r>
              <a:rPr lang="en-US" sz="2200" err="1"/>
              <a:t>estas</a:t>
            </a:r>
            <a:r>
              <a:rPr lang="en-US" sz="2200"/>
              <a:t> </a:t>
            </a:r>
            <a:r>
              <a:rPr lang="en-US" sz="2200" err="1"/>
              <a:t>pruebas</a:t>
            </a:r>
            <a:r>
              <a:rPr lang="en-US" sz="2200"/>
              <a:t> era </a:t>
            </a:r>
            <a:r>
              <a:rPr lang="en-US" sz="2200" err="1"/>
              <a:t>demostrar</a:t>
            </a:r>
            <a:r>
              <a:rPr lang="en-US" sz="2200"/>
              <a:t> que </a:t>
            </a:r>
            <a:r>
              <a:rPr lang="en-US" sz="2200" err="1"/>
              <a:t>aunque</a:t>
            </a:r>
            <a:r>
              <a:rPr lang="en-US" sz="2200"/>
              <a:t> los </a:t>
            </a:r>
            <a:r>
              <a:rPr lang="en-US" sz="2200" err="1"/>
              <a:t>avances</a:t>
            </a:r>
            <a:r>
              <a:rPr lang="en-US" sz="2200"/>
              <a:t> </a:t>
            </a:r>
            <a:r>
              <a:rPr lang="en-US" sz="2200" err="1"/>
              <a:t>tecnológicos</a:t>
            </a:r>
            <a:r>
              <a:rPr lang="en-US" sz="2200"/>
              <a:t> que </a:t>
            </a:r>
            <a:r>
              <a:rPr lang="en-US" sz="2200" err="1"/>
              <a:t>ofrece</a:t>
            </a:r>
            <a:r>
              <a:rPr lang="en-US" sz="2200"/>
              <a:t> Atlas Copco </a:t>
            </a:r>
            <a:r>
              <a:rPr lang="en-US" sz="2200" err="1"/>
              <a:t>implican</a:t>
            </a:r>
            <a:r>
              <a:rPr lang="en-US" sz="2200"/>
              <a:t> </a:t>
            </a:r>
            <a:r>
              <a:rPr lang="en-US" sz="2200" err="1"/>
              <a:t>mayores</a:t>
            </a:r>
            <a:r>
              <a:rPr lang="en-US" sz="2200"/>
              <a:t> </a:t>
            </a:r>
            <a:r>
              <a:rPr lang="en-US" sz="2200" err="1"/>
              <a:t>costes</a:t>
            </a:r>
            <a:r>
              <a:rPr lang="en-US" sz="2200"/>
              <a:t> de </a:t>
            </a:r>
            <a:r>
              <a:rPr lang="en-US" sz="2200" err="1"/>
              <a:t>inversión</a:t>
            </a:r>
            <a:r>
              <a:rPr lang="en-US" sz="2200"/>
              <a:t> </a:t>
            </a:r>
            <a:r>
              <a:rPr lang="en-US" sz="2200" err="1"/>
              <a:t>iniciales</a:t>
            </a:r>
            <a:r>
              <a:rPr lang="en-US" sz="2200"/>
              <a:t>, </a:t>
            </a:r>
            <a:r>
              <a:rPr lang="en-US" sz="2200" err="1"/>
              <a:t>también</a:t>
            </a:r>
            <a:r>
              <a:rPr lang="en-US" sz="2200"/>
              <a:t> </a:t>
            </a:r>
            <a:r>
              <a:rPr lang="en-US" sz="2200" err="1"/>
              <a:t>suponen</a:t>
            </a:r>
            <a:r>
              <a:rPr lang="en-US" sz="2200"/>
              <a:t> un </a:t>
            </a:r>
            <a:r>
              <a:rPr lang="en-US" sz="2200" err="1"/>
              <a:t>retorno</a:t>
            </a:r>
            <a:r>
              <a:rPr lang="en-US" sz="2200"/>
              <a:t> de la </a:t>
            </a:r>
            <a:r>
              <a:rPr lang="en-US" sz="2200" err="1"/>
              <a:t>inversión</a:t>
            </a:r>
            <a:r>
              <a:rPr lang="en-US" sz="2200"/>
              <a:t> </a:t>
            </a:r>
            <a:r>
              <a:rPr lang="en-US" sz="2200" err="1"/>
              <a:t>más</a:t>
            </a:r>
            <a:r>
              <a:rPr lang="en-US" sz="2200"/>
              <a:t> </a:t>
            </a:r>
            <a:r>
              <a:rPr lang="en-US" sz="2200" err="1"/>
              <a:t>rápido</a:t>
            </a:r>
            <a:r>
              <a:rPr lang="en-US" sz="2200"/>
              <a:t> gracias a la </a:t>
            </a:r>
            <a:r>
              <a:rPr lang="en-US" sz="2200" err="1"/>
              <a:t>mejora</a:t>
            </a:r>
            <a:r>
              <a:rPr lang="en-US" sz="2200"/>
              <a:t> </a:t>
            </a:r>
            <a:r>
              <a:rPr lang="en-US" sz="2200" err="1"/>
              <a:t>en</a:t>
            </a:r>
            <a:r>
              <a:rPr lang="en-US" sz="2200"/>
              <a:t> </a:t>
            </a:r>
            <a:r>
              <a:rPr lang="en-US" sz="2200" err="1"/>
              <a:t>términos</a:t>
            </a:r>
            <a:r>
              <a:rPr lang="en-US" sz="2200"/>
              <a:t> de </a:t>
            </a:r>
            <a:r>
              <a:rPr lang="en-US" sz="2200" err="1"/>
              <a:t>calidad</a:t>
            </a:r>
            <a:r>
              <a:rPr lang="en-US" sz="2200"/>
              <a:t> y a la </a:t>
            </a:r>
            <a:r>
              <a:rPr lang="en-US" sz="2200" err="1"/>
              <a:t>reducción</a:t>
            </a:r>
            <a:r>
              <a:rPr lang="en-US" sz="2200"/>
              <a:t> del </a:t>
            </a:r>
            <a:r>
              <a:rPr lang="en-US" sz="2200" err="1"/>
              <a:t>tiempo</a:t>
            </a:r>
            <a:r>
              <a:rPr lang="en-US" sz="2200"/>
              <a:t> </a:t>
            </a:r>
            <a:r>
              <a:rPr lang="en-US" sz="2200" err="1"/>
              <a:t>necesario</a:t>
            </a:r>
            <a:r>
              <a:rPr lang="en-US" sz="2200"/>
              <a:t> para </a:t>
            </a:r>
            <a:r>
              <a:rPr lang="en-US" sz="2200" err="1"/>
              <a:t>realizar</a:t>
            </a:r>
            <a:r>
              <a:rPr lang="en-US" sz="2200"/>
              <a:t> un </a:t>
            </a:r>
            <a:r>
              <a:rPr lang="en-US" sz="2200" err="1"/>
              <a:t>trabajo</a:t>
            </a:r>
            <a:r>
              <a:rPr lang="en-US" sz="2200"/>
              <a:t>. </a:t>
            </a:r>
            <a:r>
              <a:rPr lang="en-US" sz="2200" err="1"/>
              <a:t>También</a:t>
            </a:r>
            <a:r>
              <a:rPr lang="en-US" sz="2200"/>
              <a:t> </a:t>
            </a:r>
            <a:r>
              <a:rPr lang="en-US" sz="2200" err="1"/>
              <a:t>mejoran</a:t>
            </a:r>
            <a:r>
              <a:rPr lang="en-US" sz="2200"/>
              <a:t> la </a:t>
            </a:r>
            <a:r>
              <a:rPr lang="en-US" sz="2200" err="1"/>
              <a:t>comodidad</a:t>
            </a:r>
            <a:r>
              <a:rPr lang="en-US" sz="2200"/>
              <a:t> de los </a:t>
            </a:r>
            <a:r>
              <a:rPr lang="en-US" sz="2200" err="1"/>
              <a:t>operadores</a:t>
            </a:r>
            <a:r>
              <a:rPr lang="en-US" sz="2200"/>
              <a:t> e </a:t>
            </a:r>
            <a:r>
              <a:rPr lang="en-US" sz="2200" err="1"/>
              <a:t>ingenieros</a:t>
            </a:r>
            <a:r>
              <a:rPr lang="en-US" sz="2200"/>
              <a:t> de </a:t>
            </a:r>
            <a:r>
              <a:rPr lang="en-US" sz="2200" err="1"/>
              <a:t>voladura</a:t>
            </a:r>
            <a:r>
              <a:rPr lang="en-US" sz="2200"/>
              <a:t>. Los </a:t>
            </a:r>
            <a:r>
              <a:rPr lang="en-US" sz="2200" err="1"/>
              <a:t>equipos</a:t>
            </a:r>
            <a:r>
              <a:rPr lang="en-US" sz="2200"/>
              <a:t> </a:t>
            </a:r>
            <a:r>
              <a:rPr lang="en-US" sz="2200" err="1"/>
              <a:t>más</a:t>
            </a:r>
            <a:r>
              <a:rPr lang="en-US" sz="2200"/>
              <a:t> </a:t>
            </a:r>
            <a:r>
              <a:rPr lang="en-US" sz="2200" err="1"/>
              <a:t>modernos</a:t>
            </a:r>
            <a:r>
              <a:rPr lang="en-US" sz="2200"/>
              <a:t> </a:t>
            </a:r>
            <a:r>
              <a:rPr lang="en-US" sz="2200" err="1"/>
              <a:t>permiten</a:t>
            </a:r>
            <a:r>
              <a:rPr lang="en-US" sz="2200"/>
              <a:t> </a:t>
            </a:r>
            <a:r>
              <a:rPr lang="en-US" sz="2200" err="1"/>
              <a:t>descargar</a:t>
            </a:r>
            <a:r>
              <a:rPr lang="en-US" sz="2200"/>
              <a:t> </a:t>
            </a:r>
            <a:r>
              <a:rPr lang="en-US" sz="2200" err="1"/>
              <a:t>datos</a:t>
            </a:r>
            <a:r>
              <a:rPr lang="en-US" sz="2200"/>
              <a:t> </a:t>
            </a:r>
            <a:r>
              <a:rPr lang="en-US" sz="2200" err="1"/>
              <a:t>relativos</a:t>
            </a:r>
            <a:r>
              <a:rPr lang="en-US" sz="2200"/>
              <a:t> a la </a:t>
            </a:r>
            <a:r>
              <a:rPr lang="en-US" sz="2200" err="1"/>
              <a:t>desviación</a:t>
            </a:r>
            <a:r>
              <a:rPr lang="en-US" sz="2200"/>
              <a:t> de los </a:t>
            </a:r>
            <a:r>
              <a:rPr lang="en-US" sz="2200" err="1"/>
              <a:t>barrenos</a:t>
            </a:r>
            <a:r>
              <a:rPr lang="en-US" sz="2200"/>
              <a:t> </a:t>
            </a:r>
            <a:r>
              <a:rPr lang="en-US" sz="2200" err="1"/>
              <a:t>realizados</a:t>
            </a:r>
            <a:r>
              <a:rPr lang="en-US" sz="2200"/>
              <a:t>, y a la </a:t>
            </a:r>
            <a:r>
              <a:rPr lang="en-US" sz="2200" err="1"/>
              <a:t>calidad</a:t>
            </a:r>
            <a:r>
              <a:rPr lang="en-US" sz="2200"/>
              <a:t> y </a:t>
            </a:r>
            <a:r>
              <a:rPr lang="en-US" sz="2200" err="1"/>
              <a:t>el</a:t>
            </a:r>
            <a:r>
              <a:rPr lang="en-US" sz="2200"/>
              <a:t> </a:t>
            </a:r>
            <a:r>
              <a:rPr lang="en-US" sz="2200" err="1"/>
              <a:t>tipo</a:t>
            </a:r>
            <a:r>
              <a:rPr lang="en-US" sz="2200"/>
              <a:t> de los </a:t>
            </a:r>
            <a:r>
              <a:rPr lang="en-US" sz="2200" err="1"/>
              <a:t>depósitos</a:t>
            </a:r>
            <a:r>
              <a:rPr lang="en-US" sz="2200"/>
              <a:t> de </a:t>
            </a:r>
            <a:r>
              <a:rPr lang="en-US" sz="2200" err="1"/>
              <a:t>manera</a:t>
            </a:r>
            <a:r>
              <a:rPr lang="en-US" sz="2200"/>
              <a:t> </a:t>
            </a:r>
            <a:r>
              <a:rPr lang="en-US" sz="2200" err="1"/>
              <a:t>periódica</a:t>
            </a:r>
            <a:r>
              <a:rPr lang="en-US" sz="2200"/>
              <a:t> para </a:t>
            </a:r>
            <a:r>
              <a:rPr lang="en-US" sz="2200" err="1"/>
              <a:t>usarlos</a:t>
            </a:r>
            <a:r>
              <a:rPr lang="en-US" sz="2200"/>
              <a:t> </a:t>
            </a:r>
            <a:r>
              <a:rPr lang="en-US" sz="2200" err="1"/>
              <a:t>posteriormente</a:t>
            </a:r>
            <a:r>
              <a:rPr lang="en-US" sz="2200"/>
              <a:t> </a:t>
            </a:r>
            <a:r>
              <a:rPr lang="en-US" sz="2200" err="1"/>
              <a:t>en</a:t>
            </a:r>
            <a:r>
              <a:rPr lang="en-US" sz="2200"/>
              <a:t> </a:t>
            </a:r>
            <a:r>
              <a:rPr lang="en-US" sz="2200" err="1"/>
              <a:t>tareas</a:t>
            </a:r>
            <a:r>
              <a:rPr lang="en-US" sz="2200"/>
              <a:t> </a:t>
            </a:r>
            <a:r>
              <a:rPr lang="en-US" sz="2200" err="1"/>
              <a:t>como</a:t>
            </a:r>
            <a:r>
              <a:rPr lang="en-US" sz="2200"/>
              <a:t>, por </a:t>
            </a:r>
            <a:r>
              <a:rPr lang="en-US" sz="2200" err="1"/>
              <a:t>ejemplo</a:t>
            </a:r>
            <a:r>
              <a:rPr lang="en-US" sz="2200"/>
              <a:t>, la </a:t>
            </a:r>
            <a:r>
              <a:rPr lang="en-US" sz="2200" err="1"/>
              <a:t>optimización</a:t>
            </a:r>
            <a:r>
              <a:rPr lang="en-US" sz="2200"/>
              <a:t> de los planes de </a:t>
            </a:r>
            <a:r>
              <a:rPr lang="en-US" sz="2200" err="1"/>
              <a:t>explotación</a:t>
            </a:r>
            <a:r>
              <a:rPr lang="en-US" sz="2200"/>
              <a:t>.</a:t>
            </a:r>
          </a:p>
        </p:txBody>
      </p:sp>
    </p:spTree>
    <p:extLst>
      <p:ext uri="{BB962C8B-B14F-4D97-AF65-F5344CB8AC3E}">
        <p14:creationId xmlns:p14="http://schemas.microsoft.com/office/powerpoint/2010/main" val="188723762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4">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id="{49853976-50BF-49AB-B983-99FC55D3CB56}"/>
              </a:ext>
            </a:extLst>
          </p:cNvPr>
          <p:cNvPicPr>
            <a:picLocks noChangeAspect="1"/>
          </p:cNvPicPr>
          <p:nvPr/>
        </p:nvPicPr>
        <p:blipFill rotWithShape="1">
          <a:blip r:embed="rId2">
            <a:alphaModFix amt="35000"/>
          </a:blip>
          <a:srcRect l="1444" r="1222"/>
          <a:stretch/>
        </p:blipFill>
        <p:spPr>
          <a:xfrm>
            <a:off x="20" y="1"/>
            <a:ext cx="12191980" cy="6857999"/>
          </a:xfrm>
          <a:prstGeom prst="rect">
            <a:avLst/>
          </a:prstGeom>
        </p:spPr>
      </p:pic>
      <p:cxnSp>
        <p:nvCxnSpPr>
          <p:cNvPr id="17" name="Straight Connector 1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pole tekstowe 2">
            <a:extLst>
              <a:ext uri="{FF2B5EF4-FFF2-40B4-BE49-F238E27FC236}">
                <a16:creationId xmlns:a16="http://schemas.microsoft.com/office/drawing/2014/main" id="{95A85493-552D-4BCF-ACD9-42593A31177C}"/>
              </a:ext>
            </a:extLst>
          </p:cNvPr>
          <p:cNvSpPr txBox="1"/>
          <p:nvPr/>
        </p:nvSpPr>
        <p:spPr>
          <a:xfrm>
            <a:off x="5155379" y="1065862"/>
            <a:ext cx="5744685" cy="472627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solidFill>
                  <a:srgbClr val="FFFFFF"/>
                </a:solidFill>
              </a:rPr>
              <a:t>MAXAM es uno de los socios de Atlas Copco; se trata de un líder mundial en la fabricación de explosivos y la mayor empresa en el mercado de los servicios de perforación y voladura en Polonia. Al cabo de un año, MAXAM perfora alrededor de un millón de metros de barrenos para voladura en Polonia. En 2016, la compañía tenía 19 equipos de perforación de Atlas Copco y 2 equipos de otros fabricantes. Su flota está repartida por toda Polonia y presta sus servicios a canteras de granito, dolomita, arenisca, basalto y áridos meláfiros, así como a canteras de caliza para la producción de cemento y otros componentes para fabricar productos químicos usados en la construcción.</a:t>
            </a:r>
          </a:p>
        </p:txBody>
      </p:sp>
    </p:spTree>
    <p:extLst>
      <p:ext uri="{BB962C8B-B14F-4D97-AF65-F5344CB8AC3E}">
        <p14:creationId xmlns:p14="http://schemas.microsoft.com/office/powerpoint/2010/main" val="383318078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ole tekstowe 19">
            <a:extLst>
              <a:ext uri="{FF2B5EF4-FFF2-40B4-BE49-F238E27FC236}">
                <a16:creationId xmlns:a16="http://schemas.microsoft.com/office/drawing/2014/main" id="{B89BA812-A3D8-461C-8CC6-A9228D822AF0}"/>
              </a:ext>
            </a:extLst>
          </p:cNvPr>
          <p:cNvSpPr txBox="1"/>
          <p:nvPr/>
        </p:nvSpPr>
        <p:spPr>
          <a:xfrm>
            <a:off x="2165569" y="1956816"/>
            <a:ext cx="7860863" cy="40248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err="1"/>
              <a:t>En</a:t>
            </a:r>
            <a:r>
              <a:rPr lang="en-US" sz="2400"/>
              <a:t> Polonia, </a:t>
            </a:r>
            <a:r>
              <a:rPr lang="en-US" sz="2400" err="1"/>
              <a:t>dependiendo</a:t>
            </a:r>
            <a:r>
              <a:rPr lang="en-US" sz="2400"/>
              <a:t> de la </a:t>
            </a:r>
            <a:r>
              <a:rPr lang="en-US" sz="2400" err="1"/>
              <a:t>cantera</a:t>
            </a:r>
            <a:r>
              <a:rPr lang="en-US" sz="2400"/>
              <a:t>, </a:t>
            </a:r>
            <a:r>
              <a:rPr lang="en-US" sz="2400" err="1"/>
              <a:t>podemos</a:t>
            </a:r>
            <a:r>
              <a:rPr lang="en-US" sz="2400"/>
              <a:t> </a:t>
            </a:r>
            <a:r>
              <a:rPr lang="en-US" sz="2400" err="1"/>
              <a:t>encontrar</a:t>
            </a:r>
            <a:r>
              <a:rPr lang="en-US" sz="2400"/>
              <a:t> </a:t>
            </a:r>
            <a:r>
              <a:rPr lang="en-US" sz="2400" err="1"/>
              <a:t>paredes</a:t>
            </a:r>
            <a:r>
              <a:rPr lang="en-US" sz="2400"/>
              <a:t> con un </a:t>
            </a:r>
            <a:r>
              <a:rPr lang="en-US" sz="2400" err="1"/>
              <a:t>grosor</a:t>
            </a:r>
            <a:r>
              <a:rPr lang="en-US" sz="2400"/>
              <a:t> de 12 a 28 metros; los </a:t>
            </a:r>
            <a:r>
              <a:rPr lang="en-US" sz="2400" err="1"/>
              <a:t>barrenos</a:t>
            </a:r>
            <a:r>
              <a:rPr lang="en-US" sz="2400"/>
              <a:t> </a:t>
            </a:r>
            <a:r>
              <a:rPr lang="en-US" sz="2400" err="1"/>
              <a:t>más</a:t>
            </a:r>
            <a:r>
              <a:rPr lang="en-US" sz="2400"/>
              <a:t> </a:t>
            </a:r>
            <a:r>
              <a:rPr lang="en-US" sz="2400" err="1"/>
              <a:t>frecuentes</a:t>
            </a:r>
            <a:r>
              <a:rPr lang="en-US" sz="2400"/>
              <a:t> </a:t>
            </a:r>
            <a:r>
              <a:rPr lang="en-US" sz="2400" err="1"/>
              <a:t>tienen</a:t>
            </a:r>
            <a:r>
              <a:rPr lang="en-US" sz="2400"/>
              <a:t> </a:t>
            </a:r>
            <a:r>
              <a:rPr lang="en-US" sz="2400" err="1"/>
              <a:t>diámetros</a:t>
            </a:r>
            <a:r>
              <a:rPr lang="en-US" sz="2400"/>
              <a:t> de 89, 95 y 102 mm.</a:t>
            </a:r>
          </a:p>
          <a:p>
            <a:pPr indent="-228600">
              <a:lnSpc>
                <a:spcPct val="90000"/>
              </a:lnSpc>
              <a:spcAft>
                <a:spcPts val="600"/>
              </a:spcAft>
              <a:buFont typeface="Arial" panose="020B0604020202020204" pitchFamily="34" charset="0"/>
              <a:buChar char="•"/>
            </a:pPr>
            <a:r>
              <a:rPr lang="en-US" sz="2400"/>
              <a:t>Al </a:t>
            </a:r>
            <a:r>
              <a:rPr lang="en-US" sz="2400" err="1"/>
              <a:t>prepararse</a:t>
            </a:r>
            <a:r>
              <a:rPr lang="en-US" sz="2400"/>
              <a:t> para </a:t>
            </a:r>
            <a:r>
              <a:rPr lang="en-US" sz="2400" err="1"/>
              <a:t>adquirir</a:t>
            </a:r>
            <a:r>
              <a:rPr lang="en-US" sz="2400"/>
              <a:t> </a:t>
            </a:r>
            <a:r>
              <a:rPr lang="en-US" sz="2400" err="1"/>
              <a:t>nuevos</a:t>
            </a:r>
            <a:r>
              <a:rPr lang="en-US" sz="2400"/>
              <a:t> </a:t>
            </a:r>
            <a:r>
              <a:rPr lang="en-US" sz="2400" err="1"/>
              <a:t>equipos</a:t>
            </a:r>
            <a:r>
              <a:rPr lang="en-US" sz="2400"/>
              <a:t> de </a:t>
            </a:r>
            <a:r>
              <a:rPr lang="en-US" sz="2400" err="1"/>
              <a:t>perforación</a:t>
            </a:r>
            <a:r>
              <a:rPr lang="en-US" sz="2400"/>
              <a:t>, Maxam se </a:t>
            </a:r>
            <a:r>
              <a:rPr lang="en-US" sz="2400" err="1"/>
              <a:t>centró</a:t>
            </a:r>
            <a:r>
              <a:rPr lang="en-US" sz="2400"/>
              <a:t> </a:t>
            </a:r>
            <a:r>
              <a:rPr lang="en-US" sz="2400" err="1"/>
              <a:t>principalmente</a:t>
            </a:r>
            <a:r>
              <a:rPr lang="en-US" sz="2400"/>
              <a:t> </a:t>
            </a:r>
            <a:r>
              <a:rPr lang="en-US" sz="2400" err="1"/>
              <a:t>en</a:t>
            </a:r>
            <a:r>
              <a:rPr lang="en-US" sz="2400"/>
              <a:t> la </a:t>
            </a:r>
            <a:r>
              <a:rPr lang="en-US" sz="2400" err="1"/>
              <a:t>posibilidad</a:t>
            </a:r>
            <a:r>
              <a:rPr lang="en-US" sz="2400"/>
              <a:t> de </a:t>
            </a:r>
            <a:r>
              <a:rPr lang="en-US" sz="2400" err="1"/>
              <a:t>reducir</a:t>
            </a:r>
            <a:r>
              <a:rPr lang="en-US" sz="2400"/>
              <a:t> los </a:t>
            </a:r>
            <a:r>
              <a:rPr lang="en-US" sz="2400" err="1"/>
              <a:t>costes</a:t>
            </a:r>
            <a:r>
              <a:rPr lang="en-US" sz="2400"/>
              <a:t> </a:t>
            </a:r>
            <a:r>
              <a:rPr lang="en-US" sz="2400" err="1"/>
              <a:t>operativos</a:t>
            </a:r>
            <a:r>
              <a:rPr lang="en-US" sz="2400"/>
              <a:t> </a:t>
            </a:r>
            <a:r>
              <a:rPr lang="en-US" sz="2400" err="1"/>
              <a:t>totales</a:t>
            </a:r>
            <a:r>
              <a:rPr lang="en-US" sz="2400"/>
              <a:t> y </a:t>
            </a:r>
            <a:r>
              <a:rPr lang="en-US" sz="2400" err="1"/>
              <a:t>subestimó</a:t>
            </a:r>
            <a:r>
              <a:rPr lang="en-US" sz="2400"/>
              <a:t> </a:t>
            </a:r>
            <a:r>
              <a:rPr lang="en-US" sz="2400" err="1"/>
              <a:t>en</a:t>
            </a:r>
            <a:r>
              <a:rPr lang="en-US" sz="2400"/>
              <a:t> </a:t>
            </a:r>
            <a:r>
              <a:rPr lang="en-US" sz="2400" err="1"/>
              <a:t>esa</a:t>
            </a:r>
            <a:r>
              <a:rPr lang="en-US" sz="2400"/>
              <a:t> </a:t>
            </a:r>
            <a:r>
              <a:rPr lang="en-US" sz="2400" err="1"/>
              <a:t>fase</a:t>
            </a:r>
            <a:r>
              <a:rPr lang="en-US" sz="2400"/>
              <a:t> de las </a:t>
            </a:r>
            <a:r>
              <a:rPr lang="en-US" sz="2400" err="1"/>
              <a:t>negociaciones</a:t>
            </a:r>
            <a:r>
              <a:rPr lang="en-US" sz="2400"/>
              <a:t> </a:t>
            </a:r>
            <a:r>
              <a:rPr lang="en-US" sz="2400" err="1"/>
              <a:t>el</a:t>
            </a:r>
            <a:r>
              <a:rPr lang="en-US" sz="2400"/>
              <a:t> </a:t>
            </a:r>
            <a:r>
              <a:rPr lang="en-US" sz="2400" err="1"/>
              <a:t>potencial</a:t>
            </a:r>
            <a:r>
              <a:rPr lang="en-US" sz="2400"/>
              <a:t> </a:t>
            </a:r>
            <a:r>
              <a:rPr lang="en-US" sz="2400" err="1"/>
              <a:t>oculto</a:t>
            </a:r>
            <a:r>
              <a:rPr lang="en-US" sz="2400"/>
              <a:t> del </a:t>
            </a:r>
            <a:r>
              <a:rPr lang="en-US" sz="2400" err="1"/>
              <a:t>sistema</a:t>
            </a:r>
            <a:r>
              <a:rPr lang="en-US" sz="2400"/>
              <a:t> HNS y </a:t>
            </a:r>
            <a:r>
              <a:rPr lang="en-US" sz="2400" err="1"/>
              <a:t>su</a:t>
            </a:r>
            <a:r>
              <a:rPr lang="en-US" sz="2400"/>
              <a:t> </a:t>
            </a:r>
            <a:r>
              <a:rPr lang="en-US" sz="2400" err="1"/>
              <a:t>repercusión</a:t>
            </a:r>
            <a:r>
              <a:rPr lang="en-US" sz="2400"/>
              <a:t> real </a:t>
            </a:r>
            <a:r>
              <a:rPr lang="en-US" sz="2400" err="1"/>
              <a:t>sobre</a:t>
            </a:r>
            <a:r>
              <a:rPr lang="en-US" sz="2400"/>
              <a:t> los </a:t>
            </a:r>
            <a:r>
              <a:rPr lang="en-US" sz="2400" err="1"/>
              <a:t>costes</a:t>
            </a:r>
            <a:r>
              <a:rPr lang="en-US" sz="2400"/>
              <a:t>. Para </a:t>
            </a:r>
            <a:r>
              <a:rPr lang="en-US" sz="2400" err="1"/>
              <a:t>realizar</a:t>
            </a:r>
            <a:r>
              <a:rPr lang="en-US" sz="2400"/>
              <a:t> las </a:t>
            </a:r>
            <a:r>
              <a:rPr lang="en-US" sz="2400" err="1"/>
              <a:t>pruebas</a:t>
            </a:r>
            <a:r>
              <a:rPr lang="en-US" sz="2400"/>
              <a:t>, se </a:t>
            </a:r>
            <a:r>
              <a:rPr lang="en-US" sz="2400" err="1"/>
              <a:t>eligió</a:t>
            </a:r>
            <a:r>
              <a:rPr lang="en-US" sz="2400"/>
              <a:t> una de las </a:t>
            </a:r>
            <a:r>
              <a:rPr lang="en-US" sz="2400" err="1"/>
              <a:t>canteras</a:t>
            </a:r>
            <a:r>
              <a:rPr lang="en-US" sz="2400"/>
              <a:t> de </a:t>
            </a:r>
            <a:r>
              <a:rPr lang="en-US" sz="2400" err="1"/>
              <a:t>granito</a:t>
            </a:r>
            <a:r>
              <a:rPr lang="en-US" sz="2400"/>
              <a:t> de Colas Poland </a:t>
            </a:r>
            <a:r>
              <a:rPr lang="en-US" sz="2400" err="1"/>
              <a:t>en</a:t>
            </a:r>
            <a:r>
              <a:rPr lang="en-US" sz="2400"/>
              <a:t> </a:t>
            </a:r>
            <a:r>
              <a:rPr lang="en-US" sz="2400" err="1"/>
              <a:t>Rogoznica</a:t>
            </a:r>
            <a:r>
              <a:rPr lang="en-US" sz="2400"/>
              <a:t>.</a:t>
            </a:r>
          </a:p>
        </p:txBody>
      </p:sp>
      <p:sp>
        <p:nvSpPr>
          <p:cNvPr id="3" name="pole tekstowe 2">
            <a:extLst>
              <a:ext uri="{FF2B5EF4-FFF2-40B4-BE49-F238E27FC236}">
                <a16:creationId xmlns:a16="http://schemas.microsoft.com/office/drawing/2014/main" id="{69792D61-68A0-492F-95E6-8FE6800280B5}"/>
              </a:ext>
            </a:extLst>
          </p:cNvPr>
          <p:cNvSpPr txBox="1"/>
          <p:nvPr/>
        </p:nvSpPr>
        <p:spPr>
          <a:xfrm>
            <a:off x="838198" y="1956390"/>
            <a:ext cx="7322290" cy="390746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400">
              <a:latin typeface="Abadi" panose="020B0604020202020204" pitchFamily="34" charset="0"/>
            </a:endParaRPr>
          </a:p>
        </p:txBody>
      </p:sp>
    </p:spTree>
    <p:extLst>
      <p:ext uri="{BB962C8B-B14F-4D97-AF65-F5344CB8AC3E}">
        <p14:creationId xmlns:p14="http://schemas.microsoft.com/office/powerpoint/2010/main" val="389206399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1199A1D-60CF-4B0A-904D-A386787E554E}"/>
              </a:ext>
            </a:extLst>
          </p:cNvPr>
          <p:cNvPicPr>
            <a:picLocks noChangeAspect="1"/>
          </p:cNvPicPr>
          <p:nvPr/>
        </p:nvPicPr>
        <p:blipFill rotWithShape="1">
          <a:blip r:embed="rId2"/>
          <a:srcRect t="21128" r="1" b="2050"/>
          <a:stretch/>
        </p:blipFill>
        <p:spPr>
          <a:xfrm>
            <a:off x="643467" y="643467"/>
            <a:ext cx="10905066" cy="5571066"/>
          </a:xfrm>
          <a:prstGeom prst="rect">
            <a:avLst/>
          </a:prstGeom>
        </p:spPr>
      </p:pic>
      <p:sp>
        <p:nvSpPr>
          <p:cNvPr id="3" name="Symbol zastępczy zawartości 2">
            <a:extLst>
              <a:ext uri="{FF2B5EF4-FFF2-40B4-BE49-F238E27FC236}">
                <a16:creationId xmlns:a16="http://schemas.microsoft.com/office/drawing/2014/main" id="{E8A16B6A-33E4-46D8-83B4-687891E09342}"/>
              </a:ext>
            </a:extLst>
          </p:cNvPr>
          <p:cNvSpPr>
            <a:spLocks noGrp="1"/>
          </p:cNvSpPr>
          <p:nvPr>
            <p:ph idx="4294967295"/>
          </p:nvPr>
        </p:nvSpPr>
        <p:spPr>
          <a:xfrm>
            <a:off x="7035800" y="993775"/>
            <a:ext cx="5156200" cy="4832350"/>
          </a:xfrm>
        </p:spPr>
        <p:txBody>
          <a:bodyPr vert="horz" lIns="91440" tIns="45720" rIns="91440" bIns="45720" rtlCol="0" anchor="ctr">
            <a:normAutofit/>
          </a:bodyPr>
          <a:lstStyle/>
          <a:p>
            <a:r>
              <a:rPr lang="pl-PL" sz="2100">
                <a:ea typeface="+mn-lt"/>
                <a:cs typeface="+mn-lt"/>
              </a:rPr>
              <a:t>El </a:t>
            </a:r>
            <a:r>
              <a:rPr lang="pl-PL" sz="2100" err="1">
                <a:ea typeface="+mn-lt"/>
                <a:cs typeface="+mn-lt"/>
              </a:rPr>
              <a:t>sector</a:t>
            </a:r>
            <a:r>
              <a:rPr lang="pl-PL" sz="2100">
                <a:ea typeface="+mn-lt"/>
                <a:cs typeface="+mn-lt"/>
              </a:rPr>
              <a:t> </a:t>
            </a:r>
            <a:r>
              <a:rPr lang="pl-PL" sz="2100" err="1">
                <a:ea typeface="+mn-lt"/>
                <a:cs typeface="+mn-lt"/>
              </a:rPr>
              <a:t>tecnológico</a:t>
            </a:r>
            <a:r>
              <a:rPr lang="pl-PL" sz="2100">
                <a:ea typeface="+mn-lt"/>
                <a:cs typeface="+mn-lt"/>
              </a:rPr>
              <a:t> </a:t>
            </a:r>
            <a:r>
              <a:rPr lang="pl-PL" sz="2100" err="1">
                <a:ea typeface="+mn-lt"/>
                <a:cs typeface="+mn-lt"/>
              </a:rPr>
              <a:t>polaco</a:t>
            </a:r>
            <a:r>
              <a:rPr lang="pl-PL" sz="2100">
                <a:ea typeface="+mn-lt"/>
                <a:cs typeface="+mn-lt"/>
              </a:rPr>
              <a:t> </a:t>
            </a:r>
            <a:r>
              <a:rPr lang="pl-PL" sz="2100" err="1">
                <a:ea typeface="+mn-lt"/>
                <a:cs typeface="+mn-lt"/>
              </a:rPr>
              <a:t>está</a:t>
            </a:r>
            <a:r>
              <a:rPr lang="pl-PL" sz="2100">
                <a:ea typeface="+mn-lt"/>
                <a:cs typeface="+mn-lt"/>
              </a:rPr>
              <a:t> </a:t>
            </a:r>
            <a:r>
              <a:rPr lang="pl-PL" sz="2100" err="1">
                <a:ea typeface="+mn-lt"/>
                <a:cs typeface="+mn-lt"/>
              </a:rPr>
              <a:t>atravesando</a:t>
            </a:r>
            <a:r>
              <a:rPr lang="pl-PL" sz="2100">
                <a:ea typeface="+mn-lt"/>
                <a:cs typeface="+mn-lt"/>
              </a:rPr>
              <a:t> </a:t>
            </a:r>
            <a:r>
              <a:rPr lang="pl-PL" sz="2100" err="1">
                <a:ea typeface="+mn-lt"/>
                <a:cs typeface="+mn-lt"/>
              </a:rPr>
              <a:t>una</a:t>
            </a:r>
            <a:r>
              <a:rPr lang="pl-PL" sz="2100">
                <a:ea typeface="+mn-lt"/>
                <a:cs typeface="+mn-lt"/>
              </a:rPr>
              <a:t> </a:t>
            </a:r>
            <a:r>
              <a:rPr lang="pl-PL" sz="2100" err="1">
                <a:ea typeface="+mn-lt"/>
                <a:cs typeface="+mn-lt"/>
              </a:rPr>
              <a:t>etapa</a:t>
            </a:r>
            <a:r>
              <a:rPr lang="pl-PL" sz="2100">
                <a:ea typeface="+mn-lt"/>
                <a:cs typeface="+mn-lt"/>
              </a:rPr>
              <a:t> de </a:t>
            </a:r>
            <a:r>
              <a:rPr lang="pl-PL" sz="2100" err="1">
                <a:ea typeface="+mn-lt"/>
                <a:cs typeface="+mn-lt"/>
              </a:rPr>
              <a:t>desarrollo</a:t>
            </a:r>
            <a:r>
              <a:rPr lang="pl-PL" sz="2100">
                <a:ea typeface="+mn-lt"/>
                <a:cs typeface="+mn-lt"/>
              </a:rPr>
              <a:t> </a:t>
            </a:r>
            <a:r>
              <a:rPr lang="pl-PL" sz="2100" err="1">
                <a:ea typeface="+mn-lt"/>
                <a:cs typeface="+mn-lt"/>
              </a:rPr>
              <a:t>extraordinario</a:t>
            </a:r>
            <a:r>
              <a:rPr lang="pl-PL" sz="2100">
                <a:ea typeface="+mn-lt"/>
                <a:cs typeface="+mn-lt"/>
              </a:rPr>
              <a:t> </a:t>
            </a:r>
            <a:r>
              <a:rPr lang="pl-PL" sz="2100" err="1">
                <a:ea typeface="+mn-lt"/>
                <a:cs typeface="+mn-lt"/>
              </a:rPr>
              <a:t>estos</a:t>
            </a:r>
            <a:r>
              <a:rPr lang="pl-PL" sz="2100">
                <a:ea typeface="+mn-lt"/>
                <a:cs typeface="+mn-lt"/>
              </a:rPr>
              <a:t> </a:t>
            </a:r>
            <a:r>
              <a:rPr lang="pl-PL" sz="2100" err="1">
                <a:ea typeface="+mn-lt"/>
                <a:cs typeface="+mn-lt"/>
              </a:rPr>
              <a:t>últimos</a:t>
            </a:r>
            <a:r>
              <a:rPr lang="pl-PL" sz="2100">
                <a:ea typeface="+mn-lt"/>
                <a:cs typeface="+mn-lt"/>
              </a:rPr>
              <a:t> </a:t>
            </a:r>
            <a:r>
              <a:rPr lang="pl-PL" sz="2100" err="1">
                <a:ea typeface="+mn-lt"/>
                <a:cs typeface="+mn-lt"/>
              </a:rPr>
              <a:t>años</a:t>
            </a:r>
            <a:r>
              <a:rPr lang="pl-PL" sz="2100">
                <a:ea typeface="+mn-lt"/>
                <a:cs typeface="+mn-lt"/>
              </a:rPr>
              <a:t>. </a:t>
            </a:r>
            <a:r>
              <a:rPr lang="pl-PL" sz="2100" err="1">
                <a:ea typeface="+mn-lt"/>
                <a:cs typeface="+mn-lt"/>
              </a:rPr>
              <a:t>Este</a:t>
            </a:r>
            <a:r>
              <a:rPr lang="pl-PL" sz="2100">
                <a:ea typeface="+mn-lt"/>
                <a:cs typeface="+mn-lt"/>
              </a:rPr>
              <a:t> </a:t>
            </a:r>
            <a:r>
              <a:rPr lang="pl-PL" sz="2100" err="1">
                <a:ea typeface="+mn-lt"/>
                <a:cs typeface="+mn-lt"/>
              </a:rPr>
              <a:t>crecimiento</a:t>
            </a:r>
            <a:r>
              <a:rPr lang="pl-PL" sz="2100">
                <a:ea typeface="+mn-lt"/>
                <a:cs typeface="+mn-lt"/>
              </a:rPr>
              <a:t> le ha </a:t>
            </a:r>
            <a:r>
              <a:rPr lang="pl-PL" sz="2100" err="1">
                <a:ea typeface="+mn-lt"/>
                <a:cs typeface="+mn-lt"/>
              </a:rPr>
              <a:t>valido</a:t>
            </a:r>
            <a:r>
              <a:rPr lang="pl-PL" sz="2100">
                <a:ea typeface="+mn-lt"/>
                <a:cs typeface="+mn-lt"/>
              </a:rPr>
              <a:t> el </a:t>
            </a:r>
            <a:r>
              <a:rPr lang="pl-PL" sz="2100" err="1">
                <a:ea typeface="+mn-lt"/>
                <a:cs typeface="+mn-lt"/>
              </a:rPr>
              <a:t>apelativo</a:t>
            </a:r>
            <a:r>
              <a:rPr lang="pl-PL" sz="2100">
                <a:ea typeface="+mn-lt"/>
                <a:cs typeface="+mn-lt"/>
              </a:rPr>
              <a:t> de “</a:t>
            </a:r>
            <a:r>
              <a:rPr lang="pl-PL" sz="2100" err="1">
                <a:ea typeface="+mn-lt"/>
                <a:cs typeface="+mn-lt"/>
              </a:rPr>
              <a:t>Silicon</a:t>
            </a:r>
            <a:r>
              <a:rPr lang="pl-PL" sz="2100">
                <a:ea typeface="+mn-lt"/>
                <a:cs typeface="+mn-lt"/>
              </a:rPr>
              <a:t> Poland” y ha </a:t>
            </a:r>
            <a:r>
              <a:rPr lang="pl-PL" sz="2100" err="1">
                <a:ea typeface="+mn-lt"/>
                <a:cs typeface="+mn-lt"/>
              </a:rPr>
              <a:t>llamado</a:t>
            </a:r>
            <a:r>
              <a:rPr lang="pl-PL" sz="2100">
                <a:ea typeface="+mn-lt"/>
                <a:cs typeface="+mn-lt"/>
              </a:rPr>
              <a:t> la </a:t>
            </a:r>
            <a:r>
              <a:rPr lang="pl-PL" sz="2100" err="1">
                <a:ea typeface="+mn-lt"/>
                <a:cs typeface="+mn-lt"/>
              </a:rPr>
              <a:t>atención</a:t>
            </a:r>
            <a:r>
              <a:rPr lang="pl-PL" sz="2100">
                <a:ea typeface="+mn-lt"/>
                <a:cs typeface="+mn-lt"/>
              </a:rPr>
              <a:t> de </a:t>
            </a:r>
            <a:r>
              <a:rPr lang="pl-PL" sz="2100" err="1">
                <a:ea typeface="+mn-lt"/>
                <a:cs typeface="+mn-lt"/>
              </a:rPr>
              <a:t>grandes</a:t>
            </a:r>
            <a:r>
              <a:rPr lang="pl-PL" sz="2100">
                <a:ea typeface="+mn-lt"/>
                <a:cs typeface="+mn-lt"/>
              </a:rPr>
              <a:t> </a:t>
            </a:r>
            <a:r>
              <a:rPr lang="pl-PL" sz="2100" err="1">
                <a:ea typeface="+mn-lt"/>
                <a:cs typeface="+mn-lt"/>
              </a:rPr>
              <a:t>corporaciones</a:t>
            </a:r>
            <a:r>
              <a:rPr lang="pl-PL" sz="2100">
                <a:ea typeface="+mn-lt"/>
                <a:cs typeface="+mn-lt"/>
              </a:rPr>
              <a:t> </a:t>
            </a:r>
            <a:r>
              <a:rPr lang="pl-PL" sz="2100" err="1">
                <a:ea typeface="+mn-lt"/>
                <a:cs typeface="+mn-lt"/>
              </a:rPr>
              <a:t>internacionales</a:t>
            </a:r>
            <a:r>
              <a:rPr lang="pl-PL" sz="2100">
                <a:ea typeface="+mn-lt"/>
                <a:cs typeface="+mn-lt"/>
              </a:rPr>
              <a:t> </a:t>
            </a:r>
            <a:r>
              <a:rPr lang="pl-PL" sz="2100" err="1">
                <a:ea typeface="+mn-lt"/>
                <a:cs typeface="+mn-lt"/>
              </a:rPr>
              <a:t>que</a:t>
            </a:r>
            <a:r>
              <a:rPr lang="pl-PL" sz="2100">
                <a:ea typeface="+mn-lt"/>
                <a:cs typeface="+mn-lt"/>
              </a:rPr>
              <a:t> </a:t>
            </a:r>
            <a:r>
              <a:rPr lang="pl-PL" sz="2100" err="1">
                <a:ea typeface="+mn-lt"/>
                <a:cs typeface="+mn-lt"/>
              </a:rPr>
              <a:t>ya</a:t>
            </a:r>
            <a:r>
              <a:rPr lang="pl-PL" sz="2100">
                <a:ea typeface="+mn-lt"/>
                <a:cs typeface="+mn-lt"/>
              </a:rPr>
              <a:t> </a:t>
            </a:r>
            <a:r>
              <a:rPr lang="pl-PL" sz="2100" err="1">
                <a:ea typeface="+mn-lt"/>
                <a:cs typeface="+mn-lt"/>
              </a:rPr>
              <a:t>están</a:t>
            </a:r>
            <a:r>
              <a:rPr lang="pl-PL" sz="2100">
                <a:ea typeface="+mn-lt"/>
                <a:cs typeface="+mn-lt"/>
              </a:rPr>
              <a:t> </a:t>
            </a:r>
            <a:r>
              <a:rPr lang="pl-PL" sz="2100" err="1">
                <a:ea typeface="+mn-lt"/>
                <a:cs typeface="+mn-lt"/>
              </a:rPr>
              <a:t>invirtiendo</a:t>
            </a:r>
            <a:r>
              <a:rPr lang="pl-PL" sz="2100">
                <a:ea typeface="+mn-lt"/>
                <a:cs typeface="+mn-lt"/>
              </a:rPr>
              <a:t> en el </a:t>
            </a:r>
            <a:r>
              <a:rPr lang="pl-PL" sz="2100" err="1">
                <a:ea typeface="+mn-lt"/>
                <a:cs typeface="+mn-lt"/>
              </a:rPr>
              <a:t>país</a:t>
            </a:r>
            <a:r>
              <a:rPr lang="pl-PL" sz="2100">
                <a:ea typeface="+mn-lt"/>
                <a:cs typeface="+mn-lt"/>
              </a:rPr>
              <a:t>.</a:t>
            </a:r>
            <a:endParaRPr lang="pl-PL" sz="2100"/>
          </a:p>
        </p:txBody>
      </p:sp>
    </p:spTree>
    <p:extLst>
      <p:ext uri="{BB962C8B-B14F-4D97-AF65-F5344CB8AC3E}">
        <p14:creationId xmlns:p14="http://schemas.microsoft.com/office/powerpoint/2010/main" val="258533905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7">
            <a:extLst>
              <a:ext uri="{FF2B5EF4-FFF2-40B4-BE49-F238E27FC236}">
                <a16:creationId xmlns:a16="http://schemas.microsoft.com/office/drawing/2014/main" id="{CB5DFCDA-694D-4637-8E9B-038575194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9">
            <a:extLst>
              <a:ext uri="{FF2B5EF4-FFF2-40B4-BE49-F238E27FC236}">
                <a16:creationId xmlns:a16="http://schemas.microsoft.com/office/drawing/2014/main" id="{E4DB276E-BFF1-43F5-AB90-7ABA4B9A9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478771EB-0047-42FE-B5E5-1173648F3086}"/>
              </a:ext>
            </a:extLst>
          </p:cNvPr>
          <p:cNvSpPr>
            <a:spLocks noGrp="1"/>
          </p:cNvSpPr>
          <p:nvPr>
            <p:ph idx="4294967295"/>
          </p:nvPr>
        </p:nvSpPr>
        <p:spPr>
          <a:xfrm>
            <a:off x="838198" y="1956390"/>
            <a:ext cx="7322290" cy="3907465"/>
          </a:xfrm>
        </p:spPr>
        <p:txBody>
          <a:bodyPr vert="horz" lIns="91440" tIns="45720" rIns="91440" bIns="45720" rtlCol="0" anchor="t">
            <a:normAutofit/>
          </a:bodyPr>
          <a:lstStyle/>
          <a:p>
            <a:r>
              <a:rPr lang="en-US" sz="2400"/>
              <a:t>Polonia es la sexta economía más grande de la Unión Europea. El crecimiento de la escena tecnológica en el país se debe a la fuerza innovadora de las empresas tecnológicas, publica el portal </a:t>
            </a:r>
            <a:r>
              <a:rPr lang="en-US" sz="2400" i="1">
                <a:hlinkClick r:id="rId2"/>
              </a:rPr>
              <a:t>t3n.de</a:t>
            </a:r>
            <a:r>
              <a:rPr lang="en-US" sz="2400"/>
              <a:t>, pero también a las nuevas generaciones: hay un gran número de graduados cualificados en Polonia, de tal forma que, en 2019, Polonia ocupó el quinto lugar entre los mercados laborales mejor calificados del mundo.</a:t>
            </a:r>
          </a:p>
        </p:txBody>
      </p:sp>
    </p:spTree>
    <p:extLst>
      <p:ext uri="{BB962C8B-B14F-4D97-AF65-F5344CB8AC3E}">
        <p14:creationId xmlns:p14="http://schemas.microsoft.com/office/powerpoint/2010/main" val="265303128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27F962D-818D-4FB9-9000-9B39C6F5C8B3}"/>
              </a:ext>
            </a:extLst>
          </p:cNvPr>
          <p:cNvSpPr>
            <a:spLocks noGrp="1"/>
          </p:cNvSpPr>
          <p:nvPr>
            <p:ph idx="4294967295"/>
          </p:nvPr>
        </p:nvSpPr>
        <p:spPr>
          <a:xfrm>
            <a:off x="762000" y="2279018"/>
            <a:ext cx="5314543" cy="3375920"/>
          </a:xfrm>
        </p:spPr>
        <p:txBody>
          <a:bodyPr vert="horz" lIns="91440" tIns="45720" rIns="91440" bIns="45720" rtlCol="0" anchor="t">
            <a:normAutofit/>
          </a:bodyPr>
          <a:lstStyle/>
          <a:p>
            <a:r>
              <a:rPr lang="en-US" sz="1800"/>
              <a:t>Según dicha publicación digital, </a:t>
            </a:r>
            <a:r>
              <a:rPr lang="en-US" sz="1800" b="1"/>
              <a:t>Polonia cuenta con uno de los mayores grupos de talento tecnológico de Europa</a:t>
            </a:r>
            <a:r>
              <a:rPr lang="en-US" sz="1800"/>
              <a:t>. Esta gran concentración de personal altamente cualificado está atrayendo </a:t>
            </a:r>
            <a:r>
              <a:rPr lang="en-US" sz="1800" b="1"/>
              <a:t>inversiones de firmas internacionales</a:t>
            </a:r>
            <a:r>
              <a:rPr lang="en-US" sz="1800"/>
              <a:t> del ámbito tecnológico. Una de ellas es Intel, un fabricante estadounidense de semiconductores que abrió recientemente uno de los centros de I+D más grandes de Gdańsk.</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braz 3">
            <a:extLst>
              <a:ext uri="{FF2B5EF4-FFF2-40B4-BE49-F238E27FC236}">
                <a16:creationId xmlns:a16="http://schemas.microsoft.com/office/drawing/2014/main" id="{289C86D4-9A41-43C4-A6BF-0360FB1C3B0F}"/>
              </a:ext>
            </a:extLst>
          </p:cNvPr>
          <p:cNvPicPr>
            <a:picLocks noChangeAspect="1"/>
          </p:cNvPicPr>
          <p:nvPr/>
        </p:nvPicPr>
        <p:blipFill rotWithShape="1">
          <a:blip r:embed="rId2"/>
          <a:srcRect l="21700" r="21524"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8716919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DDA079E5-0BDD-43AE-BF23-2A1573A9ADF8}"/>
              </a:ext>
            </a:extLst>
          </p:cNvPr>
          <p:cNvSpPr>
            <a:spLocks noGrp="1"/>
          </p:cNvSpPr>
          <p:nvPr>
            <p:ph idx="4294967295"/>
          </p:nvPr>
        </p:nvSpPr>
        <p:spPr>
          <a:xfrm>
            <a:off x="6374219" y="994145"/>
            <a:ext cx="5156364" cy="4832498"/>
          </a:xfrm>
        </p:spPr>
        <p:txBody>
          <a:bodyPr vert="horz" lIns="91440" tIns="45720" rIns="91440" bIns="45720" rtlCol="0" anchor="ctr">
            <a:normAutofit/>
          </a:bodyPr>
          <a:lstStyle/>
          <a:p>
            <a:r>
              <a:rPr lang="en-US" sz="2100"/>
              <a:t>El panorama de las TI se encuentra en plena ebullición en Polonia, con una gran afluencia en los </a:t>
            </a:r>
            <a:r>
              <a:rPr lang="en-US" sz="2100" b="1"/>
              <a:t>laboratorios de innovación de Varsovia</a:t>
            </a:r>
            <a:r>
              <a:rPr lang="en-US" sz="2100"/>
              <a:t>, donde se desarrollan nuevas ideas. En mayo de 2020, Microsoft anunció el</a:t>
            </a:r>
            <a:r>
              <a:rPr lang="en-US" sz="2100" b="1"/>
              <a:t> plan de transformación digital de Polonia</a:t>
            </a:r>
            <a:r>
              <a:rPr lang="en-US" sz="2100"/>
              <a:t>, acompañado de su correspondiente inversión por valor de mil millones de dólares (840 millones de euros aproximadamente).</a:t>
            </a:r>
          </a:p>
        </p:txBody>
      </p:sp>
    </p:spTree>
    <p:extLst>
      <p:ext uri="{BB962C8B-B14F-4D97-AF65-F5344CB8AC3E}">
        <p14:creationId xmlns:p14="http://schemas.microsoft.com/office/powerpoint/2010/main" val="280745145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9EF4743AC0F4F40911C14E9D5CED5A3" ma:contentTypeVersion="13" ma:contentTypeDescription="Utwórz nowy dokument." ma:contentTypeScope="" ma:versionID="5beab575a88b4863f9e481d84ad735d8">
  <xsd:schema xmlns:xsd="http://www.w3.org/2001/XMLSchema" xmlns:xs="http://www.w3.org/2001/XMLSchema" xmlns:p="http://schemas.microsoft.com/office/2006/metadata/properties" xmlns:ns3="35d3281e-0d98-4de4-8690-da2a9a068a52" xmlns:ns4="50dbb126-648d-4d17-9813-02974e67f054" targetNamespace="http://schemas.microsoft.com/office/2006/metadata/properties" ma:root="true" ma:fieldsID="8ef73b350fd3a2e633bceb0f552855af" ns3:_="" ns4:_="">
    <xsd:import namespace="35d3281e-0d98-4de4-8690-da2a9a068a52"/>
    <xsd:import namespace="50dbb126-648d-4d17-9813-02974e67f05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d3281e-0d98-4de4-8690-da2a9a068a52" elementFormDefault="qualified">
    <xsd:import namespace="http://schemas.microsoft.com/office/2006/documentManagement/types"/>
    <xsd:import namespace="http://schemas.microsoft.com/office/infopath/2007/PartnerControls"/>
    <xsd:element name="SharedWithUsers" ma:index="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Udostępnione dla — szczegóły" ma:internalName="SharedWithDetails" ma:readOnly="true">
      <xsd:simpleType>
        <xsd:restriction base="dms:Note">
          <xsd:maxLength value="255"/>
        </xsd:restriction>
      </xsd:simpleType>
    </xsd:element>
    <xsd:element name="SharingHintHash" ma:index="10" nillable="true" ma:displayName="Skrót wskazówki dotyczącej udostępniania"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dbb126-648d-4d17-9813-02974e67f05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73801A-A3E5-4295-989E-97499C0D7279}">
  <ds:schemaRefs>
    <ds:schemaRef ds:uri="35d3281e-0d98-4de4-8690-da2a9a068a52"/>
    <ds:schemaRef ds:uri="50dbb126-648d-4d17-9813-02974e67f0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8483317-DCB9-4F52-B7F4-2DDEF8E6446D}">
  <ds:schemaRefs>
    <ds:schemaRef ds:uri="35d3281e-0d98-4de4-8690-da2a9a068a52"/>
    <ds:schemaRef ds:uri="50dbb126-648d-4d17-9813-02974e67f0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8A4B7F2-BA84-4774-B90D-D7C685C3F5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Motyw pakietu Office</vt:lpstr>
      <vt:lpstr>Tecnología moderna en Polonia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Martyna Zubrzycka</dc:creator>
  <cp:revision>1</cp:revision>
  <dcterms:created xsi:type="dcterms:W3CDTF">2021-06-10T20:51:20Z</dcterms:created>
  <dcterms:modified xsi:type="dcterms:W3CDTF">2021-06-10T21:54:47Z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0x01010039EF4743AC0F4F40911C14E9D5CED5A3</vt:lpwstr>
  </property>
</Properties>
</file>