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9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60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70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9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1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6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85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45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19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7F82-072A-442F-816C-E68F83A79576}" type="datetimeFigureOut">
              <a:rPr lang="pl-PL" smtClean="0"/>
              <a:t>2021-06-09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B1E367-443A-4FA9-903C-6858AE27A594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BE7A65-6578-45DF-A80C-E6248F0D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8896" y="643467"/>
            <a:ext cx="5975956" cy="4127545"/>
          </a:xfrm>
        </p:spPr>
        <p:txBody>
          <a:bodyPr anchor="ctr">
            <a:normAutofit/>
          </a:bodyPr>
          <a:lstStyle/>
          <a:p>
            <a:pPr algn="ctr"/>
            <a:r>
              <a:rPr lang="es-ES" sz="4800" dirty="0"/>
              <a:t>Polonia, un país a tener en cuenta en el sector de las TIC</a:t>
            </a:r>
            <a:endParaRPr lang="pl-PL" sz="4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B9B3610-5B8A-4494-B38C-17A23384B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599" y="5148189"/>
            <a:ext cx="5162550" cy="885825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7A5B84F8-C5D0-4D94-976A-AA9DD8BAC8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42" r="24867"/>
          <a:stretch/>
        </p:blipFill>
        <p:spPr>
          <a:xfrm>
            <a:off x="3179" y="-2"/>
            <a:ext cx="465111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8A87B5-9149-4C91-92BE-691A4EFCD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Puntos fuertes de la economía polaca.</a:t>
            </a:r>
            <a:br>
              <a:rPr lang="es-ES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3C490-F1B4-4985-BB56-225F5D270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Polonia ocupa el puesto 20 en la lista de las mayores economías del mundo, el 31 en términos de población, el 47 en el ranking de PIB per cápita y el número 22 en el ranking de los líderes mundiales de exportación por habitante. Hay un gran mercado interior, un alto nivel de educación y de trabajo. La economía de Polonia se mostró fuerte ante la crisis económica mundial por el acoso a mercados europeos y mundiales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1F4567C-DAA0-40B8-8447-6E5099972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578" y="4628198"/>
            <a:ext cx="48672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5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2E9013-D2C9-422D-A8B3-8B731156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La creciente importancia de Polonia en la industria mundial de las TIC.</a:t>
            </a:r>
            <a:br>
              <a:rPr lang="es-ES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9C3794-199A-4124-B83A-707BCA6CA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la última década, Polonia se ha convertido en un importante productor de soluciones TIC, en parte debido a la globalización del mercado de las TIC y la externalización de la producción a Asia, México y Centroamérica, así como a Europa del Este. Por otra parte, el mercado interior polaco se caracteriza por la cada vez mayor demanda de tecnologías TIC.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699BE9B-9E9A-40C5-AD5C-51E7D4C66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074" y="4579769"/>
            <a:ext cx="4393589" cy="147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8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10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EB096786-B204-4DB1-A7D8-5069D2AF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pl-PL" sz="2200" err="1"/>
              <a:t>Disponibilidad</a:t>
            </a:r>
            <a:r>
              <a:rPr lang="pl-PL" sz="2200"/>
              <a:t> de Internet.</a:t>
            </a:r>
            <a:br>
              <a:rPr lang="pl-PL" sz="2200"/>
            </a:br>
            <a:endParaRPr lang="pl-PL" sz="2200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4" name="Group 14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az 3">
            <a:extLst>
              <a:ext uri="{FF2B5EF4-FFF2-40B4-BE49-F238E27FC236}">
                <a16:creationId xmlns:a16="http://schemas.microsoft.com/office/drawing/2014/main" id="{DC2603F8-E333-468C-B923-985C03B9A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8" r="2457" b="4"/>
          <a:stretch/>
        </p:blipFill>
        <p:spPr>
          <a:xfrm>
            <a:off x="1271223" y="1116345"/>
            <a:ext cx="4825148" cy="386617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EF281-4071-4653-96F1-C2065240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1400"/>
              <a:t>Según el Índice de Competitividad Global, un número creciente de ciudadanos polacos - 62% - utiliza Internet al menos una vez a la semana. En los Estados Unidos la cifra es del 79%, en Corea del Sur, 84%, 90% en Suecia, en Noruega 93%. Cabe señalar que Polonia ocupa un lugar bastante alto en el ranking de ancho de banda por ciudadano (lugar trigésimo en el mundo con una calificación de 23,5 kb/s, Estados Unidos en el lugar vigésimo sexto con una calificación de 29 kb/s)</a:t>
            </a:r>
            <a:r>
              <a:rPr lang="pl-PL" sz="1400"/>
              <a:t>.</a:t>
            </a:r>
            <a:endParaRPr lang="es-ES" sz="1400"/>
          </a:p>
          <a:p>
            <a:pPr>
              <a:lnSpc>
                <a:spcPct val="110000"/>
              </a:lnSpc>
            </a:pPr>
            <a:endParaRPr lang="pl-PL" sz="14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2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70BFDB-979D-4D01-8764-154458F9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FCB5B7-E85D-4C9D-AE9B-2B04C20D7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48EA7D-6DFA-4BAB-B557-0D50035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792C74-3AEF-46D7-BB84-FE0A1C9FD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F01C4D-F010-44B1-B80D-DE6D0036F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66DEDBC9-7E02-4AC1-84C0-28900C560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77965"/>
            <a:ext cx="3124515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8167BA-4647-4588-9EF8-AFA0496DC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0359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3F803872-B292-4489-B42C-F5E7E48C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804520"/>
            <a:ext cx="5550355" cy="1049235"/>
          </a:xfrm>
        </p:spPr>
        <p:txBody>
          <a:bodyPr>
            <a:normAutofit/>
          </a:bodyPr>
          <a:lstStyle/>
          <a:p>
            <a:r>
              <a:rPr lang="es-ES" sz="2700"/>
              <a:t>Los ingresos del sector TIC.</a:t>
            </a:r>
            <a:br>
              <a:rPr lang="es-ES" sz="2700"/>
            </a:br>
            <a:endParaRPr lang="pl-PL" sz="270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06DF572-8A08-4FF8-8BA5-3476AD8EB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438" y="1151734"/>
            <a:ext cx="2799103" cy="379539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CB7FD-40B8-46F7-9520-57BF4ED2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015732"/>
            <a:ext cx="555035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dirty="0"/>
              <a:t>En 2010, las ventas netas en el sector de las TIC ascendieron a 30.000 millones de Euros. Los ingresos netos por ventas del sector TIC aumentaron en 2007-2011 en más de 6.000 millones de Euros (26%). A pesar de algunos descensos registrados en 2008 (la mayor en TIC) y 2009 (al por mayor y telecomunicaciones), el valor de las ventas netas a finales de 2010 fue más alta en cada uno de los grupos indicados de las entidades en comparación con 2007.</a:t>
            </a:r>
            <a:endParaRPr lang="pl-PL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AC44D98-B853-4420-8ED4-E3792706D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625410-A0A9-42B8-96F9-540C7C42C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19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D75AE-6A6D-4814-8199-79610B56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empleo en el sector de las TIC.</a:t>
            </a:r>
            <a:br>
              <a:rPr lang="es-ES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B5BC1-B506-4569-834C-649DEE1C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el periodo analizado, el número de empleados en el sector de las TIC está aumentando constantemente. En 2010, ascendió a 162.000 personas y un 8% más que en 2007. El empleo en los servicios de las TIC representan más de dos tercios de todos los empleados en el sector de las TIC y su número aumentó en 2011 un 14%, comparándolo con 2007, mientras que la producción de las TIC registró un descenso del 3%.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077D560-9110-4A97-8B62-7D2BE7042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162" y="4308654"/>
            <a:ext cx="5998396" cy="231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3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70BFDB-979D-4D01-8764-154458F9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FCB5B7-E85D-4C9D-AE9B-2B04C20D7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48EA7D-6DFA-4BAB-B557-0D50035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792C74-3AEF-46D7-BB84-FE0A1C9FD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F01C4D-F010-44B1-B80D-DE6D0036F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66DEDBC9-7E02-4AC1-84C0-28900C560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77965"/>
            <a:ext cx="3124515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8167BA-4647-4588-9EF8-AFA0496DC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0359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C7913AA1-4846-459B-87DF-FE46C01CA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3" y="804520"/>
            <a:ext cx="5550355" cy="1049235"/>
          </a:xfrm>
        </p:spPr>
        <p:txBody>
          <a:bodyPr>
            <a:normAutofit/>
          </a:bodyPr>
          <a:lstStyle/>
          <a:p>
            <a:r>
              <a:rPr lang="pl-PL" dirty="0" err="1"/>
              <a:t>Exportación</a:t>
            </a:r>
            <a:r>
              <a:rPr lang="pl-PL" dirty="0"/>
              <a:t> TIC.</a:t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A6AE1E2-40B5-428F-8C81-EB3963CB2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438" y="1649879"/>
            <a:ext cx="2799103" cy="2799103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12536B-99F0-4226-9935-F76F932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043" y="2015732"/>
            <a:ext cx="5550355" cy="3450613"/>
          </a:xfrm>
        </p:spPr>
        <p:txBody>
          <a:bodyPr>
            <a:normAutofit/>
          </a:bodyPr>
          <a:lstStyle/>
          <a:p>
            <a:r>
              <a:rPr lang="es-ES" dirty="0"/>
              <a:t>El papel de la industria de las TIC en la exportación está creciendo. El ingreso neto de la venta de la totalidad del sector TIC aumentó en el período 2007-2010 de casi 2.400 millones de Euros (40%), de los cuales más de 1,9 millones de Euros en la manufactura y los servicios (38%) y 0,6 millones de Euros (aproximadamente el 51% ), respectivamente</a:t>
            </a:r>
            <a:endParaRPr lang="pl-PL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AC44D98-B853-4420-8ED4-E3792706D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625410-A0A9-42B8-96F9-540C7C42C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5499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</TotalTime>
  <Words>560</Words>
  <Application>Microsoft Office PowerPoint</Application>
  <PresentationFormat>Panoramiczny</PresentationFormat>
  <Paragraphs>13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Galeria</vt:lpstr>
      <vt:lpstr>Polonia, un país a tener en cuenta en el sector de las TIC</vt:lpstr>
      <vt:lpstr>Puntos fuertes de la economía polaca. </vt:lpstr>
      <vt:lpstr>La creciente importancia de Polonia en la industria mundial de las TIC. </vt:lpstr>
      <vt:lpstr>Disponibilidad de Internet. </vt:lpstr>
      <vt:lpstr>Los ingresos del sector TIC. </vt:lpstr>
      <vt:lpstr>El empleo en el sector de las TIC. </vt:lpstr>
      <vt:lpstr>Exportación TIC.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Polonia, un país a tener en cuenta en el sector de las TIC</dc:title>
  <dc:creator>Julia Wąs</dc:creator>
  <cp:lastModifiedBy>Julia Wąs</cp:lastModifiedBy>
  <cp:revision>3</cp:revision>
  <dcterms:created xsi:type="dcterms:W3CDTF">2021-06-09T16:12:41Z</dcterms:created>
  <dcterms:modified xsi:type="dcterms:W3CDTF">2021-06-09T16:38:08Z</dcterms:modified>
</cp:coreProperties>
</file>