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29874-BA13-4DBA-8F0D-68C819075B82}" v="316" dt="2021-06-10T20:29:14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woj.191" userId="S::julwoj.191@edu.erzeszow.pl::1a4d6a1c-1388-4f4d-9c59-ecd9c7f2e788" providerId="AD" clId="Web-{A1F29874-BA13-4DBA-8F0D-68C819075B82}"/>
    <pc:docChg chg="addSld modSld">
      <pc:chgData name="julwoj.191" userId="S::julwoj.191@edu.erzeszow.pl::1a4d6a1c-1388-4f4d-9c59-ecd9c7f2e788" providerId="AD" clId="Web-{A1F29874-BA13-4DBA-8F0D-68C819075B82}" dt="2021-06-10T20:29:19.699" v="242"/>
      <pc:docMkLst>
        <pc:docMk/>
      </pc:docMkLst>
      <pc:sldChg chg="addSp modSp mod setBg">
        <pc:chgData name="julwoj.191" userId="S::julwoj.191@edu.erzeszow.pl::1a4d6a1c-1388-4f4d-9c59-ecd9c7f2e788" providerId="AD" clId="Web-{A1F29874-BA13-4DBA-8F0D-68C819075B82}" dt="2021-06-10T19:44:22.567" v="68" actId="20577"/>
        <pc:sldMkLst>
          <pc:docMk/>
          <pc:sldMk cId="650317164" sldId="256"/>
        </pc:sldMkLst>
        <pc:spChg chg="mod">
          <ac:chgData name="julwoj.191" userId="S::julwoj.191@edu.erzeszow.pl::1a4d6a1c-1388-4f4d-9c59-ecd9c7f2e788" providerId="AD" clId="Web-{A1F29874-BA13-4DBA-8F0D-68C819075B82}" dt="2021-06-10T19:41:15.501" v="1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lwoj.191" userId="S::julwoj.191@edu.erzeszow.pl::1a4d6a1c-1388-4f4d-9c59-ecd9c7f2e788" providerId="AD" clId="Web-{A1F29874-BA13-4DBA-8F0D-68C819075B82}" dt="2021-06-10T19:44:22.567" v="68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0:48.391" v="13"/>
          <ac:spMkLst>
            <pc:docMk/>
            <pc:sldMk cId="650317164" sldId="256"/>
            <ac:spMk id="8" creationId="{4E1BEB12-92AF-4445-98AD-4C7756E7C93B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0:48.391" v="13"/>
          <ac:spMkLst>
            <pc:docMk/>
            <pc:sldMk cId="650317164" sldId="256"/>
            <ac:spMk id="10" creationId="{D0522C2C-7B5C-48A7-A969-03941E5D2E76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0:48.391" v="13"/>
          <ac:spMkLst>
            <pc:docMk/>
            <pc:sldMk cId="650317164" sldId="256"/>
            <ac:spMk id="12" creationId="{9C682A1A-5B2D-4111-BBD6-620165633E5B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0:48.391" v="13"/>
          <ac:spMkLst>
            <pc:docMk/>
            <pc:sldMk cId="650317164" sldId="256"/>
            <ac:spMk id="14" creationId="{D6EE29F2-D77F-4BD0-A20B-334D316A1C9D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0:48.391" v="13"/>
          <ac:spMkLst>
            <pc:docMk/>
            <pc:sldMk cId="650317164" sldId="256"/>
            <ac:spMk id="16" creationId="{22D09ED2-868F-42C6-866E-F92E0CEF314F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19:42:11.283" v="18" actId="1076"/>
          <ac:picMkLst>
            <pc:docMk/>
            <pc:sldMk cId="650317164" sldId="256"/>
            <ac:picMk id="4" creationId="{6101AA3E-8BE4-4EB5-9428-14D79EA57860}"/>
          </ac:picMkLst>
        </pc:picChg>
        <pc:picChg chg="add mod">
          <ac:chgData name="julwoj.191" userId="S::julwoj.191@edu.erzeszow.pl::1a4d6a1c-1388-4f4d-9c59-ecd9c7f2e788" providerId="AD" clId="Web-{A1F29874-BA13-4DBA-8F0D-68C819075B82}" dt="2021-06-10T19:42:57.159" v="20" actId="1076"/>
          <ac:picMkLst>
            <pc:docMk/>
            <pc:sldMk cId="650317164" sldId="256"/>
            <ac:picMk id="5" creationId="{3997B147-AF43-460A-BCF3-87E26D13EDCD}"/>
          </ac:picMkLst>
        </pc:picChg>
        <pc:picChg chg="add mod">
          <ac:chgData name="julwoj.191" userId="S::julwoj.191@edu.erzeszow.pl::1a4d6a1c-1388-4f4d-9c59-ecd9c7f2e788" providerId="AD" clId="Web-{A1F29874-BA13-4DBA-8F0D-68C819075B82}" dt="2021-06-10T19:43:25.550" v="24" actId="1076"/>
          <ac:picMkLst>
            <pc:docMk/>
            <pc:sldMk cId="650317164" sldId="256"/>
            <ac:picMk id="6" creationId="{5B60E921-06F6-4E45-8564-1CAF32F74B22}"/>
          </ac:picMkLst>
        </pc:picChg>
        <pc:picChg chg="add mod">
          <ac:chgData name="julwoj.191" userId="S::julwoj.191@edu.erzeszow.pl::1a4d6a1c-1388-4f4d-9c59-ecd9c7f2e788" providerId="AD" clId="Web-{A1F29874-BA13-4DBA-8F0D-68C819075B82}" dt="2021-06-10T19:43:46.941" v="30" actId="1076"/>
          <ac:picMkLst>
            <pc:docMk/>
            <pc:sldMk cId="650317164" sldId="256"/>
            <ac:picMk id="7" creationId="{5D3672FF-84E9-460E-BC9E-56AECC679E01}"/>
          </ac:picMkLst>
        </pc:picChg>
      </pc:sldChg>
      <pc:sldChg chg="addSp delSp modSp new mod setBg modClrScheme modShow chgLayout">
        <pc:chgData name="julwoj.191" userId="S::julwoj.191@edu.erzeszow.pl::1a4d6a1c-1388-4f4d-9c59-ecd9c7f2e788" providerId="AD" clId="Web-{A1F29874-BA13-4DBA-8F0D-68C819075B82}" dt="2021-06-10T19:49:10.604" v="85"/>
        <pc:sldMkLst>
          <pc:docMk/>
          <pc:sldMk cId="4283402338" sldId="257"/>
        </pc:sldMkLst>
        <pc:spChg chg="mod ord">
          <ac:chgData name="julwoj.191" userId="S::julwoj.191@edu.erzeszow.pl::1a4d6a1c-1388-4f4d-9c59-ecd9c7f2e788" providerId="AD" clId="Web-{A1F29874-BA13-4DBA-8F0D-68C819075B82}" dt="2021-06-10T19:49:10.604" v="85"/>
          <ac:spMkLst>
            <pc:docMk/>
            <pc:sldMk cId="4283402338" sldId="257"/>
            <ac:spMk id="2" creationId="{287C74F8-B92D-4D44-8BAE-CFEDA108F7ED}"/>
          </ac:spMkLst>
        </pc:spChg>
        <pc:spChg chg="mod ord">
          <ac:chgData name="julwoj.191" userId="S::julwoj.191@edu.erzeszow.pl::1a4d6a1c-1388-4f4d-9c59-ecd9c7f2e788" providerId="AD" clId="Web-{A1F29874-BA13-4DBA-8F0D-68C819075B82}" dt="2021-06-10T19:49:10.604" v="85"/>
          <ac:spMkLst>
            <pc:docMk/>
            <pc:sldMk cId="4283402338" sldId="257"/>
            <ac:spMk id="3" creationId="{316D7347-EE71-482B-884D-065223A858E9}"/>
          </ac:spMkLst>
        </pc:spChg>
        <pc:spChg chg="del mod">
          <ac:chgData name="julwoj.191" userId="S::julwoj.191@edu.erzeszow.pl::1a4d6a1c-1388-4f4d-9c59-ecd9c7f2e788" providerId="AD" clId="Web-{A1F29874-BA13-4DBA-8F0D-68C819075B82}" dt="2021-06-10T19:34:50.869" v="8"/>
          <ac:spMkLst>
            <pc:docMk/>
            <pc:sldMk cId="4283402338" sldId="257"/>
            <ac:spMk id="4" creationId="{6F2E282F-39CF-4628-8841-6E9CB3F011C9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9:10.604" v="85"/>
          <ac:spMkLst>
            <pc:docMk/>
            <pc:sldMk cId="4283402338" sldId="257"/>
            <ac:spMk id="10" creationId="{F13C74B1-5B17-4795-BED0-7140497B445A}"/>
          </ac:spMkLst>
        </pc:spChg>
        <pc:spChg chg="add">
          <ac:chgData name="julwoj.191" userId="S::julwoj.191@edu.erzeszow.pl::1a4d6a1c-1388-4f4d-9c59-ecd9c7f2e788" providerId="AD" clId="Web-{A1F29874-BA13-4DBA-8F0D-68C819075B82}" dt="2021-06-10T19:49:10.604" v="85"/>
          <ac:spMkLst>
            <pc:docMk/>
            <pc:sldMk cId="4283402338" sldId="257"/>
            <ac:spMk id="12" creationId="{D4974D33-8DC5-464E-8C6D-BE58F0669C17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19:49:10.604" v="85"/>
          <ac:picMkLst>
            <pc:docMk/>
            <pc:sldMk cId="4283402338" sldId="257"/>
            <ac:picMk id="5" creationId="{29263FB5-4D7A-4317-B0D7-E356DBB0173D}"/>
          </ac:picMkLst>
        </pc:picChg>
      </pc:sldChg>
      <pc:sldChg chg="addSp modSp new mod setBg">
        <pc:chgData name="julwoj.191" userId="S::julwoj.191@edu.erzeszow.pl::1a4d6a1c-1388-4f4d-9c59-ecd9c7f2e788" providerId="AD" clId="Web-{A1F29874-BA13-4DBA-8F0D-68C819075B82}" dt="2021-06-10T19:52:53.530" v="98"/>
        <pc:sldMkLst>
          <pc:docMk/>
          <pc:sldMk cId="959362356" sldId="258"/>
        </pc:sldMkLst>
        <pc:spChg chg="mod">
          <ac:chgData name="julwoj.191" userId="S::julwoj.191@edu.erzeszow.pl::1a4d6a1c-1388-4f4d-9c59-ecd9c7f2e788" providerId="AD" clId="Web-{A1F29874-BA13-4DBA-8F0D-68C819075B82}" dt="2021-06-10T19:52:53.530" v="98"/>
          <ac:spMkLst>
            <pc:docMk/>
            <pc:sldMk cId="959362356" sldId="258"/>
            <ac:spMk id="2" creationId="{40A9C226-4021-44CE-AC16-A809B1117AFB}"/>
          </ac:spMkLst>
        </pc:spChg>
        <pc:spChg chg="mod">
          <ac:chgData name="julwoj.191" userId="S::julwoj.191@edu.erzeszow.pl::1a4d6a1c-1388-4f4d-9c59-ecd9c7f2e788" providerId="AD" clId="Web-{A1F29874-BA13-4DBA-8F0D-68C819075B82}" dt="2021-06-10T19:52:53.530" v="98"/>
          <ac:spMkLst>
            <pc:docMk/>
            <pc:sldMk cId="959362356" sldId="258"/>
            <ac:spMk id="3" creationId="{E5E33083-E2BF-4141-9536-99025B2560A5}"/>
          </ac:spMkLst>
        </pc:spChg>
        <pc:spChg chg="add">
          <ac:chgData name="julwoj.191" userId="S::julwoj.191@edu.erzeszow.pl::1a4d6a1c-1388-4f4d-9c59-ecd9c7f2e788" providerId="AD" clId="Web-{A1F29874-BA13-4DBA-8F0D-68C819075B82}" dt="2021-06-10T19:52:53.530" v="98"/>
          <ac:spMkLst>
            <pc:docMk/>
            <pc:sldMk cId="959362356" sldId="258"/>
            <ac:spMk id="9" creationId="{45D37F4E-DDB4-456B-97E0-9937730A039F}"/>
          </ac:spMkLst>
        </pc:spChg>
        <pc:spChg chg="add">
          <ac:chgData name="julwoj.191" userId="S::julwoj.191@edu.erzeszow.pl::1a4d6a1c-1388-4f4d-9c59-ecd9c7f2e788" providerId="AD" clId="Web-{A1F29874-BA13-4DBA-8F0D-68C819075B82}" dt="2021-06-10T19:52:53.530" v="98"/>
          <ac:spMkLst>
            <pc:docMk/>
            <pc:sldMk cId="959362356" sldId="258"/>
            <ac:spMk id="11" creationId="{B2DD41CD-8F47-4F56-AD12-4E2FF7696987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19:52:53.530" v="98"/>
          <ac:picMkLst>
            <pc:docMk/>
            <pc:sldMk cId="959362356" sldId="258"/>
            <ac:picMk id="4" creationId="{D8465644-C596-4BF5-AF69-FFE5F181FD0B}"/>
          </ac:picMkLst>
        </pc:picChg>
      </pc:sldChg>
      <pc:sldChg chg="addSp modSp new mod setBg">
        <pc:chgData name="julwoj.191" userId="S::julwoj.191@edu.erzeszow.pl::1a4d6a1c-1388-4f4d-9c59-ecd9c7f2e788" providerId="AD" clId="Web-{A1F29874-BA13-4DBA-8F0D-68C819075B82}" dt="2021-06-10T19:55:59.252" v="107"/>
        <pc:sldMkLst>
          <pc:docMk/>
          <pc:sldMk cId="552982288" sldId="259"/>
        </pc:sldMkLst>
        <pc:spChg chg="mod">
          <ac:chgData name="julwoj.191" userId="S::julwoj.191@edu.erzeszow.pl::1a4d6a1c-1388-4f4d-9c59-ecd9c7f2e788" providerId="AD" clId="Web-{A1F29874-BA13-4DBA-8F0D-68C819075B82}" dt="2021-06-10T19:55:59.252" v="107"/>
          <ac:spMkLst>
            <pc:docMk/>
            <pc:sldMk cId="552982288" sldId="259"/>
            <ac:spMk id="2" creationId="{E23D937D-4E3E-4864-955C-71101FF18C8B}"/>
          </ac:spMkLst>
        </pc:spChg>
        <pc:spChg chg="mod">
          <ac:chgData name="julwoj.191" userId="S::julwoj.191@edu.erzeszow.pl::1a4d6a1c-1388-4f4d-9c59-ecd9c7f2e788" providerId="AD" clId="Web-{A1F29874-BA13-4DBA-8F0D-68C819075B82}" dt="2021-06-10T19:55:59.252" v="107"/>
          <ac:spMkLst>
            <pc:docMk/>
            <pc:sldMk cId="552982288" sldId="259"/>
            <ac:spMk id="3" creationId="{3B2E0D1E-1538-4A76-93B3-118A66C93E29}"/>
          </ac:spMkLst>
        </pc:spChg>
        <pc:spChg chg="add">
          <ac:chgData name="julwoj.191" userId="S::julwoj.191@edu.erzeszow.pl::1a4d6a1c-1388-4f4d-9c59-ecd9c7f2e788" providerId="AD" clId="Web-{A1F29874-BA13-4DBA-8F0D-68C819075B82}" dt="2021-06-10T19:55:59.252" v="107"/>
          <ac:spMkLst>
            <pc:docMk/>
            <pc:sldMk cId="552982288" sldId="259"/>
            <ac:spMk id="9" creationId="{743AA782-23D1-4521-8CAD-47662984AA08}"/>
          </ac:spMkLst>
        </pc:spChg>
        <pc:spChg chg="add">
          <ac:chgData name="julwoj.191" userId="S::julwoj.191@edu.erzeszow.pl::1a4d6a1c-1388-4f4d-9c59-ecd9c7f2e788" providerId="AD" clId="Web-{A1F29874-BA13-4DBA-8F0D-68C819075B82}" dt="2021-06-10T19:55:59.252" v="107"/>
          <ac:spMkLst>
            <pc:docMk/>
            <pc:sldMk cId="552982288" sldId="259"/>
            <ac:spMk id="11" creationId="{650D18FE-0824-4A46-B22C-A86B52E5780A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19:55:59.252" v="107"/>
          <ac:picMkLst>
            <pc:docMk/>
            <pc:sldMk cId="552982288" sldId="259"/>
            <ac:picMk id="4" creationId="{FB20B476-7A0F-4DFB-948A-6B25BCD3995C}"/>
          </ac:picMkLst>
        </pc:picChg>
      </pc:sldChg>
      <pc:sldChg chg="addSp delSp modSp new mod setBg">
        <pc:chgData name="julwoj.191" userId="S::julwoj.191@edu.erzeszow.pl::1a4d6a1c-1388-4f4d-9c59-ecd9c7f2e788" providerId="AD" clId="Web-{A1F29874-BA13-4DBA-8F0D-68C819075B82}" dt="2021-06-10T20:04:03.464" v="136" actId="1076"/>
        <pc:sldMkLst>
          <pc:docMk/>
          <pc:sldMk cId="4007471718" sldId="260"/>
        </pc:sldMkLst>
        <pc:spChg chg="mod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2" creationId="{4630C9E7-2F53-42F3-A6B9-644277FE9A4E}"/>
          </ac:spMkLst>
        </pc:spChg>
        <pc:spChg chg="mod ord">
          <ac:chgData name="julwoj.191" userId="S::julwoj.191@edu.erzeszow.pl::1a4d6a1c-1388-4f4d-9c59-ecd9c7f2e788" providerId="AD" clId="Web-{A1F29874-BA13-4DBA-8F0D-68C819075B82}" dt="2021-06-10T20:04:03.464" v="136" actId="1076"/>
          <ac:spMkLst>
            <pc:docMk/>
            <pc:sldMk cId="4007471718" sldId="260"/>
            <ac:spMk id="3" creationId="{1B113F4B-ACB5-439B-A59C-70578EE96E89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2:45.760" v="122"/>
          <ac:spMkLst>
            <pc:docMk/>
            <pc:sldMk cId="4007471718" sldId="260"/>
            <ac:spMk id="6" creationId="{245A9F99-D9B1-4094-A2E2-B90AC1DB7B9C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2:45.760" v="122"/>
          <ac:spMkLst>
            <pc:docMk/>
            <pc:sldMk cId="4007471718" sldId="260"/>
            <ac:spMk id="7" creationId="{B7FAF607-473A-4A43-A23D-BBFF5C4117BB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8" creationId="{058A14AF-9FB5-4CC7-BA35-E8E85D3EDF0E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0:50.383" v="120"/>
          <ac:spMkLst>
            <pc:docMk/>
            <pc:sldMk cId="4007471718" sldId="260"/>
            <ac:spMk id="9" creationId="{A8908DB7-C3A6-4FCB-9820-CEE02B398C4A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10" creationId="{3A9A4357-BD1D-4622-A4FE-766E6AB8DE84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0:50.383" v="120"/>
          <ac:spMkLst>
            <pc:docMk/>
            <pc:sldMk cId="4007471718" sldId="260"/>
            <ac:spMk id="11" creationId="{535742DD-1B16-4E9D-B715-0D74B4574A68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12" creationId="{E659831F-0D9A-4C63-9EBB-8435B85A440F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15" creationId="{E6995CE5-F890-4ABA-82A2-26507CE8D2A3}"/>
          </ac:spMkLst>
        </pc:spChg>
        <pc:spChg chg="add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20" creationId="{A8908DB7-C3A6-4FCB-9820-CEE02B398C4A}"/>
          </ac:spMkLst>
        </pc:spChg>
        <pc:spChg chg="add">
          <ac:chgData name="julwoj.191" userId="S::julwoj.191@edu.erzeszow.pl::1a4d6a1c-1388-4f4d-9c59-ecd9c7f2e788" providerId="AD" clId="Web-{A1F29874-BA13-4DBA-8F0D-68C819075B82}" dt="2021-06-10T20:03:09.510" v="124"/>
          <ac:spMkLst>
            <pc:docMk/>
            <pc:sldMk cId="4007471718" sldId="260"/>
            <ac:spMk id="22" creationId="{535742DD-1B16-4E9D-B715-0D74B4574A68}"/>
          </ac:spMkLst>
        </pc:spChg>
        <pc:grpChg chg="add del">
          <ac:chgData name="julwoj.191" userId="S::julwoj.191@edu.erzeszow.pl::1a4d6a1c-1388-4f4d-9c59-ecd9c7f2e788" providerId="AD" clId="Web-{A1F29874-BA13-4DBA-8F0D-68C819075B82}" dt="2021-06-10T20:02:45.760" v="122"/>
          <ac:grpSpMkLst>
            <pc:docMk/>
            <pc:sldMk cId="4007471718" sldId="260"/>
            <ac:grpSpMk id="13" creationId="{C5F6476F-D303-44D3-B30F-1BA348F0F64A}"/>
          </ac:grpSpMkLst>
        </pc:grpChg>
        <pc:picChg chg="add mod">
          <ac:chgData name="julwoj.191" userId="S::julwoj.191@edu.erzeszow.pl::1a4d6a1c-1388-4f4d-9c59-ecd9c7f2e788" providerId="AD" clId="Web-{A1F29874-BA13-4DBA-8F0D-68C819075B82}" dt="2021-06-10T20:03:44.839" v="131" actId="1076"/>
          <ac:picMkLst>
            <pc:docMk/>
            <pc:sldMk cId="4007471718" sldId="260"/>
            <ac:picMk id="4" creationId="{6342E477-AAFF-49FF-BC12-08766157A265}"/>
          </ac:picMkLst>
        </pc:picChg>
      </pc:sldChg>
      <pc:sldChg chg="addSp delSp modSp new mod setBg setClrOvrMap">
        <pc:chgData name="julwoj.191" userId="S::julwoj.191@edu.erzeszow.pl::1a4d6a1c-1388-4f4d-9c59-ecd9c7f2e788" providerId="AD" clId="Web-{A1F29874-BA13-4DBA-8F0D-68C819075B82}" dt="2021-06-10T20:07:09.593" v="155" actId="20577"/>
        <pc:sldMkLst>
          <pc:docMk/>
          <pc:sldMk cId="652272665" sldId="261"/>
        </pc:sldMkLst>
        <pc:spChg chg="mod">
          <ac:chgData name="julwoj.191" userId="S::julwoj.191@edu.erzeszow.pl::1a4d6a1c-1388-4f4d-9c59-ecd9c7f2e788" providerId="AD" clId="Web-{A1F29874-BA13-4DBA-8F0D-68C819075B82}" dt="2021-06-10T20:06:43.342" v="149" actId="1076"/>
          <ac:spMkLst>
            <pc:docMk/>
            <pc:sldMk cId="652272665" sldId="261"/>
            <ac:spMk id="2" creationId="{BDBBEB69-1D80-4B5B-B0CD-9383DA84E8EF}"/>
          </ac:spMkLst>
        </pc:spChg>
        <pc:spChg chg="mod ord">
          <ac:chgData name="julwoj.191" userId="S::julwoj.191@edu.erzeszow.pl::1a4d6a1c-1388-4f4d-9c59-ecd9c7f2e788" providerId="AD" clId="Web-{A1F29874-BA13-4DBA-8F0D-68C819075B82}" dt="2021-06-10T20:07:09.593" v="155" actId="20577"/>
          <ac:spMkLst>
            <pc:docMk/>
            <pc:sldMk cId="652272665" sldId="261"/>
            <ac:spMk id="3" creationId="{5F8E9CFC-3E5C-421D-8250-888EFD086154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6:11.639" v="144"/>
          <ac:spMkLst>
            <pc:docMk/>
            <pc:sldMk cId="652272665" sldId="261"/>
            <ac:spMk id="9" creationId="{7C432AFE-B3D2-4BFF-BF8F-96C27AFF1AC7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6:11.639" v="144"/>
          <ac:spMkLst>
            <pc:docMk/>
            <pc:sldMk cId="652272665" sldId="261"/>
            <ac:spMk id="11" creationId="{AF2F604E-43BE-4DC3-B983-E071523364F8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06:11.639" v="144"/>
          <ac:spMkLst>
            <pc:docMk/>
            <pc:sldMk cId="652272665" sldId="261"/>
            <ac:spMk id="13" creationId="{08C9B587-E65E-4B52-B37C-ABEBB6E87928}"/>
          </ac:spMkLst>
        </pc:spChg>
        <pc:picChg chg="add mod ord">
          <ac:chgData name="julwoj.191" userId="S::julwoj.191@edu.erzeszow.pl::1a4d6a1c-1388-4f4d-9c59-ecd9c7f2e788" providerId="AD" clId="Web-{A1F29874-BA13-4DBA-8F0D-68C819075B82}" dt="2021-06-10T20:06:54.624" v="152" actId="1076"/>
          <ac:picMkLst>
            <pc:docMk/>
            <pc:sldMk cId="652272665" sldId="261"/>
            <ac:picMk id="4" creationId="{A304085E-838D-47CC-A533-2739AF7F3444}"/>
          </ac:picMkLst>
        </pc:picChg>
      </pc:sldChg>
      <pc:sldChg chg="addSp modSp new mod setBg">
        <pc:chgData name="julwoj.191" userId="S::julwoj.191@edu.erzeszow.pl::1a4d6a1c-1388-4f4d-9c59-ecd9c7f2e788" providerId="AD" clId="Web-{A1F29874-BA13-4DBA-8F0D-68C819075B82}" dt="2021-06-10T20:09:57.164" v="162"/>
        <pc:sldMkLst>
          <pc:docMk/>
          <pc:sldMk cId="178228787" sldId="262"/>
        </pc:sldMkLst>
        <pc:spChg chg="mod">
          <ac:chgData name="julwoj.191" userId="S::julwoj.191@edu.erzeszow.pl::1a4d6a1c-1388-4f4d-9c59-ecd9c7f2e788" providerId="AD" clId="Web-{A1F29874-BA13-4DBA-8F0D-68C819075B82}" dt="2021-06-10T20:09:57.164" v="162"/>
          <ac:spMkLst>
            <pc:docMk/>
            <pc:sldMk cId="178228787" sldId="262"/>
            <ac:spMk id="2" creationId="{203992D2-EC43-427C-93A4-63F9813E48D2}"/>
          </ac:spMkLst>
        </pc:spChg>
        <pc:spChg chg="mod">
          <ac:chgData name="julwoj.191" userId="S::julwoj.191@edu.erzeszow.pl::1a4d6a1c-1388-4f4d-9c59-ecd9c7f2e788" providerId="AD" clId="Web-{A1F29874-BA13-4DBA-8F0D-68C819075B82}" dt="2021-06-10T20:09:57.164" v="162"/>
          <ac:spMkLst>
            <pc:docMk/>
            <pc:sldMk cId="178228787" sldId="262"/>
            <ac:spMk id="3" creationId="{7629015A-0BAF-45F6-876E-259216FB86DE}"/>
          </ac:spMkLst>
        </pc:spChg>
        <pc:spChg chg="add">
          <ac:chgData name="julwoj.191" userId="S::julwoj.191@edu.erzeszow.pl::1a4d6a1c-1388-4f4d-9c59-ecd9c7f2e788" providerId="AD" clId="Web-{A1F29874-BA13-4DBA-8F0D-68C819075B82}" dt="2021-06-10T20:09:57.164" v="162"/>
          <ac:spMkLst>
            <pc:docMk/>
            <pc:sldMk cId="178228787" sldId="262"/>
            <ac:spMk id="9" creationId="{45D37F4E-DDB4-456B-97E0-9937730A039F}"/>
          </ac:spMkLst>
        </pc:spChg>
        <pc:spChg chg="add">
          <ac:chgData name="julwoj.191" userId="S::julwoj.191@edu.erzeszow.pl::1a4d6a1c-1388-4f4d-9c59-ecd9c7f2e788" providerId="AD" clId="Web-{A1F29874-BA13-4DBA-8F0D-68C819075B82}" dt="2021-06-10T20:09:57.164" v="162"/>
          <ac:spMkLst>
            <pc:docMk/>
            <pc:sldMk cId="178228787" sldId="262"/>
            <ac:spMk id="11" creationId="{B2DD41CD-8F47-4F56-AD12-4E2FF7696987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20:09:57.164" v="162"/>
          <ac:picMkLst>
            <pc:docMk/>
            <pc:sldMk cId="178228787" sldId="262"/>
            <ac:picMk id="4" creationId="{867F80CB-0155-464D-9275-FB2C2826B7BB}"/>
          </ac:picMkLst>
        </pc:picChg>
      </pc:sldChg>
      <pc:sldChg chg="addSp modSp new mod setBg">
        <pc:chgData name="julwoj.191" userId="S::julwoj.191@edu.erzeszow.pl::1a4d6a1c-1388-4f4d-9c59-ecd9c7f2e788" providerId="AD" clId="Web-{A1F29874-BA13-4DBA-8F0D-68C819075B82}" dt="2021-06-10T20:22:00.566" v="181" actId="20577"/>
        <pc:sldMkLst>
          <pc:docMk/>
          <pc:sldMk cId="1175838726" sldId="263"/>
        </pc:sldMkLst>
        <pc:spChg chg="mod">
          <ac:chgData name="julwoj.191" userId="S::julwoj.191@edu.erzeszow.pl::1a4d6a1c-1388-4f4d-9c59-ecd9c7f2e788" providerId="AD" clId="Web-{A1F29874-BA13-4DBA-8F0D-68C819075B82}" dt="2021-06-10T20:21:42.128" v="179"/>
          <ac:spMkLst>
            <pc:docMk/>
            <pc:sldMk cId="1175838726" sldId="263"/>
            <ac:spMk id="2" creationId="{8B3A23BD-ECF7-4B4E-B7FB-38120BB8C392}"/>
          </ac:spMkLst>
        </pc:spChg>
        <pc:spChg chg="mod ord">
          <ac:chgData name="julwoj.191" userId="S::julwoj.191@edu.erzeszow.pl::1a4d6a1c-1388-4f4d-9c59-ecd9c7f2e788" providerId="AD" clId="Web-{A1F29874-BA13-4DBA-8F0D-68C819075B82}" dt="2021-06-10T20:22:00.566" v="181" actId="20577"/>
          <ac:spMkLst>
            <pc:docMk/>
            <pc:sldMk cId="1175838726" sldId="263"/>
            <ac:spMk id="3" creationId="{44C491FD-0198-4262-80F4-4FEB31949D98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1:42.128" v="179"/>
          <ac:spMkLst>
            <pc:docMk/>
            <pc:sldMk cId="1175838726" sldId="263"/>
            <ac:spMk id="9" creationId="{2C61293E-6EBE-43EF-A52C-9BEBFD7679D4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1:42.128" v="179"/>
          <ac:spMkLst>
            <pc:docMk/>
            <pc:sldMk cId="1175838726" sldId="263"/>
            <ac:spMk id="11" creationId="{21540236-BFD5-4A9D-8840-4703E7F76825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20:21:42.128" v="179"/>
          <ac:picMkLst>
            <pc:docMk/>
            <pc:sldMk cId="1175838726" sldId="263"/>
            <ac:picMk id="4" creationId="{A5E0AB72-2AFC-4EB0-A7A3-A0F25E02974C}"/>
          </ac:picMkLst>
        </pc:picChg>
      </pc:sldChg>
      <pc:sldChg chg="addSp modSp new mod setBg">
        <pc:chgData name="julwoj.191" userId="S::julwoj.191@edu.erzeszow.pl::1a4d6a1c-1388-4f4d-9c59-ecd9c7f2e788" providerId="AD" clId="Web-{A1F29874-BA13-4DBA-8F0D-68C819075B82}" dt="2021-06-10T20:26:01.414" v="187"/>
        <pc:sldMkLst>
          <pc:docMk/>
          <pc:sldMk cId="3973080005" sldId="264"/>
        </pc:sldMkLst>
        <pc:spChg chg="mod">
          <ac:chgData name="julwoj.191" userId="S::julwoj.191@edu.erzeszow.pl::1a4d6a1c-1388-4f4d-9c59-ecd9c7f2e788" providerId="AD" clId="Web-{A1F29874-BA13-4DBA-8F0D-68C819075B82}" dt="2021-06-10T20:26:01.414" v="187"/>
          <ac:spMkLst>
            <pc:docMk/>
            <pc:sldMk cId="3973080005" sldId="264"/>
            <ac:spMk id="2" creationId="{AF536C4F-D5D5-4954-8A54-AB549AC07C9C}"/>
          </ac:spMkLst>
        </pc:spChg>
        <pc:spChg chg="mod ord">
          <ac:chgData name="julwoj.191" userId="S::julwoj.191@edu.erzeszow.pl::1a4d6a1c-1388-4f4d-9c59-ecd9c7f2e788" providerId="AD" clId="Web-{A1F29874-BA13-4DBA-8F0D-68C819075B82}" dt="2021-06-10T20:26:01.414" v="187"/>
          <ac:spMkLst>
            <pc:docMk/>
            <pc:sldMk cId="3973080005" sldId="264"/>
            <ac:spMk id="3" creationId="{C0BBA084-E919-4BEC-9E3B-74AB93BB56B3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6:01.414" v="187"/>
          <ac:spMkLst>
            <pc:docMk/>
            <pc:sldMk cId="3973080005" sldId="264"/>
            <ac:spMk id="9" creationId="{7B831B6F-405A-4B47-B9BB-5CA88F285844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6:01.414" v="187"/>
          <ac:spMkLst>
            <pc:docMk/>
            <pc:sldMk cId="3973080005" sldId="264"/>
            <ac:spMk id="11" creationId="{953EE71A-6488-4203-A7C4-77102FD0DCCA}"/>
          </ac:spMkLst>
        </pc:spChg>
        <pc:picChg chg="add mod">
          <ac:chgData name="julwoj.191" userId="S::julwoj.191@edu.erzeszow.pl::1a4d6a1c-1388-4f4d-9c59-ecd9c7f2e788" providerId="AD" clId="Web-{A1F29874-BA13-4DBA-8F0D-68C819075B82}" dt="2021-06-10T20:26:01.414" v="187"/>
          <ac:picMkLst>
            <pc:docMk/>
            <pc:sldMk cId="3973080005" sldId="264"/>
            <ac:picMk id="4" creationId="{0BC9F61F-83C1-4FC6-95E7-54BBC33271E0}"/>
          </ac:picMkLst>
        </pc:picChg>
      </pc:sldChg>
      <pc:sldChg chg="addSp delSp modSp new mod setBg">
        <pc:chgData name="julwoj.191" userId="S::julwoj.191@edu.erzeszow.pl::1a4d6a1c-1388-4f4d-9c59-ecd9c7f2e788" providerId="AD" clId="Web-{A1F29874-BA13-4DBA-8F0D-68C819075B82}" dt="2021-06-10T20:29:19.699" v="242"/>
        <pc:sldMkLst>
          <pc:docMk/>
          <pc:sldMk cId="3738917173" sldId="265"/>
        </pc:sldMkLst>
        <pc:spChg chg="mod">
          <ac:chgData name="julwoj.191" userId="S::julwoj.191@edu.erzeszow.pl::1a4d6a1c-1388-4f4d-9c59-ecd9c7f2e788" providerId="AD" clId="Web-{A1F29874-BA13-4DBA-8F0D-68C819075B82}" dt="2021-06-10T20:29:19.699" v="242"/>
          <ac:spMkLst>
            <pc:docMk/>
            <pc:sldMk cId="3738917173" sldId="265"/>
            <ac:spMk id="2" creationId="{D424A2EB-ACE1-4DB0-A578-C313149FB413}"/>
          </ac:spMkLst>
        </pc:spChg>
        <pc:spChg chg="mod">
          <ac:chgData name="julwoj.191" userId="S::julwoj.191@edu.erzeszow.pl::1a4d6a1c-1388-4f4d-9c59-ecd9c7f2e788" providerId="AD" clId="Web-{A1F29874-BA13-4DBA-8F0D-68C819075B82}" dt="2021-06-10T20:29:19.699" v="242"/>
          <ac:spMkLst>
            <pc:docMk/>
            <pc:sldMk cId="3738917173" sldId="265"/>
            <ac:spMk id="3" creationId="{F8488D62-53E1-451A-9A2E-0C1D95FF48D9}"/>
          </ac:spMkLst>
        </pc:spChg>
        <pc:spChg chg="add del">
          <ac:chgData name="julwoj.191" userId="S::julwoj.191@edu.erzeszow.pl::1a4d6a1c-1388-4f4d-9c59-ecd9c7f2e788" providerId="AD" clId="Web-{A1F29874-BA13-4DBA-8F0D-68C819075B82}" dt="2021-06-10T20:28:25.417" v="222"/>
          <ac:spMkLst>
            <pc:docMk/>
            <pc:sldMk cId="3738917173" sldId="265"/>
            <ac:spMk id="4" creationId="{17523548-5D53-4C65-88AF-908BF6FD0CFF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9:19.699" v="242"/>
          <ac:spMkLst>
            <pc:docMk/>
            <pc:sldMk cId="3738917173" sldId="265"/>
            <ac:spMk id="8" creationId="{907EF6B7-1338-4443-8C46-6A318D952DFD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9:19.699" v="242"/>
          <ac:spMkLst>
            <pc:docMk/>
            <pc:sldMk cId="3738917173" sldId="265"/>
            <ac:spMk id="10" creationId="{DAAE4CDD-124C-4DCF-9584-B6033B545DD5}"/>
          </ac:spMkLst>
        </pc:spChg>
        <pc:spChg chg="add">
          <ac:chgData name="julwoj.191" userId="S::julwoj.191@edu.erzeszow.pl::1a4d6a1c-1388-4f4d-9c59-ecd9c7f2e788" providerId="AD" clId="Web-{A1F29874-BA13-4DBA-8F0D-68C819075B82}" dt="2021-06-10T20:29:19.699" v="242"/>
          <ac:spMkLst>
            <pc:docMk/>
            <pc:sldMk cId="3738917173" sldId="265"/>
            <ac:spMk id="12" creationId="{081E4A58-353D-44AE-B2FC-2A74E2E400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x.es/icex/es/navegacion-principal/todos-nuestros-servicios/informacion-de-mercados/paises/navegacion-principal/noticias/siliconpoland-tecnologia-polonia-new2021880083.html?idPais=PL" TargetMode="External"/><Relationship Id="rId2" Type="http://schemas.openxmlformats.org/officeDocument/2006/relationships/hyperlink" Target="https://www.icex.es/icex/es/navegacion-principal/todos-nuestros-servicios/informacion-de-mercados/paises/navegacion-principal/noticias/NEW2019813823.html?idPais=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alud.es/pacientes/especial-coronavirus/cientificos-polacos-disenan-respirador-control-remoto-combatir-covid-19_81088_10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3n.de/news/silicon-polska-tech-hotspot-polen-136912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pl-PL" dirty="0" err="1">
                <a:ea typeface="+mj-lt"/>
                <a:cs typeface="+mj-lt"/>
              </a:rPr>
              <a:t>Avance</a:t>
            </a:r>
            <a:r>
              <a:rPr lang="pl-PL" dirty="0">
                <a:ea typeface="+mj-lt"/>
                <a:cs typeface="+mj-lt"/>
              </a:rPr>
              <a:t> </a:t>
            </a:r>
            <a:r>
              <a:rPr lang="pl-PL" dirty="0" err="1">
                <a:ea typeface="+mj-lt"/>
                <a:cs typeface="+mj-lt"/>
              </a:rPr>
              <a:t>tecnológico</a:t>
            </a:r>
            <a:r>
              <a:rPr lang="pl-PL" dirty="0">
                <a:ea typeface="+mj-lt"/>
                <a:cs typeface="+mj-lt"/>
              </a:rPr>
              <a:t> en Polonia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l-PL" dirty="0">
                <a:cs typeface="Calibri"/>
              </a:rPr>
              <a:t>Natalia Czernik i Julia Wojciechowska klasa 1f</a:t>
            </a:r>
            <a:endParaRPr lang="pl-P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1AA3E-8BE4-4EB5-9428-14D79EA5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2" y="4113362"/>
            <a:ext cx="2743200" cy="27432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997B147-AF43-460A-BCF3-87E26D13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45" y="625425"/>
            <a:ext cx="2743200" cy="92013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60E921-06F6-4E45-8564-1CAF32F7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142296"/>
            <a:ext cx="5374256" cy="11100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D3672FF-84E9-460E-BC9E-56AECC679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230" y="1870935"/>
            <a:ext cx="5129841" cy="8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4A2EB-ACE1-4DB0-A578-C313149F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8D62-53E1-451A-9A2E-0C1D95FF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>
                <a:ea typeface="+mn-lt"/>
                <a:cs typeface="+mn-lt"/>
              </a:rPr>
              <a:t>Los </a:t>
            </a:r>
            <a:r>
              <a:rPr lang="en-US" sz="1500" err="1">
                <a:ea typeface="+mn-lt"/>
                <a:cs typeface="+mn-lt"/>
              </a:rPr>
              <a:t>trabajadores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sanitarios</a:t>
            </a:r>
            <a:r>
              <a:rPr lang="en-US" sz="1500">
                <a:ea typeface="+mn-lt"/>
                <a:cs typeface="+mn-lt"/>
              </a:rPr>
              <a:t> que </a:t>
            </a:r>
            <a:r>
              <a:rPr lang="en-US" sz="1500" err="1">
                <a:ea typeface="+mn-lt"/>
                <a:cs typeface="+mn-lt"/>
              </a:rPr>
              <a:t>atienden</a:t>
            </a:r>
            <a:r>
              <a:rPr lang="en-US" sz="1500">
                <a:ea typeface="+mn-lt"/>
                <a:cs typeface="+mn-lt"/>
              </a:rPr>
              <a:t> a </a:t>
            </a:r>
            <a:r>
              <a:rPr lang="en-US" sz="1500" err="1">
                <a:ea typeface="+mn-lt"/>
                <a:cs typeface="+mn-lt"/>
              </a:rPr>
              <a:t>pacientes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críticos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tienen</a:t>
            </a:r>
            <a:r>
              <a:rPr lang="en-US" sz="1500">
                <a:ea typeface="+mn-lt"/>
                <a:cs typeface="+mn-lt"/>
              </a:rPr>
              <a:t> un </a:t>
            </a:r>
            <a:r>
              <a:rPr lang="en-US" sz="1500" b="1" err="1">
                <a:ea typeface="+mn-lt"/>
                <a:cs typeface="+mn-lt"/>
              </a:rPr>
              <a:t>riesgo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más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elevado</a:t>
            </a:r>
            <a:r>
              <a:rPr lang="en-US" sz="1500" b="1">
                <a:ea typeface="+mn-lt"/>
                <a:cs typeface="+mn-lt"/>
              </a:rPr>
              <a:t> de </a:t>
            </a:r>
            <a:r>
              <a:rPr lang="en-US" sz="1500" b="1" err="1">
                <a:ea typeface="+mn-lt"/>
                <a:cs typeface="+mn-lt"/>
              </a:rPr>
              <a:t>infección</a:t>
            </a:r>
            <a:r>
              <a:rPr lang="en-US" sz="1500" b="1">
                <a:ea typeface="+mn-lt"/>
                <a:cs typeface="+mn-lt"/>
              </a:rPr>
              <a:t> por coronavirus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algunos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casos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debido</a:t>
            </a:r>
            <a:r>
              <a:rPr lang="en-US" sz="1500">
                <a:ea typeface="+mn-lt"/>
                <a:cs typeface="+mn-lt"/>
              </a:rPr>
              <a:t> a la </a:t>
            </a:r>
            <a:r>
              <a:rPr lang="en-US" sz="1500" err="1">
                <a:ea typeface="+mn-lt"/>
                <a:cs typeface="+mn-lt"/>
              </a:rPr>
              <a:t>falta</a:t>
            </a:r>
            <a:r>
              <a:rPr lang="en-US" sz="1500">
                <a:ea typeface="+mn-lt"/>
                <a:cs typeface="+mn-lt"/>
              </a:rPr>
              <a:t> de </a:t>
            </a:r>
            <a:r>
              <a:rPr lang="en-US" sz="1500" b="1" err="1">
                <a:ea typeface="+mn-lt"/>
                <a:cs typeface="+mn-lt"/>
              </a:rPr>
              <a:t>equipo</a:t>
            </a:r>
            <a:r>
              <a:rPr lang="en-US" sz="1500" b="1">
                <a:ea typeface="+mn-lt"/>
                <a:cs typeface="+mn-lt"/>
              </a:rPr>
              <a:t> de </a:t>
            </a:r>
            <a:r>
              <a:rPr lang="en-US" sz="1500" b="1" err="1">
                <a:ea typeface="+mn-lt"/>
                <a:cs typeface="+mn-lt"/>
              </a:rPr>
              <a:t>protección</a:t>
            </a:r>
            <a:r>
              <a:rPr lang="en-US" sz="1500" b="1">
                <a:ea typeface="+mn-lt"/>
                <a:cs typeface="+mn-lt"/>
              </a:rPr>
              <a:t> individual</a:t>
            </a:r>
            <a:r>
              <a:rPr lang="en-US" sz="1500">
                <a:ea typeface="+mn-lt"/>
                <a:cs typeface="+mn-lt"/>
              </a:rPr>
              <a:t> (</a:t>
            </a:r>
            <a:r>
              <a:rPr lang="en-US" sz="1500" b="1">
                <a:ea typeface="+mn-lt"/>
                <a:cs typeface="+mn-lt"/>
              </a:rPr>
              <a:t>EPI</a:t>
            </a:r>
            <a:r>
              <a:rPr lang="en-US" sz="1500">
                <a:ea typeface="+mn-lt"/>
                <a:cs typeface="+mn-lt"/>
              </a:rPr>
              <a:t>) </a:t>
            </a:r>
            <a:r>
              <a:rPr lang="en-US" sz="1500" err="1">
                <a:ea typeface="+mn-lt"/>
                <a:cs typeface="+mn-lt"/>
              </a:rPr>
              <a:t>adecuado</a:t>
            </a:r>
            <a:r>
              <a:rPr lang="en-US" sz="1500">
                <a:ea typeface="+mn-lt"/>
                <a:cs typeface="+mn-lt"/>
              </a:rPr>
              <a:t>.</a:t>
            </a:r>
            <a:endParaRPr lang="en-US" sz="1500">
              <a:cs typeface="Calibri" panose="020F0502020204030204"/>
            </a:endParaRPr>
          </a:p>
          <a:p>
            <a:r>
              <a:rPr lang="en-US" sz="1500">
                <a:ea typeface="+mn-lt"/>
                <a:cs typeface="+mn-lt"/>
              </a:rPr>
              <a:t>Los </a:t>
            </a:r>
            <a:r>
              <a:rPr lang="en-US" sz="1500" err="1">
                <a:ea typeface="+mn-lt"/>
                <a:cs typeface="+mn-lt"/>
              </a:rPr>
              <a:t>diseñadores</a:t>
            </a:r>
            <a:r>
              <a:rPr lang="en-US" sz="1500">
                <a:ea typeface="+mn-lt"/>
                <a:cs typeface="+mn-lt"/>
              </a:rPr>
              <a:t>, que se </a:t>
            </a:r>
            <a:r>
              <a:rPr lang="en-US" sz="1500" err="1">
                <a:ea typeface="+mn-lt"/>
                <a:cs typeface="+mn-lt"/>
              </a:rPr>
              <a:t>encuentran</a:t>
            </a:r>
            <a:r>
              <a:rPr lang="en-US" sz="1500">
                <a:ea typeface="+mn-lt"/>
                <a:cs typeface="+mn-lt"/>
              </a:rPr>
              <a:t> entre los </a:t>
            </a:r>
            <a:r>
              <a:rPr lang="en-US" sz="1500" err="1">
                <a:ea typeface="+mn-lt"/>
                <a:cs typeface="+mn-lt"/>
              </a:rPr>
              <a:t>primeros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llegar</a:t>
            </a:r>
            <a:r>
              <a:rPr lang="en-US" sz="1500">
                <a:ea typeface="+mn-lt"/>
                <a:cs typeface="+mn-lt"/>
              </a:rPr>
              <a:t> a un </a:t>
            </a:r>
            <a:r>
              <a:rPr lang="en-US" sz="1500" err="1">
                <a:ea typeface="+mn-lt"/>
                <a:cs typeface="+mn-lt"/>
              </a:rPr>
              <a:t>dispositivo</a:t>
            </a:r>
            <a:r>
              <a:rPr lang="en-US" sz="1500">
                <a:ea typeface="+mn-lt"/>
                <a:cs typeface="+mn-lt"/>
              </a:rPr>
              <a:t> con </a:t>
            </a:r>
            <a:r>
              <a:rPr lang="en-US" sz="1500" err="1">
                <a:ea typeface="+mn-lt"/>
                <a:cs typeface="+mn-lt"/>
              </a:rPr>
              <a:t>estas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características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han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dicho</a:t>
            </a:r>
            <a:r>
              <a:rPr lang="en-US" sz="1500">
                <a:ea typeface="+mn-lt"/>
                <a:cs typeface="+mn-lt"/>
              </a:rPr>
              <a:t> que </a:t>
            </a:r>
            <a:r>
              <a:rPr lang="en-US" sz="1500" err="1">
                <a:ea typeface="+mn-lt"/>
                <a:cs typeface="+mn-lt"/>
              </a:rPr>
              <a:t>esperan</a:t>
            </a:r>
            <a:r>
              <a:rPr lang="en-US" sz="1500">
                <a:ea typeface="+mn-lt"/>
                <a:cs typeface="+mn-lt"/>
              </a:rPr>
              <a:t> que </a:t>
            </a:r>
            <a:r>
              <a:rPr lang="en-US" sz="1500" b="1" err="1">
                <a:ea typeface="+mn-lt"/>
                <a:cs typeface="+mn-lt"/>
              </a:rPr>
              <a:t>el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uso</a:t>
            </a:r>
            <a:r>
              <a:rPr lang="en-US" sz="1500" b="1">
                <a:ea typeface="+mn-lt"/>
                <a:cs typeface="+mn-lt"/>
              </a:rPr>
              <a:t> de la </a:t>
            </a:r>
            <a:r>
              <a:rPr lang="en-US" sz="1500" b="1" err="1">
                <a:ea typeface="+mn-lt"/>
                <a:cs typeface="+mn-lt"/>
              </a:rPr>
              <a:t>telemetría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médica</a:t>
            </a:r>
            <a:r>
              <a:rPr lang="en-US" sz="1500" b="1">
                <a:ea typeface="+mn-lt"/>
                <a:cs typeface="+mn-lt"/>
              </a:rPr>
              <a:t> se </a:t>
            </a:r>
            <a:r>
              <a:rPr lang="en-US" sz="1500" b="1" err="1">
                <a:ea typeface="+mn-lt"/>
                <a:cs typeface="+mn-lt"/>
              </a:rPr>
              <a:t>expanda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especialmente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después</a:t>
            </a:r>
            <a:r>
              <a:rPr lang="en-US" sz="1500">
                <a:ea typeface="+mn-lt"/>
                <a:cs typeface="+mn-lt"/>
              </a:rPr>
              <a:t> de la crisis sanitaria </a:t>
            </a:r>
            <a:r>
              <a:rPr lang="en-US" sz="1500" err="1">
                <a:ea typeface="+mn-lt"/>
                <a:cs typeface="+mn-lt"/>
              </a:rPr>
              <a:t>asociada</a:t>
            </a:r>
            <a:r>
              <a:rPr lang="en-US" sz="1500">
                <a:ea typeface="+mn-lt"/>
                <a:cs typeface="+mn-lt"/>
              </a:rPr>
              <a:t> con </a:t>
            </a:r>
            <a:r>
              <a:rPr lang="en-US" sz="1500" err="1">
                <a:ea typeface="+mn-lt"/>
                <a:cs typeface="+mn-lt"/>
              </a:rPr>
              <a:t>el</a:t>
            </a:r>
            <a:r>
              <a:rPr lang="en-US" sz="1500">
                <a:ea typeface="+mn-lt"/>
                <a:cs typeface="+mn-lt"/>
              </a:rPr>
              <a:t> SARS-CoV-2.</a:t>
            </a:r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  <a:p>
            <a:r>
              <a:rPr lang="en-US" sz="1500">
                <a:cs typeface="Calibri"/>
              </a:rPr>
              <a:t>Fuente: </a:t>
            </a:r>
            <a:r>
              <a:rPr lang="en-US" sz="1500">
                <a:ea typeface="+mn-lt"/>
                <a:cs typeface="+mn-lt"/>
                <a:hlinkClick r:id="rId2"/>
              </a:rPr>
              <a:t>https://www.icex.es/icex/es/navegacion-principal/todos-nuestros-servicios/informacion-de-mercados/paises/navegacion-principal/noticias/NEW2019813823.html?idPais=PL</a:t>
            </a:r>
          </a:p>
          <a:p>
            <a:r>
              <a:rPr lang="en-US" sz="1500">
                <a:ea typeface="+mn-lt"/>
                <a:cs typeface="+mn-lt"/>
                <a:hlinkClick r:id="rId3"/>
              </a:rPr>
              <a:t>https://www.icex.es/icex/es/navegacion-principal/todos-nuestros-servicios/informacion-de-mercados/paises/navegacion-principal/noticias/siliconpoland-tecnologia-polonia-new2021880083.html?idPais=PL</a:t>
            </a:r>
            <a:endParaRPr lang="en-US" sz="1500">
              <a:cs typeface="Calibri"/>
            </a:endParaRPr>
          </a:p>
          <a:p>
            <a:r>
              <a:rPr lang="en-US" sz="1500">
                <a:ea typeface="+mn-lt"/>
                <a:cs typeface="+mn-lt"/>
                <a:hlinkClick r:id="rId4"/>
              </a:rPr>
              <a:t>https://www.consalud.es/pacientes/especial-coronavirus/cientificos-polacos-disenan-respirador-control-remoto-combatir-covid-19_81088_102.html</a:t>
            </a:r>
            <a:r>
              <a:rPr lang="en-US" sz="1500">
                <a:ea typeface="+mn-lt"/>
                <a:cs typeface="+mn-lt"/>
              </a:rPr>
              <a:t> </a:t>
            </a:r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91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C74F8-B92D-4D44-8BAE-CFEDA108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/>
              <a:t>“Silicon Poland”: la explosión de la escena tecnológica en Polonia</a:t>
            </a:r>
          </a:p>
          <a:p>
            <a:endParaRPr lang="en-US" sz="3400">
              <a:cs typeface="Calibri Ligh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7347-EE71-482B-884D-065223A8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El sector tecnológico polaco está atravesando una etapa de desarrollo extraordinario estos últimos años. Este crecimiento le ha valido el apelativo de “Silicon Poland” y ha llamado la atención de grandes corporaciones internacionales que ya están invirtiendo en el país.</a:t>
            </a:r>
            <a:endParaRPr lang="en-US" sz="22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263FB5-4D7A-4317-B0D7-E356DBB01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2" r="289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34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9C226-4021-44CE-AC16-A809B111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3083-E2BF-4141-9536-99025B25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Polonia es la sexta economía más grande de la Unión Europea. El crecimiento de la escena tecnológica en el país se debe a la fuerza innovadora de las empresas tecnológicas, publica el portal </a:t>
            </a:r>
            <a:r>
              <a:rPr lang="en-US" sz="1900" i="1">
                <a:ea typeface="+mn-lt"/>
                <a:cs typeface="+mn-lt"/>
                <a:hlinkClick r:id="rId2"/>
              </a:rPr>
              <a:t>t3n.de</a:t>
            </a:r>
            <a:r>
              <a:rPr lang="en-US" sz="1900">
                <a:ea typeface="+mn-lt"/>
                <a:cs typeface="+mn-lt"/>
              </a:rPr>
              <a:t>, pero también a las nuevas generaciones: hay un gran número de graduados cualificados en Polonia, de tal forma que, en 2019, Polonia ocupó el quinto lugar entre los mercados laborales mejor calificados del mundo.</a:t>
            </a:r>
            <a:endParaRPr lang="en-US" sz="1900">
              <a:cs typeface="Calibri" panose="020F0502020204030204"/>
            </a:endParaRPr>
          </a:p>
          <a:p>
            <a:r>
              <a:rPr lang="en-US" sz="1900">
                <a:ea typeface="+mn-lt"/>
                <a:cs typeface="+mn-lt"/>
              </a:rPr>
              <a:t>Según dicha publicación digital, </a:t>
            </a:r>
            <a:r>
              <a:rPr lang="en-US" sz="1900" b="1">
                <a:ea typeface="+mn-lt"/>
                <a:cs typeface="+mn-lt"/>
              </a:rPr>
              <a:t>Polonia cuenta con uno de los mayores grupos de talento tecnológico de Europa</a:t>
            </a:r>
            <a:r>
              <a:rPr lang="en-US" sz="1900">
                <a:ea typeface="+mn-lt"/>
                <a:cs typeface="+mn-lt"/>
              </a:rPr>
              <a:t>. Esta gran concentración de personal altamente cualificado está atrayendo </a:t>
            </a:r>
            <a:r>
              <a:rPr lang="en-US" sz="1900" b="1">
                <a:ea typeface="+mn-lt"/>
                <a:cs typeface="+mn-lt"/>
              </a:rPr>
              <a:t>inversiones de firmas internacionales</a:t>
            </a:r>
            <a:r>
              <a:rPr lang="en-US" sz="1900">
                <a:ea typeface="+mn-lt"/>
                <a:cs typeface="+mn-lt"/>
              </a:rPr>
              <a:t> del ámbito tecnológico. Una de ellas es Intel, un fabricante estadounidense de semiconductores que abrió recientemente uno de los centros de I+D más grandes de Gdańsk.</a:t>
            </a:r>
            <a:endParaRPr lang="en-US" sz="1900"/>
          </a:p>
          <a:p>
            <a:endParaRPr lang="en-US" sz="19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465644-C596-4BF5-AF69-FFE5F181F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4" r="2458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6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D937D-4E3E-4864-955C-71101FF1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E0D1E-1538-4A76-93B3-118A66C93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ea typeface="+mn-lt"/>
                <a:cs typeface="+mn-lt"/>
              </a:rPr>
              <a:t>El panorama de las TI se encuentra en plena ebullición en Polonia, con una gran afluencia en los </a:t>
            </a:r>
            <a:r>
              <a:rPr lang="en-US" sz="1500" b="1">
                <a:ea typeface="+mn-lt"/>
                <a:cs typeface="+mn-lt"/>
              </a:rPr>
              <a:t>laboratorios de innovación de Varsovia</a:t>
            </a:r>
            <a:r>
              <a:rPr lang="en-US" sz="1500">
                <a:ea typeface="+mn-lt"/>
                <a:cs typeface="+mn-lt"/>
              </a:rPr>
              <a:t>, donde se desarrollan nuevas ideas. En mayo de 2020, Microsoft anunció el</a:t>
            </a:r>
            <a:r>
              <a:rPr lang="en-US" sz="1500" b="1">
                <a:ea typeface="+mn-lt"/>
                <a:cs typeface="+mn-lt"/>
              </a:rPr>
              <a:t> plan de transformación digital de Polonia</a:t>
            </a:r>
            <a:r>
              <a:rPr lang="en-US" sz="1500">
                <a:ea typeface="+mn-lt"/>
                <a:cs typeface="+mn-lt"/>
              </a:rPr>
              <a:t>, acompañado de su correspondiente inversión por valor de mil millones de dólares (840 millones de euros aproximadamente).</a:t>
            </a:r>
            <a:endParaRPr lang="en-US" sz="1500">
              <a:cs typeface="Calibri" panose="020F0502020204030204"/>
            </a:endParaRPr>
          </a:p>
          <a:p>
            <a:r>
              <a:rPr lang="en-US" sz="1500">
                <a:ea typeface="+mn-lt"/>
                <a:cs typeface="+mn-lt"/>
              </a:rPr>
              <a:t>T3n.de también destaca la</a:t>
            </a:r>
            <a:r>
              <a:rPr lang="en-US" sz="1500" b="1">
                <a:ea typeface="+mn-lt"/>
                <a:cs typeface="+mn-lt"/>
              </a:rPr>
              <a:t> proporción sustancial de mujeres en el sector </a:t>
            </a:r>
            <a:r>
              <a:rPr lang="en-US" sz="1500">
                <a:ea typeface="+mn-lt"/>
                <a:cs typeface="+mn-lt"/>
              </a:rPr>
              <a:t>de las tecnologías de la información en Polonia. En 2016, la cantidad de mujeres que se graduaron de estudios de ciencia, tecnología, ingeniería y matemáticas ascendió al 40 % en Polonia, mientras que en otros países europeos la proporción fue tan solo del 33 %.</a:t>
            </a:r>
            <a:endParaRPr lang="en-US" sz="1500"/>
          </a:p>
          <a:p>
            <a:endParaRPr lang="en-US" sz="15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20B476-7A0F-4DFB-948A-6B25BCD3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0C9E7-2F53-42F3-A6B9-644277FE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b="1"/>
              <a:t>Tecnología moderna en Polonia</a:t>
            </a:r>
            <a:endParaRPr lang="en-US" sz="5400"/>
          </a:p>
          <a:p>
            <a:endParaRPr lang="en-US" sz="5400">
              <a:cs typeface="Calibri Light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42E477-AAFF-49FF-BC12-08766157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409" y="357795"/>
            <a:ext cx="6003180" cy="25764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3F4B-ACB5-439B-A59C-70578EE9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787" y="2771371"/>
            <a:ext cx="7081481" cy="3168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+mn-lt"/>
                <a:cs typeface="+mn-lt"/>
              </a:rPr>
              <a:t>En 2016, Polonia </a:t>
            </a:r>
            <a:r>
              <a:rPr lang="en-US" sz="1600" dirty="0" err="1">
                <a:ea typeface="+mn-lt"/>
                <a:cs typeface="+mn-lt"/>
              </a:rPr>
              <a:t>vivió</a:t>
            </a:r>
            <a:r>
              <a:rPr lang="en-US" sz="1600" dirty="0">
                <a:ea typeface="+mn-lt"/>
                <a:cs typeface="+mn-lt"/>
              </a:rPr>
              <a:t> un </a:t>
            </a:r>
            <a:r>
              <a:rPr lang="en-US" sz="1600" dirty="0" err="1">
                <a:ea typeface="+mn-lt"/>
                <a:cs typeface="+mn-lt"/>
              </a:rPr>
              <a:t>importante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avance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la </a:t>
            </a:r>
            <a:r>
              <a:rPr lang="en-US" sz="1600" dirty="0" err="1">
                <a:ea typeface="+mn-lt"/>
                <a:cs typeface="+mn-lt"/>
              </a:rPr>
              <a:t>tecnología</a:t>
            </a:r>
            <a:r>
              <a:rPr lang="en-US" sz="1600" dirty="0">
                <a:ea typeface="+mn-lt"/>
                <a:cs typeface="+mn-lt"/>
              </a:rPr>
              <a:t> de la </a:t>
            </a:r>
            <a:r>
              <a:rPr lang="en-US" sz="1600" dirty="0" err="1">
                <a:ea typeface="+mn-lt"/>
                <a:cs typeface="+mn-lt"/>
              </a:rPr>
              <a:t>perforación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superficie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barrenos</a:t>
            </a:r>
            <a:r>
              <a:rPr lang="en-US" sz="1600" dirty="0">
                <a:ea typeface="+mn-lt"/>
                <a:cs typeface="+mn-lt"/>
              </a:rPr>
              <a:t> para </a:t>
            </a:r>
            <a:r>
              <a:rPr lang="en-US" sz="1600" dirty="0" err="1">
                <a:ea typeface="+mn-lt"/>
                <a:cs typeface="+mn-lt"/>
              </a:rPr>
              <a:t>voladura</a:t>
            </a:r>
            <a:r>
              <a:rPr lang="en-US" sz="1600" dirty="0">
                <a:ea typeface="+mn-lt"/>
                <a:cs typeface="+mn-lt"/>
              </a:rPr>
              <a:t>. Atlas Copco Polonia </a:t>
            </a:r>
            <a:r>
              <a:rPr lang="en-US" sz="1600" dirty="0" err="1">
                <a:ea typeface="+mn-lt"/>
                <a:cs typeface="+mn-lt"/>
              </a:rPr>
              <a:t>decidió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presentar</a:t>
            </a:r>
            <a:r>
              <a:rPr lang="en-US" sz="1600" dirty="0">
                <a:ea typeface="+mn-lt"/>
                <a:cs typeface="+mn-lt"/>
              </a:rPr>
              <a:t> a sus </a:t>
            </a:r>
            <a:r>
              <a:rPr lang="en-US" sz="1600" dirty="0" err="1">
                <a:ea typeface="+mn-lt"/>
                <a:cs typeface="+mn-lt"/>
              </a:rPr>
              <a:t>socios</a:t>
            </a:r>
            <a:r>
              <a:rPr lang="en-US" sz="1600" dirty="0">
                <a:ea typeface="+mn-lt"/>
                <a:cs typeface="+mn-lt"/>
              </a:rPr>
              <a:t> las </a:t>
            </a:r>
            <a:r>
              <a:rPr lang="en-US" sz="1600" dirty="0" err="1">
                <a:ea typeface="+mn-lt"/>
                <a:cs typeface="+mn-lt"/>
              </a:rPr>
              <a:t>soluciones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tecnológicas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perforación</a:t>
            </a:r>
            <a:r>
              <a:rPr lang="en-US" sz="1600" dirty="0">
                <a:ea typeface="+mn-lt"/>
                <a:cs typeface="+mn-lt"/>
              </a:rPr>
              <a:t> con </a:t>
            </a:r>
            <a:r>
              <a:rPr lang="en-US" sz="1600" dirty="0" err="1">
                <a:ea typeface="+mn-lt"/>
                <a:cs typeface="+mn-lt"/>
              </a:rPr>
              <a:t>martillo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cabeza </a:t>
            </a:r>
            <a:r>
              <a:rPr lang="en-US" sz="1600" dirty="0" err="1">
                <a:ea typeface="+mn-lt"/>
                <a:cs typeface="+mn-lt"/>
              </a:rPr>
              <a:t>más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recientes</a:t>
            </a:r>
            <a:r>
              <a:rPr lang="en-US" sz="1600" dirty="0">
                <a:ea typeface="+mn-lt"/>
                <a:cs typeface="+mn-lt"/>
              </a:rPr>
              <a:t>. El </a:t>
            </a:r>
            <a:r>
              <a:rPr lang="en-US" sz="1600" dirty="0" err="1">
                <a:ea typeface="+mn-lt"/>
                <a:cs typeface="+mn-lt"/>
              </a:rPr>
              <a:t>siguiente</a:t>
            </a:r>
            <a:r>
              <a:rPr lang="en-US" sz="1600" dirty="0">
                <a:ea typeface="+mn-lt"/>
                <a:cs typeface="+mn-lt"/>
              </a:rPr>
              <a:t> paso </a:t>
            </a:r>
            <a:r>
              <a:rPr lang="en-US" sz="1600" dirty="0" err="1">
                <a:ea typeface="+mn-lt"/>
                <a:cs typeface="+mn-lt"/>
              </a:rPr>
              <a:t>fue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importar</a:t>
            </a:r>
            <a:r>
              <a:rPr lang="en-US" sz="1600" dirty="0">
                <a:ea typeface="+mn-lt"/>
                <a:cs typeface="+mn-lt"/>
              </a:rPr>
              <a:t> un </a:t>
            </a:r>
            <a:r>
              <a:rPr lang="en-US" sz="1600" dirty="0" err="1">
                <a:ea typeface="+mn-lt"/>
                <a:cs typeface="+mn-lt"/>
              </a:rPr>
              <a:t>equipo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perforación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SmartROC</a:t>
            </a:r>
            <a:r>
              <a:rPr lang="en-US" sz="1600" dirty="0">
                <a:ea typeface="+mn-lt"/>
                <a:cs typeface="+mn-lt"/>
              </a:rPr>
              <a:t> T40 </a:t>
            </a:r>
            <a:r>
              <a:rPr lang="en-US" sz="1600" dirty="0" err="1">
                <a:ea typeface="+mn-lt"/>
                <a:cs typeface="+mn-lt"/>
              </a:rPr>
              <a:t>equipado</a:t>
            </a:r>
            <a:r>
              <a:rPr lang="en-US" sz="1600" dirty="0">
                <a:ea typeface="+mn-lt"/>
                <a:cs typeface="+mn-lt"/>
              </a:rPr>
              <a:t> con </a:t>
            </a:r>
            <a:r>
              <a:rPr lang="en-US" sz="1600" dirty="0" err="1">
                <a:ea typeface="+mn-lt"/>
                <a:cs typeface="+mn-lt"/>
              </a:rPr>
              <a:t>el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martillo</a:t>
            </a:r>
            <a:r>
              <a:rPr lang="en-US" sz="1600" dirty="0">
                <a:ea typeface="+mn-lt"/>
                <a:cs typeface="+mn-lt"/>
              </a:rPr>
              <a:t> COP 2560+, HNS (</a:t>
            </a:r>
            <a:r>
              <a:rPr lang="en-US" sz="1600" dirty="0" err="1">
                <a:ea typeface="+mn-lt"/>
                <a:cs typeface="+mn-lt"/>
              </a:rPr>
              <a:t>sistema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navegación</a:t>
            </a:r>
            <a:r>
              <a:rPr lang="en-US" sz="1600" dirty="0">
                <a:ea typeface="+mn-lt"/>
                <a:cs typeface="+mn-lt"/>
              </a:rPr>
              <a:t> entre </a:t>
            </a:r>
            <a:r>
              <a:rPr lang="en-US" sz="1600" dirty="0" err="1">
                <a:ea typeface="+mn-lt"/>
                <a:cs typeface="+mn-lt"/>
              </a:rPr>
              <a:t>barrenos</a:t>
            </a:r>
            <a:r>
              <a:rPr lang="en-US" sz="1600" dirty="0">
                <a:ea typeface="+mn-lt"/>
                <a:cs typeface="+mn-lt"/>
              </a:rPr>
              <a:t>) y control </a:t>
            </a:r>
            <a:r>
              <a:rPr lang="en-US" sz="1600" dirty="0" err="1">
                <a:ea typeface="+mn-lt"/>
                <a:cs typeface="+mn-lt"/>
              </a:rPr>
              <a:t>remoto</a:t>
            </a:r>
            <a:r>
              <a:rPr lang="en-US" sz="1600" dirty="0">
                <a:ea typeface="+mn-lt"/>
                <a:cs typeface="+mn-lt"/>
              </a:rPr>
              <a:t> para </a:t>
            </a:r>
            <a:r>
              <a:rPr lang="en-US" sz="1600" dirty="0" err="1">
                <a:ea typeface="+mn-lt"/>
                <a:cs typeface="+mn-lt"/>
              </a:rPr>
              <a:t>realizar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pruebas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perforación</a:t>
            </a:r>
            <a:r>
              <a:rPr lang="en-US" sz="1600" dirty="0">
                <a:ea typeface="+mn-lt"/>
                <a:cs typeface="+mn-lt"/>
              </a:rPr>
              <a:t> ante las </a:t>
            </a:r>
            <a:r>
              <a:rPr lang="en-US" sz="1600" dirty="0" err="1">
                <a:ea typeface="+mn-lt"/>
                <a:cs typeface="+mn-lt"/>
              </a:rPr>
              <a:t>empresas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importantes</a:t>
            </a:r>
            <a:r>
              <a:rPr lang="en-US" sz="1600" dirty="0">
                <a:ea typeface="+mn-lt"/>
                <a:cs typeface="+mn-lt"/>
              </a:rPr>
              <a:t> del sector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Polonia.</a:t>
            </a:r>
            <a:endParaRPr lang="en-US" sz="1600">
              <a:cs typeface="Calibri" panose="020F0502020204030204"/>
            </a:endParaRPr>
          </a:p>
          <a:p>
            <a:r>
              <a:rPr lang="en-US" sz="1600" dirty="0">
                <a:ea typeface="+mn-lt"/>
                <a:cs typeface="+mn-lt"/>
              </a:rPr>
              <a:t>El </a:t>
            </a:r>
            <a:r>
              <a:rPr lang="en-US" sz="1600" dirty="0" err="1">
                <a:ea typeface="+mn-lt"/>
                <a:cs typeface="+mn-lt"/>
              </a:rPr>
              <a:t>objetivo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estas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pruebas</a:t>
            </a:r>
            <a:r>
              <a:rPr lang="en-US" sz="1600" dirty="0">
                <a:ea typeface="+mn-lt"/>
                <a:cs typeface="+mn-lt"/>
              </a:rPr>
              <a:t> era </a:t>
            </a:r>
            <a:r>
              <a:rPr lang="en-US" sz="1600" dirty="0" err="1">
                <a:ea typeface="+mn-lt"/>
                <a:cs typeface="+mn-lt"/>
              </a:rPr>
              <a:t>demostrar</a:t>
            </a:r>
            <a:r>
              <a:rPr lang="en-US" sz="1600" dirty="0">
                <a:ea typeface="+mn-lt"/>
                <a:cs typeface="+mn-lt"/>
              </a:rPr>
              <a:t> que </a:t>
            </a:r>
            <a:r>
              <a:rPr lang="en-US" sz="1600" dirty="0" err="1">
                <a:ea typeface="+mn-lt"/>
                <a:cs typeface="+mn-lt"/>
              </a:rPr>
              <a:t>aunque</a:t>
            </a:r>
            <a:r>
              <a:rPr lang="en-US" sz="1600" dirty="0">
                <a:ea typeface="+mn-lt"/>
                <a:cs typeface="+mn-lt"/>
              </a:rPr>
              <a:t> los </a:t>
            </a:r>
            <a:r>
              <a:rPr lang="en-US" sz="1600" dirty="0" err="1">
                <a:ea typeface="+mn-lt"/>
                <a:cs typeface="+mn-lt"/>
              </a:rPr>
              <a:t>avances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tecnológicos</a:t>
            </a:r>
            <a:r>
              <a:rPr lang="en-US" sz="1600" dirty="0">
                <a:ea typeface="+mn-lt"/>
                <a:cs typeface="+mn-lt"/>
              </a:rPr>
              <a:t> que </a:t>
            </a:r>
            <a:r>
              <a:rPr lang="en-US" sz="1600" dirty="0" err="1">
                <a:ea typeface="+mn-lt"/>
                <a:cs typeface="+mn-lt"/>
              </a:rPr>
              <a:t>ofrece</a:t>
            </a:r>
            <a:r>
              <a:rPr lang="en-US" sz="1600" dirty="0">
                <a:ea typeface="+mn-lt"/>
                <a:cs typeface="+mn-lt"/>
              </a:rPr>
              <a:t> Atlas Copco </a:t>
            </a:r>
            <a:r>
              <a:rPr lang="en-US" sz="1600" dirty="0" err="1">
                <a:ea typeface="+mn-lt"/>
                <a:cs typeface="+mn-lt"/>
              </a:rPr>
              <a:t>implican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mayores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costes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inversión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iniciales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también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suponen</a:t>
            </a:r>
            <a:r>
              <a:rPr lang="en-US" sz="1600" dirty="0">
                <a:ea typeface="+mn-lt"/>
                <a:cs typeface="+mn-lt"/>
              </a:rPr>
              <a:t> un </a:t>
            </a:r>
            <a:r>
              <a:rPr lang="en-US" sz="1600" dirty="0" err="1">
                <a:ea typeface="+mn-lt"/>
                <a:cs typeface="+mn-lt"/>
              </a:rPr>
              <a:t>retorno</a:t>
            </a:r>
            <a:r>
              <a:rPr lang="en-US" sz="1600" dirty="0">
                <a:ea typeface="+mn-lt"/>
                <a:cs typeface="+mn-lt"/>
              </a:rPr>
              <a:t> de la </a:t>
            </a:r>
            <a:r>
              <a:rPr lang="en-US" sz="1600" dirty="0" err="1">
                <a:ea typeface="+mn-lt"/>
                <a:cs typeface="+mn-lt"/>
              </a:rPr>
              <a:t>inversión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rápido</a:t>
            </a:r>
            <a:r>
              <a:rPr lang="en-US" sz="1600" dirty="0">
                <a:ea typeface="+mn-lt"/>
                <a:cs typeface="+mn-lt"/>
              </a:rPr>
              <a:t> gracias a la </a:t>
            </a:r>
            <a:r>
              <a:rPr lang="en-US" sz="1600" dirty="0" err="1">
                <a:ea typeface="+mn-lt"/>
                <a:cs typeface="+mn-lt"/>
              </a:rPr>
              <a:t>mejora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términos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calidad</a:t>
            </a:r>
            <a:r>
              <a:rPr lang="en-US" sz="1600" dirty="0">
                <a:ea typeface="+mn-lt"/>
                <a:cs typeface="+mn-lt"/>
              </a:rPr>
              <a:t> y a la </a:t>
            </a:r>
            <a:r>
              <a:rPr lang="en-US" sz="1600" dirty="0" err="1">
                <a:ea typeface="+mn-lt"/>
                <a:cs typeface="+mn-lt"/>
              </a:rPr>
              <a:t>reducción</a:t>
            </a:r>
            <a:r>
              <a:rPr lang="en-US" sz="1600" dirty="0">
                <a:ea typeface="+mn-lt"/>
                <a:cs typeface="+mn-lt"/>
              </a:rPr>
              <a:t> del </a:t>
            </a:r>
            <a:r>
              <a:rPr lang="en-US" sz="1600" dirty="0" err="1">
                <a:ea typeface="+mn-lt"/>
                <a:cs typeface="+mn-lt"/>
              </a:rPr>
              <a:t>tiempo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necesario</a:t>
            </a:r>
            <a:r>
              <a:rPr lang="en-US" sz="1600" dirty="0">
                <a:ea typeface="+mn-lt"/>
                <a:cs typeface="+mn-lt"/>
              </a:rPr>
              <a:t> para </a:t>
            </a:r>
            <a:r>
              <a:rPr lang="en-US" sz="1600" dirty="0" err="1">
                <a:ea typeface="+mn-lt"/>
                <a:cs typeface="+mn-lt"/>
              </a:rPr>
              <a:t>realizar</a:t>
            </a:r>
            <a:r>
              <a:rPr lang="en-US" sz="1600" dirty="0">
                <a:ea typeface="+mn-lt"/>
                <a:cs typeface="+mn-lt"/>
              </a:rPr>
              <a:t> un </a:t>
            </a:r>
            <a:r>
              <a:rPr lang="en-US" sz="1600" dirty="0" err="1">
                <a:ea typeface="+mn-lt"/>
                <a:cs typeface="+mn-lt"/>
              </a:rPr>
              <a:t>trabajo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También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mejoran</a:t>
            </a:r>
            <a:r>
              <a:rPr lang="en-US" sz="1600" dirty="0">
                <a:ea typeface="+mn-lt"/>
                <a:cs typeface="+mn-lt"/>
              </a:rPr>
              <a:t> la </a:t>
            </a:r>
            <a:r>
              <a:rPr lang="en-US" sz="1600" dirty="0" err="1">
                <a:ea typeface="+mn-lt"/>
                <a:cs typeface="+mn-lt"/>
              </a:rPr>
              <a:t>comodidad</a:t>
            </a:r>
            <a:r>
              <a:rPr lang="en-US" sz="1600" dirty="0">
                <a:ea typeface="+mn-lt"/>
                <a:cs typeface="+mn-lt"/>
              </a:rPr>
              <a:t> de los </a:t>
            </a:r>
            <a:r>
              <a:rPr lang="en-US" sz="1600" dirty="0" err="1">
                <a:ea typeface="+mn-lt"/>
                <a:cs typeface="+mn-lt"/>
              </a:rPr>
              <a:t>operadores</a:t>
            </a:r>
            <a:r>
              <a:rPr lang="en-US" sz="1600" dirty="0">
                <a:ea typeface="+mn-lt"/>
                <a:cs typeface="+mn-lt"/>
              </a:rPr>
              <a:t> e </a:t>
            </a:r>
            <a:r>
              <a:rPr lang="en-US" sz="1600" dirty="0" err="1">
                <a:ea typeface="+mn-lt"/>
                <a:cs typeface="+mn-lt"/>
              </a:rPr>
              <a:t>ingenieros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voladura</a:t>
            </a:r>
            <a:r>
              <a:rPr lang="en-US" sz="1600" dirty="0">
                <a:ea typeface="+mn-lt"/>
                <a:cs typeface="+mn-lt"/>
              </a:rPr>
              <a:t>. Los </a:t>
            </a:r>
            <a:r>
              <a:rPr lang="en-US" sz="1600" dirty="0" err="1">
                <a:ea typeface="+mn-lt"/>
                <a:cs typeface="+mn-lt"/>
              </a:rPr>
              <a:t>equipos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modernos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permiten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descargar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datos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relativos</a:t>
            </a:r>
            <a:r>
              <a:rPr lang="en-US" sz="1600" dirty="0">
                <a:ea typeface="+mn-lt"/>
                <a:cs typeface="+mn-lt"/>
              </a:rPr>
              <a:t> a la </a:t>
            </a:r>
            <a:r>
              <a:rPr lang="en-US" sz="1600" dirty="0" err="1">
                <a:ea typeface="+mn-lt"/>
                <a:cs typeface="+mn-lt"/>
              </a:rPr>
              <a:t>desviación</a:t>
            </a:r>
            <a:r>
              <a:rPr lang="en-US" sz="1600" dirty="0">
                <a:ea typeface="+mn-lt"/>
                <a:cs typeface="+mn-lt"/>
              </a:rPr>
              <a:t> de los </a:t>
            </a:r>
            <a:r>
              <a:rPr lang="en-US" sz="1600" dirty="0" err="1">
                <a:ea typeface="+mn-lt"/>
                <a:cs typeface="+mn-lt"/>
              </a:rPr>
              <a:t>barrenos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realizados</a:t>
            </a:r>
            <a:r>
              <a:rPr lang="en-US" sz="1600" dirty="0">
                <a:ea typeface="+mn-lt"/>
                <a:cs typeface="+mn-lt"/>
              </a:rPr>
              <a:t>, y a la </a:t>
            </a:r>
            <a:r>
              <a:rPr lang="en-US" sz="1600" dirty="0" err="1">
                <a:ea typeface="+mn-lt"/>
                <a:cs typeface="+mn-lt"/>
              </a:rPr>
              <a:t>calidad</a:t>
            </a:r>
            <a:r>
              <a:rPr lang="en-US" sz="1600" dirty="0">
                <a:ea typeface="+mn-lt"/>
                <a:cs typeface="+mn-lt"/>
              </a:rPr>
              <a:t> y </a:t>
            </a:r>
            <a:r>
              <a:rPr lang="en-US" sz="1600" dirty="0" err="1">
                <a:ea typeface="+mn-lt"/>
                <a:cs typeface="+mn-lt"/>
              </a:rPr>
              <a:t>el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tipo</a:t>
            </a:r>
            <a:r>
              <a:rPr lang="en-US" sz="1600" dirty="0">
                <a:ea typeface="+mn-lt"/>
                <a:cs typeface="+mn-lt"/>
              </a:rPr>
              <a:t> de los </a:t>
            </a:r>
            <a:r>
              <a:rPr lang="en-US" sz="1600" dirty="0" err="1">
                <a:ea typeface="+mn-lt"/>
                <a:cs typeface="+mn-lt"/>
              </a:rPr>
              <a:t>depósitos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manera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periódica</a:t>
            </a:r>
            <a:r>
              <a:rPr lang="en-US" sz="1600" dirty="0">
                <a:ea typeface="+mn-lt"/>
                <a:cs typeface="+mn-lt"/>
              </a:rPr>
              <a:t> para </a:t>
            </a:r>
            <a:r>
              <a:rPr lang="en-US" sz="1600" dirty="0" err="1">
                <a:ea typeface="+mn-lt"/>
                <a:cs typeface="+mn-lt"/>
              </a:rPr>
              <a:t>usarlos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posteriormente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tareas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como</a:t>
            </a:r>
            <a:r>
              <a:rPr lang="en-US" sz="1600" dirty="0">
                <a:ea typeface="+mn-lt"/>
                <a:cs typeface="+mn-lt"/>
              </a:rPr>
              <a:t>, por </a:t>
            </a:r>
            <a:r>
              <a:rPr lang="en-US" sz="1600" dirty="0" err="1">
                <a:ea typeface="+mn-lt"/>
                <a:cs typeface="+mn-lt"/>
              </a:rPr>
              <a:t>ejemplo</a:t>
            </a:r>
            <a:r>
              <a:rPr lang="en-US" sz="1600" dirty="0">
                <a:ea typeface="+mn-lt"/>
                <a:cs typeface="+mn-lt"/>
              </a:rPr>
              <a:t>, la </a:t>
            </a:r>
            <a:r>
              <a:rPr lang="en-US" sz="1600" dirty="0" err="1">
                <a:ea typeface="+mn-lt"/>
                <a:cs typeface="+mn-lt"/>
              </a:rPr>
              <a:t>optimización</a:t>
            </a:r>
            <a:r>
              <a:rPr lang="en-US" sz="1600" dirty="0">
                <a:ea typeface="+mn-lt"/>
                <a:cs typeface="+mn-lt"/>
              </a:rPr>
              <a:t> de los planes de </a:t>
            </a:r>
            <a:r>
              <a:rPr lang="en-US" sz="1600" dirty="0" err="1">
                <a:ea typeface="+mn-lt"/>
                <a:cs typeface="+mn-lt"/>
              </a:rPr>
              <a:t>explotación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endParaRPr lang="en-US" sz="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47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EB69-1D80-4B5B-B0CD-9383DA84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1817" y="3120245"/>
            <a:ext cx="415416" cy="1863217"/>
          </a:xfrm>
        </p:spPr>
        <p:txBody>
          <a:bodyPr anchor="ctr">
            <a:normAutofit/>
          </a:bodyPr>
          <a:lstStyle/>
          <a:p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04085E-838D-47CC-A533-2739AF7F3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02" b="2582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9CFC-3E5C-421D-8250-888EFD08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1" y="3896624"/>
            <a:ext cx="1115163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MAXAM es uno de los </a:t>
            </a:r>
            <a:r>
              <a:rPr lang="en-US" sz="2000" err="1">
                <a:ea typeface="+mn-lt"/>
                <a:cs typeface="+mn-lt"/>
              </a:rPr>
              <a:t>socios</a:t>
            </a:r>
            <a:r>
              <a:rPr lang="en-US" sz="2000" dirty="0">
                <a:ea typeface="+mn-lt"/>
                <a:cs typeface="+mn-lt"/>
              </a:rPr>
              <a:t> de Atlas Copco; se </a:t>
            </a:r>
            <a:r>
              <a:rPr lang="en-US" sz="2000" err="1">
                <a:ea typeface="+mn-lt"/>
                <a:cs typeface="+mn-lt"/>
              </a:rPr>
              <a:t>trata</a:t>
            </a:r>
            <a:r>
              <a:rPr lang="en-US" sz="2000" dirty="0">
                <a:ea typeface="+mn-lt"/>
                <a:cs typeface="+mn-lt"/>
              </a:rPr>
              <a:t> de un </a:t>
            </a:r>
            <a:r>
              <a:rPr lang="en-US" sz="2000" err="1">
                <a:ea typeface="+mn-lt"/>
                <a:cs typeface="+mn-lt"/>
              </a:rPr>
              <a:t>líder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mundial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err="1">
                <a:ea typeface="+mn-lt"/>
                <a:cs typeface="+mn-lt"/>
              </a:rPr>
              <a:t>fabricación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explosivos</a:t>
            </a:r>
            <a:r>
              <a:rPr lang="en-US" sz="2000" dirty="0">
                <a:ea typeface="+mn-lt"/>
                <a:cs typeface="+mn-lt"/>
              </a:rPr>
              <a:t> y la mayor </a:t>
            </a:r>
            <a:r>
              <a:rPr lang="en-US" sz="2000" err="1">
                <a:ea typeface="+mn-lt"/>
                <a:cs typeface="+mn-lt"/>
              </a:rPr>
              <a:t>empresa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el</a:t>
            </a:r>
            <a:r>
              <a:rPr lang="en-US" sz="2000" dirty="0">
                <a:ea typeface="+mn-lt"/>
                <a:cs typeface="+mn-lt"/>
              </a:rPr>
              <a:t> mercado de los </a:t>
            </a:r>
            <a:r>
              <a:rPr lang="en-US" sz="2000" err="1">
                <a:ea typeface="+mn-lt"/>
                <a:cs typeface="+mn-lt"/>
              </a:rPr>
              <a:t>servicios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perforación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voladura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Polonia. Al </a:t>
            </a:r>
            <a:r>
              <a:rPr lang="en-US" sz="2000" err="1">
                <a:ea typeface="+mn-lt"/>
                <a:cs typeface="+mn-lt"/>
              </a:rPr>
              <a:t>cabo</a:t>
            </a:r>
            <a:r>
              <a:rPr lang="en-US" sz="2000" dirty="0">
                <a:ea typeface="+mn-lt"/>
                <a:cs typeface="+mn-lt"/>
              </a:rPr>
              <a:t> de un </a:t>
            </a:r>
            <a:r>
              <a:rPr lang="en-US" sz="2000" err="1">
                <a:ea typeface="+mn-lt"/>
                <a:cs typeface="+mn-lt"/>
              </a:rPr>
              <a:t>año</a:t>
            </a:r>
            <a:r>
              <a:rPr lang="en-US" sz="2000" dirty="0">
                <a:ea typeface="+mn-lt"/>
                <a:cs typeface="+mn-lt"/>
              </a:rPr>
              <a:t>, MAXAM </a:t>
            </a:r>
            <a:r>
              <a:rPr lang="en-US" sz="2000" err="1">
                <a:ea typeface="+mn-lt"/>
                <a:cs typeface="+mn-lt"/>
              </a:rPr>
              <a:t>perfora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alrededor</a:t>
            </a:r>
            <a:r>
              <a:rPr lang="en-US" sz="2000" dirty="0">
                <a:ea typeface="+mn-lt"/>
                <a:cs typeface="+mn-lt"/>
              </a:rPr>
              <a:t> de un </a:t>
            </a:r>
            <a:r>
              <a:rPr lang="en-US" sz="2000" err="1">
                <a:ea typeface="+mn-lt"/>
                <a:cs typeface="+mn-lt"/>
              </a:rPr>
              <a:t>millón</a:t>
            </a:r>
            <a:r>
              <a:rPr lang="en-US" sz="2000" dirty="0">
                <a:ea typeface="+mn-lt"/>
                <a:cs typeface="+mn-lt"/>
              </a:rPr>
              <a:t> de metros de </a:t>
            </a:r>
            <a:r>
              <a:rPr lang="en-US" sz="2000" err="1">
                <a:ea typeface="+mn-lt"/>
                <a:cs typeface="+mn-lt"/>
              </a:rPr>
              <a:t>barrenos</a:t>
            </a:r>
            <a:r>
              <a:rPr lang="en-US" sz="2000" dirty="0">
                <a:ea typeface="+mn-lt"/>
                <a:cs typeface="+mn-lt"/>
              </a:rPr>
              <a:t> para </a:t>
            </a:r>
            <a:r>
              <a:rPr lang="en-US" sz="2000" err="1">
                <a:ea typeface="+mn-lt"/>
                <a:cs typeface="+mn-lt"/>
              </a:rPr>
              <a:t>voladura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Polonia. En 2016, la </a:t>
            </a:r>
            <a:r>
              <a:rPr lang="en-US" sz="2000" err="1">
                <a:ea typeface="+mn-lt"/>
                <a:cs typeface="+mn-lt"/>
              </a:rPr>
              <a:t>compañía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tenía</a:t>
            </a:r>
            <a:r>
              <a:rPr lang="en-US" sz="2000" dirty="0">
                <a:ea typeface="+mn-lt"/>
                <a:cs typeface="+mn-lt"/>
              </a:rPr>
              <a:t> 19 </a:t>
            </a:r>
            <a:r>
              <a:rPr lang="en-US" sz="2000" err="1">
                <a:ea typeface="+mn-lt"/>
                <a:cs typeface="+mn-lt"/>
              </a:rPr>
              <a:t>equipos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perforación</a:t>
            </a:r>
            <a:r>
              <a:rPr lang="en-US" sz="2000" dirty="0">
                <a:ea typeface="+mn-lt"/>
                <a:cs typeface="+mn-lt"/>
              </a:rPr>
              <a:t> de Atlas Copco y 2 </a:t>
            </a:r>
            <a:r>
              <a:rPr lang="en-US" sz="2000" dirty="0" err="1">
                <a:ea typeface="+mn-lt"/>
                <a:cs typeface="+mn-lt"/>
              </a:rPr>
              <a:t>equipos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otros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fabricantes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flota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está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repartida</a:t>
            </a:r>
            <a:r>
              <a:rPr lang="en-US" sz="2000" dirty="0">
                <a:ea typeface="+mn-lt"/>
                <a:cs typeface="+mn-lt"/>
              </a:rPr>
              <a:t> por </a:t>
            </a:r>
            <a:r>
              <a:rPr lang="en-US" sz="2000" dirty="0" err="1">
                <a:ea typeface="+mn-lt"/>
                <a:cs typeface="+mn-lt"/>
              </a:rPr>
              <a:t>toda</a:t>
            </a:r>
            <a:r>
              <a:rPr lang="en-US" sz="2000" dirty="0">
                <a:ea typeface="+mn-lt"/>
                <a:cs typeface="+mn-lt"/>
              </a:rPr>
              <a:t> Polonia y </a:t>
            </a:r>
            <a:r>
              <a:rPr lang="en-US" sz="2000" dirty="0" err="1">
                <a:ea typeface="+mn-lt"/>
                <a:cs typeface="+mn-lt"/>
              </a:rPr>
              <a:t>presta</a:t>
            </a:r>
            <a:r>
              <a:rPr lang="en-US" sz="2000" dirty="0">
                <a:ea typeface="+mn-lt"/>
                <a:cs typeface="+mn-lt"/>
              </a:rPr>
              <a:t> sus </a:t>
            </a:r>
            <a:r>
              <a:rPr lang="en-US" sz="2000" dirty="0" err="1">
                <a:ea typeface="+mn-lt"/>
                <a:cs typeface="+mn-lt"/>
              </a:rPr>
              <a:t>servicios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canteras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granito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dolomita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arenisca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basalto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áridos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meláfiros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así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como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canteras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caliza</a:t>
            </a:r>
            <a:r>
              <a:rPr lang="en-US" sz="2000" dirty="0">
                <a:ea typeface="+mn-lt"/>
                <a:cs typeface="+mn-lt"/>
              </a:rPr>
              <a:t> para la </a:t>
            </a:r>
            <a:r>
              <a:rPr lang="en-US" sz="2000" dirty="0" err="1">
                <a:ea typeface="+mn-lt"/>
                <a:cs typeface="+mn-lt"/>
              </a:rPr>
              <a:t>producción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cemento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otros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componentes</a:t>
            </a:r>
            <a:r>
              <a:rPr lang="en-US" sz="2000" dirty="0">
                <a:ea typeface="+mn-lt"/>
                <a:cs typeface="+mn-lt"/>
              </a:rPr>
              <a:t> para </a:t>
            </a:r>
            <a:r>
              <a:rPr lang="en-US" sz="2000" dirty="0" err="1">
                <a:ea typeface="+mn-lt"/>
                <a:cs typeface="+mn-lt"/>
              </a:rPr>
              <a:t>fabricar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productos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químicos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usados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construcción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227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992D2-EC43-427C-93A4-63F9813E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015A-0BAF-45F6-876E-259216FB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En Polonia, dependiendo de la cantera, podemos encontrar paredes con un grosor de 12 a 28 metros; los barrenos más frecuentes tienen diámetros de 89, 95 y 102 mm.</a:t>
            </a:r>
            <a:endParaRPr lang="en-US" sz="2200">
              <a:cs typeface="Calibri" panose="020F0502020204030204"/>
            </a:endParaRPr>
          </a:p>
          <a:p>
            <a:r>
              <a:rPr lang="en-US" sz="2200">
                <a:ea typeface="+mn-lt"/>
                <a:cs typeface="+mn-lt"/>
              </a:rPr>
              <a:t>Al prepararse para adquirir nuevos equipos de perforación, Maxam se centró principalmente en la posibilidad de reducir los costes operativos totales y subestimó en esa fase de las negociaciones el potencial oculto del sistema HNS y su repercusión real sobre los costes. Para realizar las pruebas, se eligió una de las canteras de granito de Colas Poland en Rogoznica.</a:t>
            </a:r>
            <a:endParaRPr lang="en-US" sz="2200"/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7F80CB-0155-464D-9275-FB2C2826B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3" r="2140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A23BD-ECF7-4B4E-B7FB-38120BB8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800"/>
              <a:t>Científicos polacos diseñan un respirador con control remoto para combatir la Covid-19</a:t>
            </a:r>
          </a:p>
          <a:p>
            <a:endParaRPr lang="en-US" sz="380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E0AB72-2AFC-4EB0-A7A3-A0F25E029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6" r="23118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91FD-0198-4262-80F4-4FEB3194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ea typeface="+mn-lt"/>
                <a:cs typeface="+mn-lt"/>
              </a:rPr>
              <a:t>Un </a:t>
            </a:r>
            <a:r>
              <a:rPr lang="en-US" sz="1700" dirty="0" err="1">
                <a:ea typeface="+mn-lt"/>
                <a:cs typeface="+mn-lt"/>
              </a:rPr>
              <a:t>equipo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científicos</a:t>
            </a:r>
            <a:r>
              <a:rPr lang="en-US" sz="1700" dirty="0">
                <a:ea typeface="+mn-lt"/>
                <a:cs typeface="+mn-lt"/>
              </a:rPr>
              <a:t> de </a:t>
            </a:r>
            <a:r>
              <a:rPr lang="en-US" sz="1700" b="1" dirty="0">
                <a:ea typeface="+mn-lt"/>
                <a:cs typeface="+mn-lt"/>
              </a:rPr>
              <a:t>Polonia</a:t>
            </a:r>
            <a:r>
              <a:rPr lang="en-US" sz="1700" dirty="0">
                <a:ea typeface="+mn-lt"/>
                <a:cs typeface="+mn-lt"/>
              </a:rPr>
              <a:t> ha </a:t>
            </a:r>
            <a:r>
              <a:rPr lang="en-US" sz="1700" dirty="0" err="1">
                <a:ea typeface="+mn-lt"/>
                <a:cs typeface="+mn-lt"/>
              </a:rPr>
              <a:t>diseñado</a:t>
            </a:r>
            <a:r>
              <a:rPr lang="en-US" sz="1700" dirty="0">
                <a:ea typeface="+mn-lt"/>
                <a:cs typeface="+mn-lt"/>
              </a:rPr>
              <a:t> un </a:t>
            </a:r>
            <a:r>
              <a:rPr lang="en-US" sz="1700" b="1" dirty="0" err="1">
                <a:ea typeface="+mn-lt"/>
                <a:cs typeface="+mn-lt"/>
              </a:rPr>
              <a:t>respirador</a:t>
            </a:r>
            <a:r>
              <a:rPr lang="en-US" sz="1700" b="1" dirty="0">
                <a:ea typeface="+mn-lt"/>
                <a:cs typeface="+mn-lt"/>
              </a:rPr>
              <a:t> con control </a:t>
            </a:r>
            <a:r>
              <a:rPr lang="en-US" sz="1700" b="1" dirty="0" err="1">
                <a:ea typeface="+mn-lt"/>
                <a:cs typeface="+mn-lt"/>
              </a:rPr>
              <a:t>remoto</a:t>
            </a:r>
            <a:r>
              <a:rPr lang="en-US" sz="1700" dirty="0">
                <a:ea typeface="+mn-lt"/>
                <a:cs typeface="+mn-lt"/>
              </a:rPr>
              <a:t> que </a:t>
            </a:r>
            <a:r>
              <a:rPr lang="en-US" sz="1700" dirty="0" err="1">
                <a:ea typeface="+mn-lt"/>
                <a:cs typeface="+mn-lt"/>
              </a:rPr>
              <a:t>busca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facilitar</a:t>
            </a:r>
            <a:r>
              <a:rPr lang="en-US" sz="1700" dirty="0">
                <a:ea typeface="+mn-lt"/>
                <a:cs typeface="+mn-lt"/>
              </a:rPr>
              <a:t> a los </a:t>
            </a:r>
            <a:r>
              <a:rPr lang="en-US" sz="1700" dirty="0" err="1">
                <a:ea typeface="+mn-lt"/>
                <a:cs typeface="+mn-lt"/>
              </a:rPr>
              <a:t>médicos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ayudar</a:t>
            </a:r>
            <a:r>
              <a:rPr lang="en-US" sz="1700" dirty="0">
                <a:ea typeface="+mn-lt"/>
                <a:cs typeface="+mn-lt"/>
              </a:rPr>
              <a:t> a los </a:t>
            </a:r>
            <a:r>
              <a:rPr lang="en-US" sz="1700" dirty="0" err="1">
                <a:ea typeface="+mn-lt"/>
                <a:cs typeface="+mn-lt"/>
              </a:rPr>
              <a:t>pacientes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críticos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respirar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b="1" dirty="0">
                <a:ea typeface="+mn-lt"/>
                <a:cs typeface="+mn-lt"/>
              </a:rPr>
              <a:t>sin </a:t>
            </a:r>
            <a:r>
              <a:rPr lang="en-US" sz="1700" b="1" dirty="0" err="1">
                <a:ea typeface="+mn-lt"/>
                <a:cs typeface="+mn-lt"/>
              </a:rPr>
              <a:t>acercarse</a:t>
            </a:r>
            <a:r>
              <a:rPr lang="en-US" sz="1700" b="1" dirty="0">
                <a:ea typeface="+mn-lt"/>
                <a:cs typeface="+mn-lt"/>
              </a:rPr>
              <a:t> a los </a:t>
            </a:r>
            <a:r>
              <a:rPr lang="en-US" sz="1700" b="1" dirty="0" err="1">
                <a:ea typeface="+mn-lt"/>
                <a:cs typeface="+mn-lt"/>
              </a:rPr>
              <a:t>mismos</a:t>
            </a:r>
            <a:r>
              <a:rPr lang="en-US" sz="1700" dirty="0">
                <a:ea typeface="+mn-lt"/>
                <a:cs typeface="+mn-lt"/>
              </a:rPr>
              <a:t>. El </a:t>
            </a:r>
            <a:r>
              <a:rPr lang="en-US" sz="1700" dirty="0" err="1">
                <a:ea typeface="+mn-lt"/>
                <a:cs typeface="+mn-lt"/>
              </a:rPr>
              <a:t>propósito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último</a:t>
            </a:r>
            <a:r>
              <a:rPr lang="en-US" sz="1700" dirty="0">
                <a:ea typeface="+mn-lt"/>
                <a:cs typeface="+mn-lt"/>
              </a:rPr>
              <a:t> es que los </a:t>
            </a:r>
            <a:r>
              <a:rPr lang="en-US" sz="1700" dirty="0" err="1">
                <a:ea typeface="+mn-lt"/>
                <a:cs typeface="+mn-lt"/>
              </a:rPr>
              <a:t>profesionales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sanitarios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estén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más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seguros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durante</a:t>
            </a:r>
            <a:r>
              <a:rPr lang="en-US" sz="1700" dirty="0">
                <a:ea typeface="+mn-lt"/>
                <a:cs typeface="+mn-lt"/>
              </a:rPr>
              <a:t> la </a:t>
            </a:r>
            <a:r>
              <a:rPr lang="en-US" sz="1700" b="1" dirty="0" err="1">
                <a:ea typeface="+mn-lt"/>
                <a:cs typeface="+mn-lt"/>
              </a:rPr>
              <a:t>pandemia</a:t>
            </a:r>
            <a:r>
              <a:rPr lang="en-US" sz="1700" b="1" dirty="0">
                <a:ea typeface="+mn-lt"/>
                <a:cs typeface="+mn-lt"/>
              </a:rPr>
              <a:t> del SARS-CoV-2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en-US" sz="1700" dirty="0">
              <a:cs typeface="Calibri"/>
            </a:endParaRPr>
          </a:p>
          <a:p>
            <a:r>
              <a:rPr lang="en-US" sz="1700" dirty="0">
                <a:ea typeface="+mn-lt"/>
                <a:cs typeface="+mn-lt"/>
              </a:rPr>
              <a:t>Si </a:t>
            </a:r>
            <a:r>
              <a:rPr lang="en-US" sz="1700" dirty="0" err="1">
                <a:ea typeface="+mn-lt"/>
                <a:cs typeface="+mn-lt"/>
              </a:rPr>
              <a:t>finalmente</a:t>
            </a:r>
            <a:r>
              <a:rPr lang="en-US" sz="1700" dirty="0">
                <a:ea typeface="+mn-lt"/>
                <a:cs typeface="+mn-lt"/>
              </a:rPr>
              <a:t> se </a:t>
            </a:r>
            <a:r>
              <a:rPr lang="en-US" sz="1700" dirty="0" err="1">
                <a:ea typeface="+mn-lt"/>
                <a:cs typeface="+mn-lt"/>
              </a:rPr>
              <a:t>demuestra</a:t>
            </a:r>
            <a:r>
              <a:rPr lang="en-US" sz="1700" dirty="0">
                <a:ea typeface="+mn-lt"/>
                <a:cs typeface="+mn-lt"/>
              </a:rPr>
              <a:t> que </a:t>
            </a:r>
            <a:r>
              <a:rPr lang="en-US" sz="1700" dirty="0" err="1">
                <a:ea typeface="+mn-lt"/>
                <a:cs typeface="+mn-lt"/>
              </a:rPr>
              <a:t>el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sistema</a:t>
            </a:r>
            <a:r>
              <a:rPr lang="en-US" sz="1700" dirty="0">
                <a:ea typeface="+mn-lt"/>
                <a:cs typeface="+mn-lt"/>
              </a:rPr>
              <a:t> experimental, </a:t>
            </a:r>
            <a:r>
              <a:rPr lang="en-US" sz="1700" dirty="0" err="1">
                <a:ea typeface="+mn-lt"/>
                <a:cs typeface="+mn-lt"/>
              </a:rPr>
              <a:t>bautizado</a:t>
            </a:r>
            <a:r>
              <a:rPr lang="en-US" sz="1700" dirty="0">
                <a:ea typeface="+mn-lt"/>
                <a:cs typeface="+mn-lt"/>
              </a:rPr>
              <a:t> con </a:t>
            </a:r>
            <a:r>
              <a:rPr lang="en-US" sz="1700" dirty="0" err="1">
                <a:ea typeface="+mn-lt"/>
                <a:cs typeface="+mn-lt"/>
              </a:rPr>
              <a:t>el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nombre</a:t>
            </a:r>
            <a:r>
              <a:rPr lang="en-US" sz="1700" dirty="0">
                <a:ea typeface="+mn-lt"/>
                <a:cs typeface="+mn-lt"/>
              </a:rPr>
              <a:t> de </a:t>
            </a:r>
            <a:r>
              <a:rPr lang="en-US" sz="1700" b="1" dirty="0" err="1">
                <a:ea typeface="+mn-lt"/>
                <a:cs typeface="+mn-lt"/>
              </a:rPr>
              <a:t>RespiSave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funciona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manera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óptima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humanos</a:t>
            </a:r>
            <a:r>
              <a:rPr lang="en-US" sz="1700" dirty="0">
                <a:ea typeface="+mn-lt"/>
                <a:cs typeface="+mn-lt"/>
              </a:rPr>
              <a:t>, los </a:t>
            </a:r>
            <a:r>
              <a:rPr lang="en-US" sz="1700" dirty="0" err="1">
                <a:ea typeface="+mn-lt"/>
                <a:cs typeface="+mn-lt"/>
              </a:rPr>
              <a:t>profesionales</a:t>
            </a:r>
            <a:r>
              <a:rPr lang="en-US" sz="1700" dirty="0">
                <a:ea typeface="+mn-lt"/>
                <a:cs typeface="+mn-lt"/>
              </a:rPr>
              <a:t> de la Medicina </a:t>
            </a:r>
            <a:r>
              <a:rPr lang="en-US" sz="1700" dirty="0" err="1">
                <a:ea typeface="+mn-lt"/>
                <a:cs typeface="+mn-lt"/>
              </a:rPr>
              <a:t>podrán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observar</a:t>
            </a:r>
            <a:r>
              <a:rPr lang="en-US" sz="1700" dirty="0">
                <a:ea typeface="+mn-lt"/>
                <a:cs typeface="+mn-lt"/>
              </a:rPr>
              <a:t> los </a:t>
            </a:r>
            <a:r>
              <a:rPr lang="en-US" sz="1700" dirty="0" err="1">
                <a:ea typeface="+mn-lt"/>
                <a:cs typeface="+mn-lt"/>
              </a:rPr>
              <a:t>signos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vitales</a:t>
            </a:r>
            <a:r>
              <a:rPr lang="en-US" sz="1700" dirty="0">
                <a:ea typeface="+mn-lt"/>
                <a:cs typeface="+mn-lt"/>
              </a:rPr>
              <a:t> del </a:t>
            </a:r>
            <a:r>
              <a:rPr lang="en-US" sz="1700" dirty="0" err="1">
                <a:ea typeface="+mn-lt"/>
                <a:cs typeface="+mn-lt"/>
              </a:rPr>
              <a:t>paciente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través</a:t>
            </a:r>
            <a:r>
              <a:rPr lang="en-US" sz="1700" dirty="0">
                <a:ea typeface="+mn-lt"/>
                <a:cs typeface="+mn-lt"/>
              </a:rPr>
              <a:t> de una </a:t>
            </a:r>
            <a:r>
              <a:rPr lang="en-US" sz="1700" dirty="0" err="1">
                <a:ea typeface="+mn-lt"/>
                <a:cs typeface="+mn-lt"/>
              </a:rPr>
              <a:t>aplicación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monitorizando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patología</a:t>
            </a:r>
            <a:r>
              <a:rPr lang="en-US" sz="1700" dirty="0">
                <a:ea typeface="+mn-lt"/>
                <a:cs typeface="+mn-lt"/>
              </a:rPr>
              <a:t> y </a:t>
            </a:r>
            <a:r>
              <a:rPr lang="en-US" sz="1700" dirty="0" err="1">
                <a:ea typeface="+mn-lt"/>
                <a:cs typeface="+mn-lt"/>
              </a:rPr>
              <a:t>ajustando</a:t>
            </a:r>
            <a:r>
              <a:rPr lang="en-US" sz="1700" dirty="0">
                <a:ea typeface="+mn-lt"/>
                <a:cs typeface="+mn-lt"/>
              </a:rPr>
              <a:t> la </a:t>
            </a:r>
            <a:r>
              <a:rPr lang="en-US" sz="1700" dirty="0" err="1">
                <a:ea typeface="+mn-lt"/>
                <a:cs typeface="+mn-lt"/>
              </a:rPr>
              <a:t>configuración</a:t>
            </a:r>
            <a:r>
              <a:rPr lang="en-US" sz="1700" dirty="0">
                <a:ea typeface="+mn-lt"/>
                <a:cs typeface="+mn-lt"/>
              </a:rPr>
              <a:t> de la </a:t>
            </a:r>
            <a:r>
              <a:rPr lang="en-US" sz="1700" dirty="0" err="1">
                <a:ea typeface="+mn-lt"/>
                <a:cs typeface="+mn-lt"/>
              </a:rPr>
              <a:t>máquina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b="1" dirty="0" err="1">
                <a:ea typeface="+mn-lt"/>
                <a:cs typeface="+mn-lt"/>
              </a:rPr>
              <a:t>desde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cualquier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parte</a:t>
            </a:r>
            <a:r>
              <a:rPr lang="en-US" sz="1700" b="1" dirty="0">
                <a:ea typeface="+mn-lt"/>
                <a:cs typeface="+mn-lt"/>
              </a:rPr>
              <a:t> del hospital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según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b="1" dirty="0" err="1">
                <a:ea typeface="+mn-lt"/>
                <a:cs typeface="+mn-lt"/>
              </a:rPr>
              <a:t>informa</a:t>
            </a:r>
            <a:r>
              <a:rPr lang="en-US" sz="1700" b="1" dirty="0">
                <a:ea typeface="+mn-lt"/>
                <a:cs typeface="+mn-lt"/>
              </a:rPr>
              <a:t> la </a:t>
            </a:r>
            <a:r>
              <a:rPr lang="en-US" sz="1700" b="1" dirty="0" err="1">
                <a:ea typeface="+mn-lt"/>
                <a:cs typeface="+mn-lt"/>
              </a:rPr>
              <a:t>agencia</a:t>
            </a:r>
            <a:r>
              <a:rPr lang="en-US" sz="1700" b="1" dirty="0">
                <a:ea typeface="+mn-lt"/>
                <a:cs typeface="+mn-lt"/>
              </a:rPr>
              <a:t> de </a:t>
            </a:r>
            <a:r>
              <a:rPr lang="en-US" sz="1700" b="1" dirty="0" err="1">
                <a:ea typeface="+mn-lt"/>
                <a:cs typeface="+mn-lt"/>
              </a:rPr>
              <a:t>noticias</a:t>
            </a:r>
            <a:r>
              <a:rPr lang="en-US" sz="1700" b="1" dirty="0">
                <a:ea typeface="+mn-lt"/>
                <a:cs typeface="+mn-lt"/>
              </a:rPr>
              <a:t> Reuters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en-US" sz="1700" dirty="0"/>
          </a:p>
          <a:p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83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36C4F-D5D5-4954-8A54-AB549AC0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C9F61F-83C1-4FC6-95E7-54BBC332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496893"/>
            <a:ext cx="5458968" cy="3864213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BA084-E919-4BEC-9E3B-74AB93BB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Asimismo, los médicos recibirían una notificación </a:t>
            </a:r>
            <a:r>
              <a:rPr lang="en-US" sz="1700" b="1">
                <a:ea typeface="+mn-lt"/>
                <a:cs typeface="+mn-lt"/>
              </a:rPr>
              <a:t>si el respirador se desconecta</a:t>
            </a:r>
            <a:r>
              <a:rPr lang="en-US" sz="1700">
                <a:ea typeface="+mn-lt"/>
                <a:cs typeface="+mn-lt"/>
              </a:rPr>
              <a:t> o si la condición del paciente cambia de forma drástica. Es preciso recordar que la </a:t>
            </a:r>
            <a:r>
              <a:rPr lang="en-US" sz="1700" b="1">
                <a:ea typeface="+mn-lt"/>
                <a:cs typeface="+mn-lt"/>
              </a:rPr>
              <a:t>insuficiencia respiratoria</a:t>
            </a:r>
            <a:r>
              <a:rPr lang="en-US" sz="1700">
                <a:ea typeface="+mn-lt"/>
                <a:cs typeface="+mn-lt"/>
              </a:rPr>
              <a:t> que requiere soporte con un respirador mecánico es común en pacientes con </a:t>
            </a:r>
            <a:r>
              <a:rPr lang="en-US" sz="1700" b="1">
                <a:ea typeface="+mn-lt"/>
                <a:cs typeface="+mn-lt"/>
              </a:rPr>
              <a:t>COVID-19 grave</a:t>
            </a:r>
            <a:r>
              <a:rPr lang="en-US" sz="1700">
                <a:ea typeface="+mn-lt"/>
                <a:cs typeface="+mn-lt"/>
              </a:rPr>
              <a:t>, la enfermedad causada por el nuevo </a:t>
            </a:r>
            <a:r>
              <a:rPr lang="en-US" sz="1700" b="1">
                <a:ea typeface="+mn-lt"/>
                <a:cs typeface="+mn-lt"/>
              </a:rPr>
              <a:t>coronavirus</a:t>
            </a:r>
            <a:r>
              <a:rPr lang="en-US" sz="1700">
                <a:ea typeface="+mn-lt"/>
                <a:cs typeface="+mn-lt"/>
              </a:rPr>
              <a:t>.</a:t>
            </a:r>
            <a:endParaRPr lang="en-US" sz="1700">
              <a:cs typeface="Calibri" panose="020F0502020204030204"/>
            </a:endParaRPr>
          </a:p>
          <a:p>
            <a:r>
              <a:rPr lang="en-US" sz="1700">
                <a:ea typeface="+mn-lt"/>
                <a:cs typeface="+mn-lt"/>
              </a:rPr>
              <a:t>La función de control remoto se traduce en el hecho que el personal médico puede llevar a cabo </a:t>
            </a:r>
            <a:r>
              <a:rPr lang="en-US" sz="1700" b="1">
                <a:ea typeface="+mn-lt"/>
                <a:cs typeface="+mn-lt"/>
              </a:rPr>
              <a:t>un contacto físico menos frecuente</a:t>
            </a:r>
            <a:r>
              <a:rPr lang="en-US" sz="1700">
                <a:ea typeface="+mn-lt"/>
                <a:cs typeface="+mn-lt"/>
              </a:rPr>
              <a:t> con estos pacientes, tal y como ha expresado </a:t>
            </a:r>
            <a:r>
              <a:rPr lang="en-US" sz="1700" b="1">
                <a:ea typeface="+mn-lt"/>
                <a:cs typeface="+mn-lt"/>
              </a:rPr>
              <a:t>Lukasz Szarpak</a:t>
            </a:r>
            <a:r>
              <a:rPr lang="en-US" sz="1700">
                <a:ea typeface="+mn-lt"/>
                <a:cs typeface="+mn-lt"/>
              </a:rPr>
              <a:t>, uno de los asesores médicos en el proyecto.</a:t>
            </a:r>
            <a:endParaRPr lang="en-US" sz="1700"/>
          </a:p>
          <a:p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0800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Avance tecnológico en Polonia</vt:lpstr>
      <vt:lpstr>“Silicon Poland”: la explosión de la escena tecnológica en Polonia </vt:lpstr>
      <vt:lpstr>PowerPoint Presentation</vt:lpstr>
      <vt:lpstr>PowerPoint Presentation</vt:lpstr>
      <vt:lpstr>Tecnología moderna en Polonia </vt:lpstr>
      <vt:lpstr>PowerPoint Presentation</vt:lpstr>
      <vt:lpstr>PowerPoint Presentation</vt:lpstr>
      <vt:lpstr>Científicos polacos diseñan un respirador con control remoto para combatir la Covid-19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112</cp:revision>
  <dcterms:created xsi:type="dcterms:W3CDTF">2021-06-10T19:20:34Z</dcterms:created>
  <dcterms:modified xsi:type="dcterms:W3CDTF">2021-06-10T20:29:28Z</dcterms:modified>
</cp:coreProperties>
</file>