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8310E-E445-886D-0286-71D40AE41F66}" v="1" dt="2021-06-10T21:45:16.367"/>
    <p1510:client id="{45A5FA0B-6C07-42E2-914F-650907E649EC}" v="105" dt="2021-06-10T21:44:01.214"/>
    <p1510:client id="{4792DCF0-B3DB-0CD4-8DDD-CB334331B6A1}" v="57" dt="2021-06-10T22:23:41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ktor Kuczmarz" userId="S::wikkuc.271@edu.erzeszow.pl::4c271bca-a515-42c9-9de6-ff4b31f466a8" providerId="AD" clId="Web-{45A5FA0B-6C07-42E2-914F-650907E649EC}"/>
    <pc:docChg chg="addSld modSld">
      <pc:chgData name="Wiktor Kuczmarz" userId="S::wikkuc.271@edu.erzeszow.pl::4c271bca-a515-42c9-9de6-ff4b31f466a8" providerId="AD" clId="Web-{45A5FA0B-6C07-42E2-914F-650907E649EC}" dt="2021-06-10T21:44:01.214" v="76"/>
      <pc:docMkLst>
        <pc:docMk/>
      </pc:docMkLst>
      <pc:sldChg chg="addSp delSp modSp mod setBg modClrScheme delDesignElem chgLayout">
        <pc:chgData name="Wiktor Kuczmarz" userId="S::wikkuc.271@edu.erzeszow.pl::4c271bca-a515-42c9-9de6-ff4b31f466a8" providerId="AD" clId="Web-{45A5FA0B-6C07-42E2-914F-650907E649EC}" dt="2021-06-10T21:44:01.214" v="76"/>
        <pc:sldMkLst>
          <pc:docMk/>
          <pc:sldMk cId="650317164" sldId="256"/>
        </pc:sldMkLst>
        <pc:spChg chg="mod ord">
          <ac:chgData name="Wiktor Kuczmarz" userId="S::wikkuc.271@edu.erzeszow.pl::4c271bca-a515-42c9-9de6-ff4b31f466a8" providerId="AD" clId="Web-{45A5FA0B-6C07-42E2-914F-650907E649EC}" dt="2021-06-10T21:14:27.198" v="14"/>
          <ac:spMkLst>
            <pc:docMk/>
            <pc:sldMk cId="650317164" sldId="256"/>
            <ac:spMk id="2" creationId="{00000000-0000-0000-0000-000000000000}"/>
          </ac:spMkLst>
        </pc:spChg>
        <pc:spChg chg="del mod">
          <ac:chgData name="Wiktor Kuczmarz" userId="S::wikkuc.271@edu.erzeszow.pl::4c271bca-a515-42c9-9de6-ff4b31f466a8" providerId="AD" clId="Web-{45A5FA0B-6C07-42E2-914F-650907E649EC}" dt="2021-06-10T21:13:53.338" v="7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14:27.198" v="14"/>
          <ac:spMkLst>
            <pc:docMk/>
            <pc:sldMk cId="650317164" sldId="256"/>
            <ac:spMk id="7" creationId="{A8DB9CD9-59B1-4D73-BC4C-98796A48EF9B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13:33.931" v="6"/>
          <ac:spMkLst>
            <pc:docMk/>
            <pc:sldMk cId="650317164" sldId="256"/>
            <ac:spMk id="8" creationId="{D278ADA9-6383-4BDD-80D2-8899A402687B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14:27.198" v="14"/>
          <ac:spMkLst>
            <pc:docMk/>
            <pc:sldMk cId="650317164" sldId="256"/>
            <ac:spMk id="9" creationId="{8874A6A9-41FF-4E33-AFA8-F9F81436A59E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13:33.931" v="6"/>
          <ac:spMkLst>
            <pc:docMk/>
            <pc:sldMk cId="650317164" sldId="256"/>
            <ac:spMk id="10" creationId="{484B7147-B0F6-40ED-B5A2-FF72BC8198B6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13:33.931" v="6"/>
          <ac:spMkLst>
            <pc:docMk/>
            <pc:sldMk cId="650317164" sldId="256"/>
            <ac:spMk id="12" creationId="{B36D2DE0-0628-4A9A-A59D-7BA8B5EB3022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13:33.931" v="6"/>
          <ac:spMkLst>
            <pc:docMk/>
            <pc:sldMk cId="650317164" sldId="256"/>
            <ac:spMk id="14" creationId="{48E405C9-94BE-41DA-928C-DEC9A8550E9F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13:33.931" v="6"/>
          <ac:spMkLst>
            <pc:docMk/>
            <pc:sldMk cId="650317164" sldId="256"/>
            <ac:spMk id="16" creationId="{D2091A72-D5BB-42AC-8FD3-F7747D90861E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13:33.931" v="6"/>
          <ac:spMkLst>
            <pc:docMk/>
            <pc:sldMk cId="650317164" sldId="256"/>
            <ac:spMk id="18" creationId="{6ED12BFC-A737-46AF-8411-481112D54B0C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13:53.338" v="7"/>
          <ac:spMkLst>
            <pc:docMk/>
            <pc:sldMk cId="650317164" sldId="256"/>
            <ac:spMk id="23" creationId="{A8DB9CD9-59B1-4D73-BC4C-98796A48EF9B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14:27.198" v="14"/>
          <ac:spMkLst>
            <pc:docMk/>
            <pc:sldMk cId="650317164" sldId="256"/>
            <ac:spMk id="24" creationId="{16F9E488-0718-4E1E-9D12-26779F606252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13:53.338" v="7"/>
          <ac:spMkLst>
            <pc:docMk/>
            <pc:sldMk cId="650317164" sldId="256"/>
            <ac:spMk id="25" creationId="{8874A6A9-41FF-4E33-AFA8-F9F81436A59E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14:27.198" v="14"/>
          <ac:spMkLst>
            <pc:docMk/>
            <pc:sldMk cId="650317164" sldId="256"/>
            <ac:spMk id="26" creationId="{09BE6F6B-19BD-443C-8FB0-FA45F13F9535}"/>
          </ac:spMkLst>
        </pc:spChg>
        <pc:grpChg chg="add del">
          <ac:chgData name="Wiktor Kuczmarz" userId="S::wikkuc.271@edu.erzeszow.pl::4c271bca-a515-42c9-9de6-ff4b31f466a8" providerId="AD" clId="Web-{45A5FA0B-6C07-42E2-914F-650907E649EC}" dt="2021-06-10T21:14:27.198" v="14"/>
          <ac:grpSpMkLst>
            <pc:docMk/>
            <pc:sldMk cId="650317164" sldId="256"/>
            <ac:grpSpMk id="11" creationId="{721D730E-1F97-4071-B143-B05E6D2599BC}"/>
          </ac:grpSpMkLst>
        </pc:grpChg>
        <pc:grpChg chg="add del">
          <ac:chgData name="Wiktor Kuczmarz" userId="S::wikkuc.271@edu.erzeszow.pl::4c271bca-a515-42c9-9de6-ff4b31f466a8" providerId="AD" clId="Web-{45A5FA0B-6C07-42E2-914F-650907E649EC}" dt="2021-06-10T21:13:53.338" v="7"/>
          <ac:grpSpMkLst>
            <pc:docMk/>
            <pc:sldMk cId="650317164" sldId="256"/>
            <ac:grpSpMk id="27" creationId="{721D730E-1F97-4071-B143-B05E6D2599BC}"/>
          </ac:grpSpMkLst>
        </pc:grpChg>
        <pc:grpChg chg="add">
          <ac:chgData name="Wiktor Kuczmarz" userId="S::wikkuc.271@edu.erzeszow.pl::4c271bca-a515-42c9-9de6-ff4b31f466a8" providerId="AD" clId="Web-{45A5FA0B-6C07-42E2-914F-650907E649EC}" dt="2021-06-10T21:14:27.198" v="14"/>
          <ac:grpSpMkLst>
            <pc:docMk/>
            <pc:sldMk cId="650317164" sldId="256"/>
            <ac:grpSpMk id="28" creationId="{92AAE609-C327-4952-BB48-254E9015AD81}"/>
          </ac:grpSpMkLst>
        </pc:grpChg>
        <pc:picChg chg="add mod">
          <ac:chgData name="Wiktor Kuczmarz" userId="S::wikkuc.271@edu.erzeszow.pl::4c271bca-a515-42c9-9de6-ff4b31f466a8" providerId="AD" clId="Web-{45A5FA0B-6C07-42E2-914F-650907E649EC}" dt="2021-06-10T21:44:01.214" v="76"/>
          <ac:picMkLst>
            <pc:docMk/>
            <pc:sldMk cId="650317164" sldId="256"/>
            <ac:picMk id="20" creationId="{C5709E60-0FAA-471B-A9FF-483DD8CD3D42}"/>
          </ac:picMkLst>
        </pc:picChg>
      </pc:sldChg>
      <pc:sldChg chg="addSp delSp modSp new mod setBg">
        <pc:chgData name="Wiktor Kuczmarz" userId="S::wikkuc.271@edu.erzeszow.pl::4c271bca-a515-42c9-9de6-ff4b31f466a8" providerId="AD" clId="Web-{45A5FA0B-6C07-42E2-914F-650907E649EC}" dt="2021-06-10T21:28:53.596" v="49" actId="20577"/>
        <pc:sldMkLst>
          <pc:docMk/>
          <pc:sldMk cId="810429794" sldId="257"/>
        </pc:sldMkLst>
        <pc:spChg chg="mod">
          <ac:chgData name="Wiktor Kuczmarz" userId="S::wikkuc.271@edu.erzeszow.pl::4c271bca-a515-42c9-9de6-ff4b31f466a8" providerId="AD" clId="Web-{45A5FA0B-6C07-42E2-914F-650907E649EC}" dt="2021-06-10T21:28:53.596" v="49" actId="20577"/>
          <ac:spMkLst>
            <pc:docMk/>
            <pc:sldMk cId="810429794" sldId="257"/>
            <ac:spMk id="2" creationId="{EB8B300D-1FFE-4EAA-B9D3-4202200BE612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24:07.478" v="21"/>
          <ac:spMkLst>
            <pc:docMk/>
            <pc:sldMk cId="810429794" sldId="257"/>
            <ac:spMk id="7" creationId="{A8DB9CD9-59B1-4D73-BC4C-98796A48EF9B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24:07.478" v="21"/>
          <ac:spMkLst>
            <pc:docMk/>
            <pc:sldMk cId="810429794" sldId="257"/>
            <ac:spMk id="9" creationId="{8874A6A9-41FF-4E33-AFA8-F9F81436A59E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4:07.478" v="21"/>
          <ac:spMkLst>
            <pc:docMk/>
            <pc:sldMk cId="810429794" sldId="257"/>
            <ac:spMk id="23" creationId="{0E30439A-8A5B-46EC-8283-9B6B031D40D0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4:07.478" v="21"/>
          <ac:spMkLst>
            <pc:docMk/>
            <pc:sldMk cId="810429794" sldId="257"/>
            <ac:spMk id="25" creationId="{5CEAD642-85CF-4750-8432-7C80C901F001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4:07.478" v="21"/>
          <ac:spMkLst>
            <pc:docMk/>
            <pc:sldMk cId="810429794" sldId="257"/>
            <ac:spMk id="27" creationId="{FA33EEAE-15D5-4119-8C1E-89D943F911EF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4:07.478" v="21"/>
          <ac:spMkLst>
            <pc:docMk/>
            <pc:sldMk cId="810429794" sldId="257"/>
            <ac:spMk id="29" creationId="{730D8B3B-9B80-4025-B934-26DC7D7CD231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4:07.478" v="21"/>
          <ac:spMkLst>
            <pc:docMk/>
            <pc:sldMk cId="810429794" sldId="257"/>
            <ac:spMk id="31" creationId="{B5A1B09C-1565-46F8-B70F-621C5EB48A09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4:07.478" v="21"/>
          <ac:spMkLst>
            <pc:docMk/>
            <pc:sldMk cId="810429794" sldId="257"/>
            <ac:spMk id="33" creationId="{8C516CC8-80AC-446C-A56E-9F54B7210402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4:07.478" v="21"/>
          <ac:spMkLst>
            <pc:docMk/>
            <pc:sldMk cId="810429794" sldId="257"/>
            <ac:spMk id="35" creationId="{53947E58-F088-49F1-A3D1-DEA690192E84}"/>
          </ac:spMkLst>
        </pc:spChg>
        <pc:grpChg chg="add del">
          <ac:chgData name="Wiktor Kuczmarz" userId="S::wikkuc.271@edu.erzeszow.pl::4c271bca-a515-42c9-9de6-ff4b31f466a8" providerId="AD" clId="Web-{45A5FA0B-6C07-42E2-914F-650907E649EC}" dt="2021-06-10T21:24:07.478" v="21"/>
          <ac:grpSpMkLst>
            <pc:docMk/>
            <pc:sldMk cId="810429794" sldId="257"/>
            <ac:grpSpMk id="11" creationId="{721D730E-1F97-4071-B143-B05E6D2599BC}"/>
          </ac:grpSpMkLst>
        </pc:grpChg>
      </pc:sldChg>
      <pc:sldChg chg="addSp delSp modSp new mod setBg modClrScheme delDesignElem chgLayout">
        <pc:chgData name="Wiktor Kuczmarz" userId="S::wikkuc.271@edu.erzeszow.pl::4c271bca-a515-42c9-9de6-ff4b31f466a8" providerId="AD" clId="Web-{45A5FA0B-6C07-42E2-914F-650907E649EC}" dt="2021-06-10T21:28:47.924" v="47" actId="20577"/>
        <pc:sldMkLst>
          <pc:docMk/>
          <pc:sldMk cId="105153187" sldId="258"/>
        </pc:sldMkLst>
        <pc:spChg chg="mod ord">
          <ac:chgData name="Wiktor Kuczmarz" userId="S::wikkuc.271@edu.erzeszow.pl::4c271bca-a515-42c9-9de6-ff4b31f466a8" providerId="AD" clId="Web-{45A5FA0B-6C07-42E2-914F-650907E649EC}" dt="2021-06-10T21:28:47.924" v="47" actId="20577"/>
          <ac:spMkLst>
            <pc:docMk/>
            <pc:sldMk cId="105153187" sldId="258"/>
            <ac:spMk id="2" creationId="{62DE6F49-230D-4000-9F9B-CABF7654C58E}"/>
          </ac:spMkLst>
        </pc:spChg>
        <pc:spChg chg="add mod ord">
          <ac:chgData name="Wiktor Kuczmarz" userId="S::wikkuc.271@edu.erzeszow.pl::4c271bca-a515-42c9-9de6-ff4b31f466a8" providerId="AD" clId="Web-{45A5FA0B-6C07-42E2-914F-650907E649EC}" dt="2021-06-10T21:26:01.294" v="26"/>
          <ac:spMkLst>
            <pc:docMk/>
            <pc:sldMk cId="105153187" sldId="258"/>
            <ac:spMk id="3" creationId="{C2EFB72E-AAFD-4C70-BBC3-38C2A2FEE29C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25:52.575" v="25"/>
          <ac:spMkLst>
            <pc:docMk/>
            <pc:sldMk cId="105153187" sldId="258"/>
            <ac:spMk id="7" creationId="{0E30439A-8A5B-46EC-8283-9B6B031D40D0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6:01.294" v="26"/>
          <ac:spMkLst>
            <pc:docMk/>
            <pc:sldMk cId="105153187" sldId="258"/>
            <ac:spMk id="8" creationId="{0E30439A-8A5B-46EC-8283-9B6B031D40D0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25:52.575" v="25"/>
          <ac:spMkLst>
            <pc:docMk/>
            <pc:sldMk cId="105153187" sldId="258"/>
            <ac:spMk id="9" creationId="{5CEAD642-85CF-4750-8432-7C80C901F001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6:01.294" v="26"/>
          <ac:spMkLst>
            <pc:docMk/>
            <pc:sldMk cId="105153187" sldId="258"/>
            <ac:spMk id="10" creationId="{5CEAD642-85CF-4750-8432-7C80C901F001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25:52.575" v="25"/>
          <ac:spMkLst>
            <pc:docMk/>
            <pc:sldMk cId="105153187" sldId="258"/>
            <ac:spMk id="11" creationId="{FA33EEAE-15D5-4119-8C1E-89D943F911EF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6:01.294" v="26"/>
          <ac:spMkLst>
            <pc:docMk/>
            <pc:sldMk cId="105153187" sldId="258"/>
            <ac:spMk id="12" creationId="{FA33EEAE-15D5-4119-8C1E-89D943F911EF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25:52.575" v="25"/>
          <ac:spMkLst>
            <pc:docMk/>
            <pc:sldMk cId="105153187" sldId="258"/>
            <ac:spMk id="13" creationId="{730D8B3B-9B80-4025-B934-26DC7D7CD231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6:01.294" v="26"/>
          <ac:spMkLst>
            <pc:docMk/>
            <pc:sldMk cId="105153187" sldId="258"/>
            <ac:spMk id="14" creationId="{730D8B3B-9B80-4025-B934-26DC7D7CD231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25:52.575" v="25"/>
          <ac:spMkLst>
            <pc:docMk/>
            <pc:sldMk cId="105153187" sldId="258"/>
            <ac:spMk id="15" creationId="{B5A1B09C-1565-46F8-B70F-621C5EB48A09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6:01.294" v="26"/>
          <ac:spMkLst>
            <pc:docMk/>
            <pc:sldMk cId="105153187" sldId="258"/>
            <ac:spMk id="16" creationId="{B5A1B09C-1565-46F8-B70F-621C5EB48A09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25:52.575" v="25"/>
          <ac:spMkLst>
            <pc:docMk/>
            <pc:sldMk cId="105153187" sldId="258"/>
            <ac:spMk id="17" creationId="{8C516CC8-80AC-446C-A56E-9F54B7210402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6:01.294" v="26"/>
          <ac:spMkLst>
            <pc:docMk/>
            <pc:sldMk cId="105153187" sldId="258"/>
            <ac:spMk id="18" creationId="{8C516CC8-80AC-446C-A56E-9F54B7210402}"/>
          </ac:spMkLst>
        </pc:spChg>
        <pc:spChg chg="add del">
          <ac:chgData name="Wiktor Kuczmarz" userId="S::wikkuc.271@edu.erzeszow.pl::4c271bca-a515-42c9-9de6-ff4b31f466a8" providerId="AD" clId="Web-{45A5FA0B-6C07-42E2-914F-650907E649EC}" dt="2021-06-10T21:25:52.575" v="25"/>
          <ac:spMkLst>
            <pc:docMk/>
            <pc:sldMk cId="105153187" sldId="258"/>
            <ac:spMk id="19" creationId="{53947E58-F088-49F1-A3D1-DEA690192E84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6:01.294" v="26"/>
          <ac:spMkLst>
            <pc:docMk/>
            <pc:sldMk cId="105153187" sldId="258"/>
            <ac:spMk id="20" creationId="{53947E58-F088-49F1-A3D1-DEA690192E84}"/>
          </ac:spMkLst>
        </pc:spChg>
      </pc:sldChg>
      <pc:sldChg chg="addSp modSp new mod setBg">
        <pc:chgData name="Wiktor Kuczmarz" userId="S::wikkuc.271@edu.erzeszow.pl::4c271bca-a515-42c9-9de6-ff4b31f466a8" providerId="AD" clId="Web-{45A5FA0B-6C07-42E2-914F-650907E649EC}" dt="2021-06-10T21:34:24.370" v="75" actId="14100"/>
        <pc:sldMkLst>
          <pc:docMk/>
          <pc:sldMk cId="513343336" sldId="259"/>
        </pc:sldMkLst>
        <pc:spChg chg="mod">
          <ac:chgData name="Wiktor Kuczmarz" userId="S::wikkuc.271@edu.erzeszow.pl::4c271bca-a515-42c9-9de6-ff4b31f466a8" providerId="AD" clId="Web-{45A5FA0B-6C07-42E2-914F-650907E649EC}" dt="2021-06-10T21:34:24.370" v="75" actId="14100"/>
          <ac:spMkLst>
            <pc:docMk/>
            <pc:sldMk cId="513343336" sldId="259"/>
            <ac:spMk id="2" creationId="{BC1FD567-6EF3-4484-B7DD-0FDF8AFE5591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9:08.206" v="51"/>
          <ac:spMkLst>
            <pc:docMk/>
            <pc:sldMk cId="513343336" sldId="259"/>
            <ac:spMk id="7" creationId="{0E30439A-8A5B-46EC-8283-9B6B031D40D0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9:08.206" v="51"/>
          <ac:spMkLst>
            <pc:docMk/>
            <pc:sldMk cId="513343336" sldId="259"/>
            <ac:spMk id="9" creationId="{5CEAD642-85CF-4750-8432-7C80C901F001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9:08.206" v="51"/>
          <ac:spMkLst>
            <pc:docMk/>
            <pc:sldMk cId="513343336" sldId="259"/>
            <ac:spMk id="11" creationId="{FA33EEAE-15D5-4119-8C1E-89D943F911EF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9:08.206" v="51"/>
          <ac:spMkLst>
            <pc:docMk/>
            <pc:sldMk cId="513343336" sldId="259"/>
            <ac:spMk id="13" creationId="{730D8B3B-9B80-4025-B934-26DC7D7CD231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9:08.206" v="51"/>
          <ac:spMkLst>
            <pc:docMk/>
            <pc:sldMk cId="513343336" sldId="259"/>
            <ac:spMk id="15" creationId="{B5A1B09C-1565-46F8-B70F-621C5EB48A09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9:08.206" v="51"/>
          <ac:spMkLst>
            <pc:docMk/>
            <pc:sldMk cId="513343336" sldId="259"/>
            <ac:spMk id="17" creationId="{8C516CC8-80AC-446C-A56E-9F54B7210402}"/>
          </ac:spMkLst>
        </pc:spChg>
        <pc:spChg chg="add">
          <ac:chgData name="Wiktor Kuczmarz" userId="S::wikkuc.271@edu.erzeszow.pl::4c271bca-a515-42c9-9de6-ff4b31f466a8" providerId="AD" clId="Web-{45A5FA0B-6C07-42E2-914F-650907E649EC}" dt="2021-06-10T21:29:08.206" v="51"/>
          <ac:spMkLst>
            <pc:docMk/>
            <pc:sldMk cId="513343336" sldId="259"/>
            <ac:spMk id="19" creationId="{53947E58-F088-49F1-A3D1-DEA690192E84}"/>
          </ac:spMkLst>
        </pc:spChg>
      </pc:sldChg>
    </pc:docChg>
  </pc:docChgLst>
  <pc:docChgLst>
    <pc:chgData name="Wiktor Kuczmarz" userId="S::wikkuc.271@edu.erzeszow.pl::4c271bca-a515-42c9-9de6-ff4b31f466a8" providerId="AD" clId="Web-{3C08310E-E445-886D-0286-71D40AE41F66}"/>
    <pc:docChg chg="modSld">
      <pc:chgData name="Wiktor Kuczmarz" userId="S::wikkuc.271@edu.erzeszow.pl::4c271bca-a515-42c9-9de6-ff4b31f466a8" providerId="AD" clId="Web-{3C08310E-E445-886D-0286-71D40AE41F66}" dt="2021-06-10T21:45:16.367" v="0"/>
      <pc:docMkLst>
        <pc:docMk/>
      </pc:docMkLst>
      <pc:sldChg chg="addSp modSp">
        <pc:chgData name="Wiktor Kuczmarz" userId="S::wikkuc.271@edu.erzeszow.pl::4c271bca-a515-42c9-9de6-ff4b31f466a8" providerId="AD" clId="Web-{3C08310E-E445-886D-0286-71D40AE41F66}" dt="2021-06-10T21:45:16.367" v="0"/>
        <pc:sldMkLst>
          <pc:docMk/>
          <pc:sldMk cId="650317164" sldId="256"/>
        </pc:sldMkLst>
        <pc:picChg chg="add mod">
          <ac:chgData name="Wiktor Kuczmarz" userId="S::wikkuc.271@edu.erzeszow.pl::4c271bca-a515-42c9-9de6-ff4b31f466a8" providerId="AD" clId="Web-{3C08310E-E445-886D-0286-71D40AE41F66}" dt="2021-06-10T21:45:16.367" v="0"/>
          <ac:picMkLst>
            <pc:docMk/>
            <pc:sldMk cId="650317164" sldId="256"/>
            <ac:picMk id="3" creationId="{21BB3459-370D-4F3F-BB75-F223DD98517F}"/>
          </ac:picMkLst>
        </pc:picChg>
      </pc:sldChg>
    </pc:docChg>
  </pc:docChgLst>
  <pc:docChgLst>
    <pc:chgData name="Wiktor Kuczmarz" userId="S::wikkuc.271@edu.erzeszow.pl::4c271bca-a515-42c9-9de6-ff4b31f466a8" providerId="AD" clId="Web-{4792DCF0-B3DB-0CD4-8DDD-CB334331B6A1}"/>
    <pc:docChg chg="addSld delSld modSld">
      <pc:chgData name="Wiktor Kuczmarz" userId="S::wikkuc.271@edu.erzeszow.pl::4c271bca-a515-42c9-9de6-ff4b31f466a8" providerId="AD" clId="Web-{4792DCF0-B3DB-0CD4-8DDD-CB334331B6A1}" dt="2021-06-10T22:23:41.608" v="57"/>
      <pc:docMkLst>
        <pc:docMk/>
      </pc:docMkLst>
      <pc:sldChg chg="delSp modSp">
        <pc:chgData name="Wiktor Kuczmarz" userId="S::wikkuc.271@edu.erzeszow.pl::4c271bca-a515-42c9-9de6-ff4b31f466a8" providerId="AD" clId="Web-{4792DCF0-B3DB-0CD4-8DDD-CB334331B6A1}" dt="2021-06-10T22:14:59.273" v="6"/>
        <pc:sldMkLst>
          <pc:docMk/>
          <pc:sldMk cId="650317164" sldId="256"/>
        </pc:sldMkLst>
        <pc:picChg chg="mod">
          <ac:chgData name="Wiktor Kuczmarz" userId="S::wikkuc.271@edu.erzeszow.pl::4c271bca-a515-42c9-9de6-ff4b31f466a8" providerId="AD" clId="Web-{4792DCF0-B3DB-0CD4-8DDD-CB334331B6A1}" dt="2021-06-10T22:14:59.273" v="6"/>
          <ac:picMkLst>
            <pc:docMk/>
            <pc:sldMk cId="650317164" sldId="256"/>
            <ac:picMk id="3" creationId="{21BB3459-370D-4F3F-BB75-F223DD98517F}"/>
          </ac:picMkLst>
        </pc:picChg>
        <pc:picChg chg="del">
          <ac:chgData name="Wiktor Kuczmarz" userId="S::wikkuc.271@edu.erzeszow.pl::4c271bca-a515-42c9-9de6-ff4b31f466a8" providerId="AD" clId="Web-{4792DCF0-B3DB-0CD4-8DDD-CB334331B6A1}" dt="2021-06-10T22:14:37.101" v="2"/>
          <ac:picMkLst>
            <pc:docMk/>
            <pc:sldMk cId="650317164" sldId="256"/>
            <ac:picMk id="20" creationId="{C5709E60-0FAA-471B-A9FF-483DD8CD3D42}"/>
          </ac:picMkLst>
        </pc:picChg>
      </pc:sldChg>
      <pc:sldChg chg="addSp delSp modSp addAnim">
        <pc:chgData name="Wiktor Kuczmarz" userId="S::wikkuc.271@edu.erzeszow.pl::4c271bca-a515-42c9-9de6-ff4b31f466a8" providerId="AD" clId="Web-{4792DCF0-B3DB-0CD4-8DDD-CB334331B6A1}" dt="2021-06-10T22:23:06.810" v="51"/>
        <pc:sldMkLst>
          <pc:docMk/>
          <pc:sldMk cId="810429794" sldId="257"/>
        </pc:sldMkLst>
        <pc:spChg chg="mod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2" creationId="{EB8B300D-1FFE-4EAA-B9D3-4202200BE612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23" creationId="{0E30439A-8A5B-46EC-8283-9B6B031D40D0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25" creationId="{5CEAD642-85CF-4750-8432-7C80C901F001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27" creationId="{FA33EEAE-15D5-4119-8C1E-89D943F911EF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29" creationId="{730D8B3B-9B80-4025-B934-26DC7D7CD231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31" creationId="{B5A1B09C-1565-46F8-B70F-621C5EB48A09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33" creationId="{8C516CC8-80AC-446C-A56E-9F54B7210402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35" creationId="{53947E58-F088-49F1-A3D1-DEA690192E84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40" creationId="{8C790BE2-4E4F-4AAF-81A2-4A6F4885EBE6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42" creationId="{D28B54C3-B57B-472A-B96E-1FCB67093DC2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44" creationId="{7DB3C429-F8DA-49B9-AF84-21996FCF78B5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46" creationId="{E12088DD-B1AD-40E0-8B86-1D87A2CCD9BE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48" creationId="{C4C9F2B0-1044-46EB-8AEB-C3BFFDE6C2CC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50" creationId="{0C395952-4E26-45A2-8756-2ADFD6E53C6E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06.810" v="50"/>
          <ac:spMkLst>
            <pc:docMk/>
            <pc:sldMk cId="810429794" sldId="257"/>
            <ac:spMk id="52" creationId="{4734BADF-9461-4621-B112-2D7BABEA7DD0}"/>
          </ac:spMkLst>
        </pc:spChg>
      </pc:sldChg>
      <pc:sldChg chg="addSp delSp modSp mod modClrScheme addAnim delDesignElem chgLayout">
        <pc:chgData name="Wiktor Kuczmarz" userId="S::wikkuc.271@edu.erzeszow.pl::4c271bca-a515-42c9-9de6-ff4b31f466a8" providerId="AD" clId="Web-{4792DCF0-B3DB-0CD4-8DDD-CB334331B6A1}" dt="2021-06-10T22:23:34.576" v="55"/>
        <pc:sldMkLst>
          <pc:docMk/>
          <pc:sldMk cId="105153187" sldId="258"/>
        </pc:sldMkLst>
        <pc:spChg chg="mod ord">
          <ac:chgData name="Wiktor Kuczmarz" userId="S::wikkuc.271@edu.erzeszow.pl::4c271bca-a515-42c9-9de6-ff4b31f466a8" providerId="AD" clId="Web-{4792DCF0-B3DB-0CD4-8DDD-CB334331B6A1}" dt="2021-06-10T22:23:34.576" v="55"/>
          <ac:spMkLst>
            <pc:docMk/>
            <pc:sldMk cId="105153187" sldId="258"/>
            <ac:spMk id="2" creationId="{62DE6F49-230D-4000-9F9B-CABF7654C58E}"/>
          </ac:spMkLst>
        </pc:spChg>
        <pc:spChg chg="del mod">
          <ac:chgData name="Wiktor Kuczmarz" userId="S::wikkuc.271@edu.erzeszow.pl::4c271bca-a515-42c9-9de6-ff4b31f466a8" providerId="AD" clId="Web-{4792DCF0-B3DB-0CD4-8DDD-CB334331B6A1}" dt="2021-06-10T22:23:23.701" v="54"/>
          <ac:spMkLst>
            <pc:docMk/>
            <pc:sldMk cId="105153187" sldId="258"/>
            <ac:spMk id="3" creationId="{C2EFB72E-AAFD-4C70-BBC3-38C2A2FEE29C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34.576" v="55"/>
          <ac:spMkLst>
            <pc:docMk/>
            <pc:sldMk cId="105153187" sldId="258"/>
            <ac:spMk id="4" creationId="{8C790BE2-4E4F-4AAF-81A2-4A6F4885EBE6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34.576" v="55"/>
          <ac:spMkLst>
            <pc:docMk/>
            <pc:sldMk cId="105153187" sldId="258"/>
            <ac:spMk id="5" creationId="{D28B54C3-B57B-472A-B96E-1FCB67093DC2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34.576" v="55"/>
          <ac:spMkLst>
            <pc:docMk/>
            <pc:sldMk cId="105153187" sldId="258"/>
            <ac:spMk id="6" creationId="{7DB3C429-F8DA-49B9-AF84-21996FCF78B5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16.154" v="52"/>
          <ac:spMkLst>
            <pc:docMk/>
            <pc:sldMk cId="105153187" sldId="258"/>
            <ac:spMk id="8" creationId="{0E30439A-8A5B-46EC-8283-9B6B031D40D0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16.154" v="52"/>
          <ac:spMkLst>
            <pc:docMk/>
            <pc:sldMk cId="105153187" sldId="258"/>
            <ac:spMk id="10" creationId="{5CEAD642-85CF-4750-8432-7C80C901F001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16.154" v="52"/>
          <ac:spMkLst>
            <pc:docMk/>
            <pc:sldMk cId="105153187" sldId="258"/>
            <ac:spMk id="12" creationId="{FA33EEAE-15D5-4119-8C1E-89D943F911EF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16.154" v="52"/>
          <ac:spMkLst>
            <pc:docMk/>
            <pc:sldMk cId="105153187" sldId="258"/>
            <ac:spMk id="14" creationId="{730D8B3B-9B80-4025-B934-26DC7D7CD231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16.154" v="52"/>
          <ac:spMkLst>
            <pc:docMk/>
            <pc:sldMk cId="105153187" sldId="258"/>
            <ac:spMk id="16" creationId="{B5A1B09C-1565-46F8-B70F-621C5EB48A09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16.154" v="52"/>
          <ac:spMkLst>
            <pc:docMk/>
            <pc:sldMk cId="105153187" sldId="258"/>
            <ac:spMk id="18" creationId="{8C516CC8-80AC-446C-A56E-9F54B7210402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16.154" v="52"/>
          <ac:spMkLst>
            <pc:docMk/>
            <pc:sldMk cId="105153187" sldId="258"/>
            <ac:spMk id="20" creationId="{53947E58-F088-49F1-A3D1-DEA690192E84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34.576" v="55"/>
          <ac:spMkLst>
            <pc:docMk/>
            <pc:sldMk cId="105153187" sldId="258"/>
            <ac:spMk id="21" creationId="{E12088DD-B1AD-40E0-8B86-1D87A2CCD9BE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34.576" v="55"/>
          <ac:spMkLst>
            <pc:docMk/>
            <pc:sldMk cId="105153187" sldId="258"/>
            <ac:spMk id="22" creationId="{C4C9F2B0-1044-46EB-8AEB-C3BFFDE6C2CC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34.576" v="55"/>
          <ac:spMkLst>
            <pc:docMk/>
            <pc:sldMk cId="105153187" sldId="258"/>
            <ac:spMk id="23" creationId="{0C395952-4E26-45A2-8756-2ADFD6E53C6E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34.576" v="55"/>
          <ac:spMkLst>
            <pc:docMk/>
            <pc:sldMk cId="105153187" sldId="258"/>
            <ac:spMk id="24" creationId="{4734BADF-9461-4621-B112-2D7BABEA7DD0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3:23.701" v="54"/>
          <ac:spMkLst>
            <pc:docMk/>
            <pc:sldMk cId="105153187" sldId="258"/>
            <ac:spMk id="25" creationId="{8C790BE2-4E4F-4AAF-81A2-4A6F4885EBE6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3:23.701" v="54"/>
          <ac:spMkLst>
            <pc:docMk/>
            <pc:sldMk cId="105153187" sldId="258"/>
            <ac:spMk id="27" creationId="{D28B54C3-B57B-472A-B96E-1FCB67093DC2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3:23.701" v="54"/>
          <ac:spMkLst>
            <pc:docMk/>
            <pc:sldMk cId="105153187" sldId="258"/>
            <ac:spMk id="29" creationId="{7DB3C429-F8DA-49B9-AF84-21996FCF78B5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3:23.701" v="54"/>
          <ac:spMkLst>
            <pc:docMk/>
            <pc:sldMk cId="105153187" sldId="258"/>
            <ac:spMk id="31" creationId="{E12088DD-B1AD-40E0-8B86-1D87A2CCD9BE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3:23.701" v="54"/>
          <ac:spMkLst>
            <pc:docMk/>
            <pc:sldMk cId="105153187" sldId="258"/>
            <ac:spMk id="33" creationId="{C4C9F2B0-1044-46EB-8AEB-C3BFFDE6C2CC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3:23.701" v="54"/>
          <ac:spMkLst>
            <pc:docMk/>
            <pc:sldMk cId="105153187" sldId="258"/>
            <ac:spMk id="35" creationId="{0C395952-4E26-45A2-8756-2ADFD6E53C6E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3:23.701" v="54"/>
          <ac:spMkLst>
            <pc:docMk/>
            <pc:sldMk cId="105153187" sldId="258"/>
            <ac:spMk id="37" creationId="{4734BADF-9461-4621-B112-2D7BABEA7DD0}"/>
          </ac:spMkLst>
        </pc:spChg>
      </pc:sldChg>
      <pc:sldChg chg="addSp delSp modSp addAnim">
        <pc:chgData name="Wiktor Kuczmarz" userId="S::wikkuc.271@edu.erzeszow.pl::4c271bca-a515-42c9-9de6-ff4b31f466a8" providerId="AD" clId="Web-{4792DCF0-B3DB-0CD4-8DDD-CB334331B6A1}" dt="2021-06-10T22:23:41.608" v="57"/>
        <pc:sldMkLst>
          <pc:docMk/>
          <pc:sldMk cId="513343336" sldId="259"/>
        </pc:sldMkLst>
        <pc:spChg chg="mod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2" creationId="{BC1FD567-6EF3-4484-B7DD-0FDF8AFE5591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7" creationId="{0E30439A-8A5B-46EC-8283-9B6B031D40D0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9" creationId="{5CEAD642-85CF-4750-8432-7C80C901F001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11" creationId="{FA33EEAE-15D5-4119-8C1E-89D943F911EF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13" creationId="{730D8B3B-9B80-4025-B934-26DC7D7CD231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15" creationId="{B5A1B09C-1565-46F8-B70F-621C5EB48A09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17" creationId="{8C516CC8-80AC-446C-A56E-9F54B7210402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19" creationId="{53947E58-F088-49F1-A3D1-DEA690192E84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24" creationId="{8C790BE2-4E4F-4AAF-81A2-4A6F4885EBE6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26" creationId="{D28B54C3-B57B-472A-B96E-1FCB67093DC2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28" creationId="{7DB3C429-F8DA-49B9-AF84-21996FCF78B5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30" creationId="{E12088DD-B1AD-40E0-8B86-1D87A2CCD9BE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32" creationId="{C4C9F2B0-1044-46EB-8AEB-C3BFFDE6C2CC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34" creationId="{0C395952-4E26-45A2-8756-2ADFD6E53C6E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3:41.608" v="56"/>
          <ac:spMkLst>
            <pc:docMk/>
            <pc:sldMk cId="513343336" sldId="259"/>
            <ac:spMk id="36" creationId="{4734BADF-9461-4621-B112-2D7BABEA7DD0}"/>
          </ac:spMkLst>
        </pc:spChg>
      </pc:sldChg>
      <pc:sldChg chg="addSp delSp modSp new mod setBg addAnim">
        <pc:chgData name="Wiktor Kuczmarz" userId="S::wikkuc.271@edu.erzeszow.pl::4c271bca-a515-42c9-9de6-ff4b31f466a8" providerId="AD" clId="Web-{4792DCF0-B3DB-0CD4-8DDD-CB334331B6A1}" dt="2021-06-10T22:21:44.542" v="49"/>
        <pc:sldMkLst>
          <pc:docMk/>
          <pc:sldMk cId="1785345007" sldId="260"/>
        </pc:sldMkLst>
        <pc:spChg chg="mod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2" creationId="{31EC0323-D5F0-4640-9CBF-4B91C9921860}"/>
          </ac:spMkLst>
        </pc:spChg>
        <pc:spChg chg="del">
          <ac:chgData name="Wiktor Kuczmarz" userId="S::wikkuc.271@edu.erzeszow.pl::4c271bca-a515-42c9-9de6-ff4b31f466a8" providerId="AD" clId="Web-{4792DCF0-B3DB-0CD4-8DDD-CB334331B6A1}" dt="2021-06-10T22:18:42.936" v="26"/>
          <ac:spMkLst>
            <pc:docMk/>
            <pc:sldMk cId="1785345007" sldId="260"/>
            <ac:spMk id="3" creationId="{329C2A5A-4930-4B2C-A909-BCC96A8D7768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8" creationId="{0E30439A-8A5B-46EC-8283-9B6B031D40D0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10" creationId="{5CEAD642-85CF-4750-8432-7C80C901F001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12" creationId="{FA33EEAE-15D5-4119-8C1E-89D943F911EF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14" creationId="{730D8B3B-9B80-4025-B934-26DC7D7CD231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16" creationId="{B5A1B09C-1565-46F8-B70F-621C5EB48A09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18" creationId="{8C516CC8-80AC-446C-A56E-9F54B7210402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20" creationId="{53947E58-F088-49F1-A3D1-DEA690192E84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22" creationId="{8C790BE2-4E4F-4AAF-81A2-4A6F4885EBE6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23" creationId="{D28B54C3-B57B-472A-B96E-1FCB67093DC2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24" creationId="{7DB3C429-F8DA-49B9-AF84-21996FCF78B5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1:44.511" v="47"/>
          <ac:spMkLst>
            <pc:docMk/>
            <pc:sldMk cId="1785345007" sldId="260"/>
            <ac:spMk id="25" creationId="{DA9C8D46-54D8-4DF1-99A2-E651C7B132F4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26" creationId="{E12088DD-B1AD-40E0-8B86-1D87A2CCD9BE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1:44.511" v="47"/>
          <ac:spMkLst>
            <pc:docMk/>
            <pc:sldMk cId="1785345007" sldId="260"/>
            <ac:spMk id="27" creationId="{9715DAF0-AE1B-46C9-8A6B-DB2AA05AB91D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28" creationId="{C4C9F2B0-1044-46EB-8AEB-C3BFFDE6C2CC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1:44.511" v="47"/>
          <ac:spMkLst>
            <pc:docMk/>
            <pc:sldMk cId="1785345007" sldId="260"/>
            <ac:spMk id="29" creationId="{DE12BF4D-F47A-41C1-85FC-652E412D3B47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30" creationId="{0C395952-4E26-45A2-8756-2ADFD6E53C6E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1:44.511" v="47"/>
          <ac:spMkLst>
            <pc:docMk/>
            <pc:sldMk cId="1785345007" sldId="260"/>
            <ac:spMk id="31" creationId="{AAF055B3-1F95-4ABA-BFE4-A58320A8206E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1:44.511" v="47"/>
          <ac:spMkLst>
            <pc:docMk/>
            <pc:sldMk cId="1785345007" sldId="260"/>
            <ac:spMk id="33" creationId="{65FBF53F-BBBA-4974-AD72-0E8CD294E50F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21:44.511" v="47"/>
          <ac:spMkLst>
            <pc:docMk/>
            <pc:sldMk cId="1785345007" sldId="260"/>
            <ac:spMk id="35" creationId="{5A2875D7-3769-4291-959E-9FAD764A760C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21:44.542" v="48"/>
          <ac:spMkLst>
            <pc:docMk/>
            <pc:sldMk cId="1785345007" sldId="260"/>
            <ac:spMk id="37" creationId="{4734BADF-9461-4621-B112-2D7BABEA7DD0}"/>
          </ac:spMkLst>
        </pc:spChg>
      </pc:sldChg>
      <pc:sldChg chg="new del">
        <pc:chgData name="Wiktor Kuczmarz" userId="S::wikkuc.271@edu.erzeszow.pl::4c271bca-a515-42c9-9de6-ff4b31f466a8" providerId="AD" clId="Web-{4792DCF0-B3DB-0CD4-8DDD-CB334331B6A1}" dt="2021-06-10T22:16:18.744" v="8"/>
        <pc:sldMkLst>
          <pc:docMk/>
          <pc:sldMk cId="2474828279" sldId="260"/>
        </pc:sldMkLst>
      </pc:sldChg>
      <pc:sldChg chg="addSp delSp modSp new del mod setBg modClrScheme delDesignElem chgLayout">
        <pc:chgData name="Wiktor Kuczmarz" userId="S::wikkuc.271@edu.erzeszow.pl::4c271bca-a515-42c9-9de6-ff4b31f466a8" providerId="AD" clId="Web-{4792DCF0-B3DB-0CD4-8DDD-CB334331B6A1}" dt="2021-06-10T22:18:31.342" v="24"/>
        <pc:sldMkLst>
          <pc:docMk/>
          <pc:sldMk cId="2811707118" sldId="260"/>
        </pc:sldMkLst>
        <pc:spChg chg="mod ord">
          <ac:chgData name="Wiktor Kuczmarz" userId="S::wikkuc.271@edu.erzeszow.pl::4c271bca-a515-42c9-9de6-ff4b31f466a8" providerId="AD" clId="Web-{4792DCF0-B3DB-0CD4-8DDD-CB334331B6A1}" dt="2021-06-10T22:18:20.217" v="23"/>
          <ac:spMkLst>
            <pc:docMk/>
            <pc:sldMk cId="2811707118" sldId="260"/>
            <ac:spMk id="2" creationId="{31315462-D2FC-46D5-96DC-2139E5ACAA05}"/>
          </ac:spMkLst>
        </pc:spChg>
        <pc:spChg chg="add del mod ord">
          <ac:chgData name="Wiktor Kuczmarz" userId="S::wikkuc.271@edu.erzeszow.pl::4c271bca-a515-42c9-9de6-ff4b31f466a8" providerId="AD" clId="Web-{4792DCF0-B3DB-0CD4-8DDD-CB334331B6A1}" dt="2021-06-10T22:18:20.217" v="23"/>
          <ac:spMkLst>
            <pc:docMk/>
            <pc:sldMk cId="2811707118" sldId="260"/>
            <ac:spMk id="3" creationId="{C5147F2A-0465-4422-BFD3-D8E82C063F96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18:13.998" v="22"/>
          <ac:spMkLst>
            <pc:docMk/>
            <pc:sldMk cId="2811707118" sldId="260"/>
            <ac:spMk id="7" creationId="{0E30439A-8A5B-46EC-8283-9B6B031D40D0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18:20.217" v="23"/>
          <ac:spMkLst>
            <pc:docMk/>
            <pc:sldMk cId="2811707118" sldId="260"/>
            <ac:spMk id="8" creationId="{0E30439A-8A5B-46EC-8283-9B6B031D40D0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18:13.998" v="22"/>
          <ac:spMkLst>
            <pc:docMk/>
            <pc:sldMk cId="2811707118" sldId="260"/>
            <ac:spMk id="9" creationId="{5CEAD642-85CF-4750-8432-7C80C901F001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18:20.217" v="23"/>
          <ac:spMkLst>
            <pc:docMk/>
            <pc:sldMk cId="2811707118" sldId="260"/>
            <ac:spMk id="10" creationId="{5CEAD642-85CF-4750-8432-7C80C901F001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18:13.998" v="22"/>
          <ac:spMkLst>
            <pc:docMk/>
            <pc:sldMk cId="2811707118" sldId="260"/>
            <ac:spMk id="11" creationId="{FA33EEAE-15D5-4119-8C1E-89D943F911EF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18:20.217" v="23"/>
          <ac:spMkLst>
            <pc:docMk/>
            <pc:sldMk cId="2811707118" sldId="260"/>
            <ac:spMk id="12" creationId="{FA33EEAE-15D5-4119-8C1E-89D943F911EF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18:13.998" v="22"/>
          <ac:spMkLst>
            <pc:docMk/>
            <pc:sldMk cId="2811707118" sldId="260"/>
            <ac:spMk id="13" creationId="{730D8B3B-9B80-4025-B934-26DC7D7CD231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18:20.217" v="23"/>
          <ac:spMkLst>
            <pc:docMk/>
            <pc:sldMk cId="2811707118" sldId="260"/>
            <ac:spMk id="14" creationId="{730D8B3B-9B80-4025-B934-26DC7D7CD231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18:13.998" v="22"/>
          <ac:spMkLst>
            <pc:docMk/>
            <pc:sldMk cId="2811707118" sldId="260"/>
            <ac:spMk id="15" creationId="{B5A1B09C-1565-46F8-B70F-621C5EB48A09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18:20.217" v="23"/>
          <ac:spMkLst>
            <pc:docMk/>
            <pc:sldMk cId="2811707118" sldId="260"/>
            <ac:spMk id="16" creationId="{B5A1B09C-1565-46F8-B70F-621C5EB48A09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18:13.998" v="22"/>
          <ac:spMkLst>
            <pc:docMk/>
            <pc:sldMk cId="2811707118" sldId="260"/>
            <ac:spMk id="17" creationId="{8C516CC8-80AC-446C-A56E-9F54B7210402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18:20.217" v="23"/>
          <ac:spMkLst>
            <pc:docMk/>
            <pc:sldMk cId="2811707118" sldId="260"/>
            <ac:spMk id="18" creationId="{8C516CC8-80AC-446C-A56E-9F54B7210402}"/>
          </ac:spMkLst>
        </pc:spChg>
        <pc:spChg chg="add del">
          <ac:chgData name="Wiktor Kuczmarz" userId="S::wikkuc.271@edu.erzeszow.pl::4c271bca-a515-42c9-9de6-ff4b31f466a8" providerId="AD" clId="Web-{4792DCF0-B3DB-0CD4-8DDD-CB334331B6A1}" dt="2021-06-10T22:18:13.998" v="22"/>
          <ac:spMkLst>
            <pc:docMk/>
            <pc:sldMk cId="2811707118" sldId="260"/>
            <ac:spMk id="19" creationId="{53947E58-F088-49F1-A3D1-DEA690192E84}"/>
          </ac:spMkLst>
        </pc:spChg>
        <pc:spChg chg="add">
          <ac:chgData name="Wiktor Kuczmarz" userId="S::wikkuc.271@edu.erzeszow.pl::4c271bca-a515-42c9-9de6-ff4b31f466a8" providerId="AD" clId="Web-{4792DCF0-B3DB-0CD4-8DDD-CB334331B6A1}" dt="2021-06-10T22:18:20.217" v="23"/>
          <ac:spMkLst>
            <pc:docMk/>
            <pc:sldMk cId="2811707118" sldId="260"/>
            <ac:spMk id="20" creationId="{53947E58-F088-49F1-A3D1-DEA690192E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Científicos polacos diseñan un respirador con control remoto para combatir la Covid-19</a:t>
            </a:r>
          </a:p>
          <a:p>
            <a:pPr algn="r"/>
            <a:endParaRPr lang="en-US" sz="5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21BB3459-370D-4F3F-BB75-F223DD985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947" y="3156587"/>
            <a:ext cx="4583501" cy="32190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EC0323-D5F0-4640-9CBF-4B91C992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 equipo de científicos de Polonia ha diseñado un respirador con control remoto que busca facilitar a los médicos ayudar a los pacientes críticos a respirar sin acercarse a los mismos.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nombre previsto del repetidor es RespiSave</a:t>
            </a:r>
          </a:p>
        </p:txBody>
      </p:sp>
    </p:spTree>
    <p:extLst>
      <p:ext uri="{BB962C8B-B14F-4D97-AF65-F5344CB8AC3E}">
        <p14:creationId xmlns:p14="http://schemas.microsoft.com/office/powerpoint/2010/main" val="17853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8B300D-1FFE-4EAA-B9D3-4202200B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profesionales de la Medicina podrán observar los signos vitales del paciente a través de una aplicación, monitorizando su patología y ajustando la configuración de la máquina desde cualquier parte del hospital</a:t>
            </a:r>
          </a:p>
        </p:txBody>
      </p:sp>
    </p:spTree>
    <p:extLst>
      <p:ext uri="{BB962C8B-B14F-4D97-AF65-F5344CB8AC3E}">
        <p14:creationId xmlns:p14="http://schemas.microsoft.com/office/powerpoint/2010/main" val="8104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2DE6F49-230D-4000-9F9B-CABF7654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médicos recibirían una notificación si el respirador se desconecta o si la condición del paciente cambia de forma drástica</a:t>
            </a:r>
          </a:p>
        </p:txBody>
      </p:sp>
    </p:spTree>
    <p:extLst>
      <p:ext uri="{BB962C8B-B14F-4D97-AF65-F5344CB8AC3E}">
        <p14:creationId xmlns:p14="http://schemas.microsoft.com/office/powerpoint/2010/main" val="1051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1FD567-6EF3-4484-B7DD-0FDF8AFE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diseñadores han dicho que esperan que el uso de la telemetría médica se expanda, especialmente después de la crisis sanitaria asociada con el SARS-CoV-2.</a:t>
            </a:r>
          </a:p>
          <a:p>
            <a:pPr algn="ctr"/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33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5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Científicos polacos diseñan un respirador con control remoto para combatir la Covid-19 </vt:lpstr>
      <vt:lpstr>Un equipo de científicos de Polonia ha diseñado un respirador con control remoto que busca facilitar a los médicos ayudar a los pacientes críticos a respirar sin acercarse a los mismos. El nombre previsto del repetidor es RespiSave</vt:lpstr>
      <vt:lpstr>los profesionales de la Medicina podrán observar los signos vitales del paciente a través de una aplicación, monitorizando su patología y ajustando la configuración de la máquina desde cualquier parte del hospital</vt:lpstr>
      <vt:lpstr>Los médicos recibirían una notificación si el respirador se desconecta o si la condición del paciente cambia de forma drástica</vt:lpstr>
      <vt:lpstr>Los diseñadores han dicho que esperan que el uso de la telemetría médica se expanda, especialmente después de la crisis sanitaria asociada con el SARS-CoV-2.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33</cp:revision>
  <dcterms:created xsi:type="dcterms:W3CDTF">2021-06-10T20:38:17Z</dcterms:created>
  <dcterms:modified xsi:type="dcterms:W3CDTF">2021-06-10T22:23:47Z</dcterms:modified>
</cp:coreProperties>
</file>