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5E2A-8364-4894-85D3-48E0E801951F}" type="datetimeFigureOut">
              <a:rPr lang="el-GR" smtClean="0"/>
              <a:t>12/4/2019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47C1A-88D1-4B85-B959-D03267D3E9C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C:\Users\user\Desktop\Documents\erasmus+\ΚΑ2 δράση\fake news\Εικόνα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7876892" cy="12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54308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FreeSans"/>
              </a:rPr>
              <a:t>C3 activity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FreeSans"/>
              </a:rPr>
              <a:t>Creating fake news: Dissemination / Survey / Evaluation of results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FreeSans"/>
              </a:rPr>
              <a:t>Greece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5720" y="1392873"/>
            <a:ext cx="86439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c. the majority of the students found out the main reasons that this fake news is created (answers A, F in the questionnaire)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400" dirty="0"/>
              <a:t>Α</a:t>
            </a:r>
            <a:r>
              <a:rPr lang="en-US" sz="2400" dirty="0"/>
              <a:t>. </a:t>
            </a:r>
            <a:r>
              <a:rPr lang="en-US" sz="2400" dirty="0" smtClean="0"/>
              <a:t>  for </a:t>
            </a:r>
            <a:r>
              <a:rPr lang="en-US" sz="2400" dirty="0"/>
              <a:t>fun</a:t>
            </a:r>
            <a:endParaRPr lang="el-GR" sz="2400" dirty="0"/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lphaUcPeriod" startAt="6"/>
            </a:pPr>
            <a:r>
              <a:rPr lang="en-US" sz="2400" dirty="0" smtClean="0"/>
              <a:t>for profit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lphaUcPeriod" startAt="6"/>
            </a:pPr>
            <a:endParaRPr lang="en-US" sz="2400" dirty="0"/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u="sng" dirty="0"/>
              <a:t>We have to notice that </a:t>
            </a:r>
            <a:endParaRPr lang="en-US" sz="2400" u="sng" dirty="0" smtClean="0"/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age of the students didn’t make a difference on the identification of the fake news article neither on the selection of the right evidence or on the main reason that this fake news is created. </a:t>
            </a:r>
            <a:endParaRPr lang="en-US" sz="2400" dirty="0" smtClean="0"/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2400" dirty="0" smtClean="0"/>
              <a:t>the context of the articles was quite simple.</a:t>
            </a:r>
            <a:endParaRPr lang="el-GR" sz="2400" dirty="0"/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4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457200" y="-7145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Discussion/conclusions</a:t>
            </a:r>
            <a:endParaRPr kumimoji="0" lang="el-G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the activity</a:t>
            </a:r>
            <a:endParaRPr lang="el-GR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90" y="2011815"/>
            <a:ext cx="8429652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FreeSans" charset="-79"/>
              </a:rPr>
              <a:t>The planned activity aims 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FreeSans" charset="-79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FreeSans" charset="-79"/>
              </a:rPr>
              <a:t>study how easy and quick it is to spread a fake news story.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FreeSans" charset="-79"/>
              </a:rPr>
              <a:t>evaluate the students' level of critical thinking while surfing the internet and encountering fake news stories.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FreeSans" charset="-79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-learn </a:t>
            </a:r>
            <a:r>
              <a:rPr lang="en-US" sz="2400" dirty="0"/>
              <a:t>how to conduct a survey by using questionnaires and conducting interviews. Data collection and its evaluation are also skills that will be practiced in the assessment stage.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285720" y="1571613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Five articles from online newspapers were selected. Each article refers to a specific area of interest: Education, Environment, Athletics, Society, and Lifestyle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Article 1</a:t>
            </a:r>
            <a:endParaRPr lang="el-GR" sz="2400" b="1" dirty="0"/>
          </a:p>
          <a:p>
            <a:pPr algn="just"/>
            <a:r>
              <a:rPr lang="en-US" sz="2400" dirty="0"/>
              <a:t>Title: More than 40 kilos of plastic bag were found in the stomach of a dead whale</a:t>
            </a:r>
            <a:endParaRPr lang="el-GR" sz="2400" dirty="0"/>
          </a:p>
          <a:p>
            <a:pPr algn="just"/>
            <a:r>
              <a:rPr lang="en-US" sz="2400" dirty="0"/>
              <a:t>It is an article that refers to environment 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l-GR" sz="2400" dirty="0"/>
          </a:p>
          <a:p>
            <a:pPr algn="just"/>
            <a:endParaRPr lang="el-GR" sz="24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57158" y="5000636"/>
            <a:ext cx="51510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Article 2</a:t>
            </a:r>
            <a:endParaRPr kumimoji="0" lang="el-G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Title: "Silver" in Europe, Anna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Korakaki</a:t>
            </a:r>
            <a:endParaRPr kumimoji="0" lang="el-G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It is an article that refers to athletics.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l-GR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1248583"/>
            <a:ext cx="8715436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Article 3- FAKE NEWS STORY</a:t>
            </a:r>
            <a:endParaRPr kumimoji="0" lang="el-G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Title: A young 24-year-old white woman gave birth to a beautiful and healthy little boy weighing 4.2 kilograms at the University Hospital of Valencia.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It is an article that refers to society.</a:t>
            </a:r>
            <a:endParaRPr lang="el-GR" sz="24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r>
              <a:rPr lang="en-US" sz="2400" b="1" dirty="0"/>
              <a:t>Article 4</a:t>
            </a:r>
            <a:endParaRPr lang="el-GR" sz="2400" dirty="0"/>
          </a:p>
          <a:p>
            <a:pPr algn="just"/>
            <a:r>
              <a:rPr lang="en-US" sz="2400" dirty="0"/>
              <a:t>Title: </a:t>
            </a:r>
            <a:r>
              <a:rPr lang="en-US" sz="2400" dirty="0" err="1"/>
              <a:t>Konstantinos</a:t>
            </a:r>
            <a:r>
              <a:rPr lang="en-US" sz="2400" dirty="0"/>
              <a:t> </a:t>
            </a:r>
            <a:r>
              <a:rPr lang="en-US" sz="2400" dirty="0" err="1"/>
              <a:t>Argyros</a:t>
            </a:r>
            <a:r>
              <a:rPr lang="en-US" sz="2400" dirty="0"/>
              <a:t> - </a:t>
            </a:r>
            <a:r>
              <a:rPr lang="en-US" sz="2400" dirty="0" err="1"/>
              <a:t>Iliana</a:t>
            </a:r>
            <a:r>
              <a:rPr lang="en-US" sz="2400" dirty="0"/>
              <a:t> </a:t>
            </a:r>
            <a:r>
              <a:rPr lang="en-US" sz="2400" dirty="0" err="1"/>
              <a:t>Papageorgiou</a:t>
            </a:r>
            <a:r>
              <a:rPr lang="en-US" sz="2400" dirty="0"/>
              <a:t>: The final breakup and the ... third person! </a:t>
            </a:r>
            <a:endParaRPr lang="el-GR" sz="2400" dirty="0"/>
          </a:p>
          <a:p>
            <a:pPr algn="just"/>
            <a:r>
              <a:rPr lang="en-US" sz="2400" dirty="0"/>
              <a:t>It is an article that refers to lifestyle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r>
              <a:rPr lang="en-US" sz="2400" b="1" dirty="0"/>
              <a:t>Article 5</a:t>
            </a:r>
            <a:endParaRPr lang="el-GR" sz="2400" dirty="0"/>
          </a:p>
          <a:p>
            <a:pPr algn="just"/>
            <a:r>
              <a:rPr lang="en-US" sz="2400" dirty="0"/>
              <a:t>Title: Ministry of Education: The absences of the flu infected students will not be counted</a:t>
            </a:r>
            <a:endParaRPr lang="el-GR" sz="2400" dirty="0"/>
          </a:p>
          <a:p>
            <a:pPr algn="just"/>
            <a:r>
              <a:rPr lang="en-US" sz="2400" dirty="0"/>
              <a:t>It is an article that refers to Education.</a:t>
            </a:r>
            <a:endParaRPr lang="el-GR" sz="2400" dirty="0"/>
          </a:p>
          <a:p>
            <a:pPr algn="just"/>
            <a:endParaRPr lang="el-GR" sz="24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66" y="1488594"/>
            <a:ext cx="80724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specific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“fake-news” characteristics of this article were: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text refers to exaggerated story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there is no writer or other references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time of the story is not accurately stated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no exact names are given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text urges us to share it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400" dirty="0"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We delivered these five articles to a random sample of 18 students from A class (age 15-16) and 18 students from C class (age 17-18).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l-GR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1333577"/>
            <a:ext cx="88582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 36 students participated to the research identified the fake news article.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They justified their selection as follow: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 them didn’t believe the specific story because the text refers to an unusually </a:t>
            </a:r>
            <a:r>
              <a:rPr kumimoji="0" lang="en-US" sz="2400" b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funny/exaggerated story</a:t>
            </a:r>
            <a:endParaRPr kumimoji="0" lang="el-GR" sz="2400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didn’t believe the specific story because there is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 writer</a:t>
            </a: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didn’t believe the specific story because there are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 exact names</a:t>
            </a: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didn’t believe the specific story because the text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urges us to share it</a:t>
            </a: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didn’t believe the specific story because the time of the story is not accurately started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didn’t believe the specific story because there are contradictions in the story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didn’t believe the specific story because the title is pompous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have no evidence that is a fake news story but they don’t believe it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didn’t believe the specific story because the text contains spelling/syntax errors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 them didn’t believe the specific story because the text is a product of automatic translation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refers that the text is just unbelievable</a:t>
            </a:r>
            <a:endParaRPr lang="el-GR" sz="2400" dirty="0"/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1386946"/>
            <a:ext cx="835821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They selected the reason as follow: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circled the option for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fun</a:t>
            </a: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 them circled the option to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express extreme or racist perceptions</a:t>
            </a: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 them circled the option to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disfigure public opinion</a:t>
            </a: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circled the option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 profit</a:t>
            </a: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circled the option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misinform</a:t>
            </a: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them circled the option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propagate specific ideas/opinion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457200" y="-7145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l-G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-7145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Discussion/conclusions</a:t>
            </a:r>
            <a:endParaRPr kumimoji="0" lang="el-G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1523607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findings revealed that: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a. the majority of the students from both classes (85%) identified the fake news article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b. the majority of the students from both classes choose the right evidence that justify their selection.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F. 	the text refers to an unusually funny or exaggerated story</a:t>
            </a:r>
            <a:endParaRPr lang="el-GR" sz="24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400" dirty="0"/>
              <a:t>Α</a:t>
            </a:r>
            <a:r>
              <a:rPr lang="en-US" sz="2400" dirty="0"/>
              <a:t>. 	there is no writer or other references</a:t>
            </a:r>
            <a:endParaRPr lang="el-GR" sz="2400" dirty="0"/>
          </a:p>
          <a:p>
            <a:r>
              <a:rPr lang="en-US" sz="2400" dirty="0"/>
              <a:t>G. 	the time of the story is not accurately stated</a:t>
            </a:r>
            <a:endParaRPr lang="el-GR" sz="2400" dirty="0"/>
          </a:p>
          <a:p>
            <a:r>
              <a:rPr lang="el-GR" sz="2400" dirty="0"/>
              <a:t>Η</a:t>
            </a:r>
            <a:r>
              <a:rPr lang="en-US" sz="2400" dirty="0"/>
              <a:t>.	no exact names are given</a:t>
            </a:r>
            <a:endParaRPr lang="el-GR" sz="2400" dirty="0"/>
          </a:p>
          <a:p>
            <a:r>
              <a:rPr lang="en-US" sz="2400" dirty="0"/>
              <a:t>G. 	the time of the story is not accurately stated</a:t>
            </a:r>
            <a:endParaRPr lang="el-GR" sz="2400" dirty="0"/>
          </a:p>
          <a:p>
            <a:r>
              <a:rPr lang="el-GR" sz="2400" dirty="0"/>
              <a:t>Η</a:t>
            </a:r>
            <a:r>
              <a:rPr lang="en-US" sz="2400" dirty="0"/>
              <a:t>.	no exact names are given</a:t>
            </a:r>
            <a:endParaRPr lang="el-GR" sz="24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718</Words>
  <Application>Microsoft Office PowerPoint</Application>
  <PresentationFormat>Προβολή στην οθόνη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Aims of the activity</vt:lpstr>
      <vt:lpstr>Procedure</vt:lpstr>
      <vt:lpstr>Procedure</vt:lpstr>
      <vt:lpstr>Procedure</vt:lpstr>
      <vt:lpstr>Results</vt:lpstr>
      <vt:lpstr>Results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4</cp:revision>
  <dcterms:created xsi:type="dcterms:W3CDTF">2019-04-12T11:55:07Z</dcterms:created>
  <dcterms:modified xsi:type="dcterms:W3CDTF">2019-04-12T12:34:34Z</dcterms:modified>
</cp:coreProperties>
</file>