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p:transition spd="slow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p:transition spd="slow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p:transition spd="slow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p:transition spd="slow"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p:transition spd="slow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p:transition spd="slow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p:transition spd="slow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ransition spd="slow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ransition spd="slow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Bar/>
  </p:transition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60816-21C9-3442-AE9A-3F1F062D2D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167826"/>
          </a:xfrm>
        </p:spPr>
        <p:txBody>
          <a:bodyPr/>
          <a:lstStyle/>
          <a:p>
            <a:r>
              <a:rPr lang="it-IT" i="1" dirty="0" err="1"/>
              <a:t>Les</a:t>
            </a:r>
            <a:r>
              <a:rPr lang="it-IT" i="1" dirty="0"/>
              <a:t> </a:t>
            </a:r>
            <a:r>
              <a:rPr lang="it-IT" i="1" dirty="0" err="1"/>
              <a:t>Aliments</a:t>
            </a:r>
            <a:r>
              <a:rPr lang="it-IT" i="1" dirty="0"/>
              <a:t> </a:t>
            </a:r>
            <a:r>
              <a:rPr lang="it-IT" i="1" dirty="0" err="1"/>
              <a:t>italiens</a:t>
            </a:r>
            <a:endParaRPr lang="it-IT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7840D7-8911-7A4D-8D11-7046F7A070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/>
              <a:t>Lucia salmaso 2c villadose</a:t>
            </a:r>
          </a:p>
        </p:txBody>
      </p:sp>
    </p:spTree>
    <p:extLst>
      <p:ext uri="{BB962C8B-B14F-4D97-AF65-F5344CB8AC3E}">
        <p14:creationId xmlns:p14="http://schemas.microsoft.com/office/powerpoint/2010/main" val="1713651496"/>
      </p:ext>
    </p:extLst>
  </p:cSld>
  <p:clrMapOvr>
    <a:masterClrMapping/>
  </p:clrMapOvr>
  <p:transition spd="slow"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15094-5686-4747-940B-FAAA7094A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b="1">
                <a:latin typeface="Aharoni" panose="02000000000000000000" pitchFamily="2" charset="0"/>
                <a:ea typeface="Aharoni" panose="02000000000000000000" pitchFamily="2" charset="0"/>
              </a:rPr>
              <a:t>La pizza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3C67E8A-05CE-A94A-8800-BE6845FA37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2537" y="1679510"/>
            <a:ext cx="9601200" cy="4220361"/>
          </a:xfrm>
        </p:spPr>
        <p:txBody>
          <a:bodyPr>
            <a:noAutofit/>
          </a:bodyPr>
          <a:lstStyle/>
          <a:p>
            <a:r>
              <a:rPr lang="it-IT" sz="2800" dirty="0"/>
              <a:t>Est un </a:t>
            </a:r>
            <a:r>
              <a:rPr lang="it-IT" sz="2800" dirty="0" err="1"/>
              <a:t>plat</a:t>
            </a:r>
            <a:r>
              <a:rPr lang="it-IT" sz="2800" dirty="0"/>
              <a:t> </a:t>
            </a:r>
            <a:r>
              <a:rPr lang="it-IT" sz="2800" dirty="0" err="1"/>
              <a:t>gastronomique</a:t>
            </a:r>
            <a:r>
              <a:rPr lang="it-IT" sz="2800" dirty="0"/>
              <a:t> </a:t>
            </a:r>
            <a:r>
              <a:rPr lang="it-IT" sz="2800" dirty="0" err="1"/>
              <a:t>composé</a:t>
            </a:r>
            <a:r>
              <a:rPr lang="it-IT" sz="2800" dirty="0"/>
              <a:t> d’eau, de farine, de </a:t>
            </a:r>
            <a:r>
              <a:rPr lang="it-IT" sz="2800" dirty="0" err="1"/>
              <a:t>levure</a:t>
            </a:r>
            <a:r>
              <a:rPr lang="it-IT" sz="2800" dirty="0"/>
              <a:t> et </a:t>
            </a:r>
            <a:r>
              <a:rPr lang="it-IT" sz="2800" dirty="0" err="1"/>
              <a:t>assaisonné</a:t>
            </a:r>
            <a:r>
              <a:rPr lang="it-IT" sz="2800" dirty="0"/>
              <a:t> </a:t>
            </a:r>
            <a:r>
              <a:rPr lang="it-IT" sz="2800" dirty="0" err="1"/>
              <a:t>avec</a:t>
            </a:r>
            <a:r>
              <a:rPr lang="it-IT" sz="2800" dirty="0"/>
              <a:t> de la tomate, de la mozzarella, </a:t>
            </a:r>
            <a:r>
              <a:rPr lang="it-IT" sz="2800" dirty="0" err="1"/>
              <a:t>du</a:t>
            </a:r>
            <a:r>
              <a:rPr lang="it-IT" sz="2800" dirty="0"/>
              <a:t> </a:t>
            </a:r>
            <a:r>
              <a:rPr lang="it-IT" sz="2800" dirty="0" err="1"/>
              <a:t>basilic</a:t>
            </a:r>
            <a:r>
              <a:rPr lang="it-IT" sz="2800" dirty="0"/>
              <a:t> et d’</a:t>
            </a:r>
            <a:r>
              <a:rPr lang="it-IT" sz="2800" dirty="0" err="1"/>
              <a:t>autres</a:t>
            </a:r>
            <a:r>
              <a:rPr lang="it-IT" sz="2800" dirty="0"/>
              <a:t> </a:t>
            </a:r>
            <a:r>
              <a:rPr lang="it-IT" sz="2800" dirty="0" err="1"/>
              <a:t>ingrédients</a:t>
            </a:r>
            <a:r>
              <a:rPr lang="it-IT" sz="2800" dirty="0"/>
              <a:t> </a:t>
            </a:r>
            <a:r>
              <a:rPr lang="it-IT" sz="2800" dirty="0" err="1"/>
              <a:t>cuits</a:t>
            </a:r>
            <a:r>
              <a:rPr lang="it-IT" sz="2800" dirty="0"/>
              <a:t> </a:t>
            </a:r>
            <a:r>
              <a:rPr lang="it-IT" sz="2800" dirty="0" err="1"/>
              <a:t>au</a:t>
            </a:r>
            <a:r>
              <a:rPr lang="it-IT" sz="2800" dirty="0"/>
              <a:t> </a:t>
            </a:r>
            <a:r>
              <a:rPr lang="it-IT" sz="2800" dirty="0" err="1"/>
              <a:t>four</a:t>
            </a:r>
            <a:r>
              <a:rPr lang="it-IT" sz="2800" dirty="0"/>
              <a:t>.</a:t>
            </a:r>
          </a:p>
          <a:p>
            <a:r>
              <a:rPr lang="it-IT" sz="2800" dirty="0"/>
              <a:t>Son origine est </a:t>
            </a:r>
            <a:r>
              <a:rPr lang="it-IT" sz="2800" dirty="0" err="1"/>
              <a:t>napolitaine</a:t>
            </a:r>
            <a:r>
              <a:rPr lang="it-IT" sz="2800" dirty="0"/>
              <a:t>. </a:t>
            </a:r>
            <a:r>
              <a:rPr lang="it-IT" sz="2800" dirty="0" err="1"/>
              <a:t>Les</a:t>
            </a:r>
            <a:r>
              <a:rPr lang="it-IT" sz="2800" dirty="0"/>
              <a:t> </a:t>
            </a:r>
            <a:r>
              <a:rPr lang="it-IT" sz="2800" dirty="0" err="1"/>
              <a:t>pâtes</a:t>
            </a:r>
            <a:r>
              <a:rPr lang="it-IT" sz="2800" dirty="0"/>
              <a:t> </a:t>
            </a:r>
            <a:r>
              <a:rPr lang="it-IT" sz="2800" dirty="0" err="1"/>
              <a:t>aussi</a:t>
            </a:r>
            <a:r>
              <a:rPr lang="it-IT" sz="2800" dirty="0"/>
              <a:t>! </a:t>
            </a:r>
          </a:p>
          <a:p>
            <a:r>
              <a:rPr lang="it-IT" sz="2800" dirty="0"/>
              <a:t>Elle est </a:t>
            </a:r>
            <a:r>
              <a:rPr lang="it-IT" sz="2800" dirty="0" err="1"/>
              <a:t>connue</a:t>
            </a:r>
            <a:r>
              <a:rPr lang="it-IT" sz="2800" dirty="0"/>
              <a:t> </a:t>
            </a:r>
            <a:r>
              <a:rPr lang="it-IT" sz="2800" dirty="0" err="1"/>
              <a:t>sous</a:t>
            </a:r>
            <a:r>
              <a:rPr lang="it-IT" sz="2800" dirty="0"/>
              <a:t> le </a:t>
            </a:r>
            <a:r>
              <a:rPr lang="it-IT" sz="2800" dirty="0" err="1"/>
              <a:t>nom</a:t>
            </a:r>
            <a:r>
              <a:rPr lang="it-IT" sz="2800" dirty="0"/>
              <a:t> de pizza Margherita et le </a:t>
            </a:r>
            <a:r>
              <a:rPr lang="it-IT" sz="2800" dirty="0" err="1"/>
              <a:t>nom</a:t>
            </a:r>
            <a:r>
              <a:rPr lang="it-IT" sz="2800" dirty="0"/>
              <a:t> «pizza» </a:t>
            </a:r>
            <a:r>
              <a:rPr lang="it-IT" sz="2800" dirty="0" err="1"/>
              <a:t>signifie</a:t>
            </a:r>
            <a:r>
              <a:rPr lang="it-IT" sz="2800" dirty="0"/>
              <a:t> une </a:t>
            </a:r>
            <a:r>
              <a:rPr lang="it-IT" sz="2800" dirty="0" err="1"/>
              <a:t>pâte</a:t>
            </a:r>
            <a:r>
              <a:rPr lang="it-IT" sz="2800" dirty="0"/>
              <a:t> de </a:t>
            </a:r>
            <a:r>
              <a:rPr lang="it-IT" sz="2800" dirty="0" err="1"/>
              <a:t>pain</a:t>
            </a:r>
            <a:r>
              <a:rPr lang="it-IT" sz="2800" dirty="0"/>
              <a:t> </a:t>
            </a:r>
            <a:r>
              <a:rPr lang="it-IT" sz="2800" dirty="0" err="1"/>
              <a:t>ou</a:t>
            </a:r>
            <a:r>
              <a:rPr lang="it-IT" sz="2800" dirty="0"/>
              <a:t> focaccia.</a:t>
            </a:r>
          </a:p>
        </p:txBody>
      </p:sp>
    </p:spTree>
    <p:extLst>
      <p:ext uri="{BB962C8B-B14F-4D97-AF65-F5344CB8AC3E}">
        <p14:creationId xmlns:p14="http://schemas.microsoft.com/office/powerpoint/2010/main" val="4014245786"/>
      </p:ext>
    </p:extLst>
  </p:cSld>
  <p:clrMapOvr>
    <a:masterClrMapping/>
  </p:clrMapOvr>
  <p:transition spd="slow"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E58B1-2529-B343-A3E3-BFD7326B8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6000">
                <a:latin typeface="Aharoni" panose="02010803020104030203" pitchFamily="2" charset="-79"/>
                <a:cs typeface="Aharoni" panose="02010803020104030203" pitchFamily="2" charset="-79"/>
              </a:rPr>
              <a:t>Pâtes fraîches</a:t>
            </a:r>
            <a:r>
              <a:rPr lang="it-IT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017FD-2B23-DF4A-BED3-FE745B2F8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11927"/>
            <a:ext cx="9601200" cy="3581400"/>
          </a:xfrm>
        </p:spPr>
        <p:txBody>
          <a:bodyPr>
            <a:normAutofit/>
          </a:bodyPr>
          <a:lstStyle/>
          <a:p>
            <a:r>
              <a:rPr lang="it-IT" sz="2800" dirty="0" err="1"/>
              <a:t>Accompagnées</a:t>
            </a:r>
            <a:r>
              <a:rPr lang="it-IT" sz="2800" dirty="0"/>
              <a:t> d’un </a:t>
            </a:r>
            <a:r>
              <a:rPr lang="it-IT" sz="2800" dirty="0" err="1"/>
              <a:t>des</a:t>
            </a:r>
            <a:r>
              <a:rPr lang="it-IT" sz="2800" dirty="0"/>
              <a:t> </a:t>
            </a:r>
            <a:r>
              <a:rPr lang="it-IT" sz="2800" dirty="0" err="1"/>
              <a:t>condiments</a:t>
            </a:r>
            <a:r>
              <a:rPr lang="it-IT" sz="2800" dirty="0"/>
              <a:t> </a:t>
            </a:r>
            <a:r>
              <a:rPr lang="it-IT" sz="2800" dirty="0" err="1"/>
              <a:t>les</a:t>
            </a:r>
            <a:r>
              <a:rPr lang="it-IT" sz="2800" dirty="0"/>
              <a:t> plus </a:t>
            </a:r>
            <a:r>
              <a:rPr lang="it-IT" sz="2800" dirty="0" err="1"/>
              <a:t>populaires</a:t>
            </a:r>
            <a:r>
              <a:rPr lang="it-IT" sz="2800" dirty="0"/>
              <a:t> </a:t>
            </a:r>
            <a:r>
              <a:rPr lang="it-IT" sz="2800" dirty="0" err="1"/>
              <a:t>au</a:t>
            </a:r>
            <a:r>
              <a:rPr lang="it-IT" sz="2800" dirty="0"/>
              <a:t> monde, le ragù alla bolognese </a:t>
            </a:r>
            <a:r>
              <a:rPr lang="it-IT" sz="2800" dirty="0" err="1"/>
              <a:t>avec</a:t>
            </a:r>
            <a:r>
              <a:rPr lang="it-IT" sz="2800" dirty="0"/>
              <a:t> une </a:t>
            </a:r>
            <a:r>
              <a:rPr lang="it-IT" sz="2800" dirty="0" err="1"/>
              <a:t>sauce</a:t>
            </a:r>
            <a:r>
              <a:rPr lang="it-IT" sz="2800" dirty="0"/>
              <a:t> </a:t>
            </a:r>
            <a:r>
              <a:rPr lang="it-IT" sz="2800" dirty="0" err="1"/>
              <a:t>épaisse</a:t>
            </a:r>
            <a:r>
              <a:rPr lang="it-IT" sz="2800" dirty="0"/>
              <a:t> et </a:t>
            </a:r>
            <a:r>
              <a:rPr lang="it-IT" sz="2800" dirty="0" err="1"/>
              <a:t>aromatique</a:t>
            </a:r>
            <a:r>
              <a:rPr lang="it-IT" sz="2800" dirty="0"/>
              <a:t> qui va </a:t>
            </a:r>
            <a:r>
              <a:rPr lang="it-IT" sz="2800" dirty="0" err="1"/>
              <a:t>assaionner</a:t>
            </a:r>
            <a:r>
              <a:rPr lang="it-IT" sz="2800" dirty="0"/>
              <a:t> </a:t>
            </a:r>
            <a:r>
              <a:rPr lang="it-IT" sz="2800" dirty="0" err="1"/>
              <a:t>les</a:t>
            </a:r>
            <a:r>
              <a:rPr lang="it-IT" sz="2800" dirty="0"/>
              <a:t> </a:t>
            </a:r>
            <a:r>
              <a:rPr lang="it-IT" sz="2800" dirty="0" err="1"/>
              <a:t>pâtes</a:t>
            </a:r>
            <a:r>
              <a:rPr lang="it-IT" sz="2800" dirty="0"/>
              <a:t> </a:t>
            </a:r>
            <a:r>
              <a:rPr lang="it-IT" sz="2800" dirty="0" err="1"/>
              <a:t>fraîches</a:t>
            </a:r>
            <a:r>
              <a:rPr lang="it-IT" sz="2800" dirty="0"/>
              <a:t>  </a:t>
            </a:r>
            <a:r>
              <a:rPr lang="it-IT" sz="2800" dirty="0" err="1"/>
              <a:t>comme</a:t>
            </a:r>
            <a:r>
              <a:rPr lang="it-IT" sz="2800" dirty="0"/>
              <a:t> </a:t>
            </a:r>
            <a:r>
              <a:rPr lang="it-IT" sz="2800" dirty="0" err="1"/>
              <a:t>les</a:t>
            </a:r>
            <a:r>
              <a:rPr lang="it-IT" sz="2800" dirty="0"/>
              <a:t> tagliatelle, tortellini  </a:t>
            </a:r>
            <a:r>
              <a:rPr lang="it-IT" sz="2800" dirty="0" err="1"/>
              <a:t>ou</a:t>
            </a:r>
            <a:r>
              <a:rPr lang="it-IT" sz="2800" dirty="0"/>
              <a:t> </a:t>
            </a:r>
            <a:r>
              <a:rPr lang="it-IT" sz="2800" dirty="0" err="1"/>
              <a:t>comme</a:t>
            </a:r>
            <a:r>
              <a:rPr lang="it-IT" sz="2800" dirty="0"/>
              <a:t> </a:t>
            </a:r>
            <a:r>
              <a:rPr lang="it-IT" sz="2800" dirty="0" err="1"/>
              <a:t>dans</a:t>
            </a:r>
            <a:r>
              <a:rPr lang="it-IT" sz="2800" dirty="0"/>
              <a:t> </a:t>
            </a:r>
            <a:r>
              <a:rPr lang="it-IT" sz="2800" dirty="0" err="1"/>
              <a:t>notre</a:t>
            </a:r>
            <a:r>
              <a:rPr lang="it-IT" sz="2800" dirty="0"/>
              <a:t> </a:t>
            </a:r>
            <a:r>
              <a:rPr lang="it-IT" sz="2800" dirty="0" err="1"/>
              <a:t>cas</a:t>
            </a:r>
            <a:r>
              <a:rPr lang="it-IT" sz="2800" dirty="0"/>
              <a:t> </a:t>
            </a:r>
            <a:r>
              <a:rPr lang="it-IT" sz="2800" dirty="0" err="1"/>
              <a:t>les</a:t>
            </a:r>
            <a:r>
              <a:rPr lang="it-IT" sz="2800" dirty="0"/>
              <a:t> </a:t>
            </a:r>
            <a:r>
              <a:rPr lang="it-IT" sz="2800" dirty="0" err="1"/>
              <a:t>lasagnes</a:t>
            </a:r>
            <a:r>
              <a:rPr lang="it-IT" sz="2800" dirty="0"/>
              <a:t> </a:t>
            </a:r>
            <a:r>
              <a:rPr lang="it-IT" sz="2800" dirty="0" err="1"/>
              <a:t>au</a:t>
            </a:r>
            <a:r>
              <a:rPr lang="it-IT" sz="2800" dirty="0"/>
              <a:t> </a:t>
            </a:r>
            <a:r>
              <a:rPr lang="it-IT" sz="2800" dirty="0" err="1"/>
              <a:t>four</a:t>
            </a:r>
            <a:r>
              <a:rPr lang="it-IT" sz="2800" dirty="0"/>
              <a:t>.</a:t>
            </a:r>
          </a:p>
          <a:p>
            <a:r>
              <a:rPr lang="it-IT" sz="2800" dirty="0" err="1"/>
              <a:t>Les</a:t>
            </a:r>
            <a:r>
              <a:rPr lang="it-IT" sz="2800" dirty="0"/>
              <a:t> </a:t>
            </a:r>
            <a:r>
              <a:rPr lang="it-IT" sz="2800" dirty="0" err="1"/>
              <a:t>lasagnes</a:t>
            </a:r>
            <a:r>
              <a:rPr lang="it-IT" sz="2800" dirty="0"/>
              <a:t> </a:t>
            </a:r>
            <a:r>
              <a:rPr lang="it-IT" sz="2800" dirty="0" err="1"/>
              <a:t>les</a:t>
            </a:r>
            <a:r>
              <a:rPr lang="it-IT" sz="2800" dirty="0"/>
              <a:t> plus </a:t>
            </a:r>
            <a:r>
              <a:rPr lang="it-IT" sz="2800" dirty="0" err="1"/>
              <a:t>célèbres</a:t>
            </a:r>
            <a:r>
              <a:rPr lang="it-IT" sz="2800" dirty="0"/>
              <a:t> </a:t>
            </a:r>
            <a:r>
              <a:rPr lang="it-IT" sz="2800" dirty="0" err="1"/>
              <a:t>sont</a:t>
            </a:r>
            <a:r>
              <a:rPr lang="it-IT" sz="2800" dirty="0"/>
              <a:t> </a:t>
            </a:r>
            <a:r>
              <a:rPr lang="it-IT" sz="2800" dirty="0" err="1"/>
              <a:t>connues</a:t>
            </a:r>
            <a:r>
              <a:rPr lang="it-IT" sz="2800" dirty="0"/>
              <a:t> à </a:t>
            </a:r>
            <a:r>
              <a:rPr lang="it-IT" sz="2800" dirty="0" err="1"/>
              <a:t>Venise</a:t>
            </a:r>
            <a:r>
              <a:rPr lang="it-IT" sz="2800" dirty="0"/>
              <a:t> </a:t>
            </a:r>
            <a:r>
              <a:rPr lang="it-IT" sz="2800" dirty="0" err="1"/>
              <a:t>sous</a:t>
            </a:r>
            <a:r>
              <a:rPr lang="it-IT" sz="2800" dirty="0"/>
              <a:t> le </a:t>
            </a:r>
            <a:r>
              <a:rPr lang="it-IT" sz="2800" dirty="0" err="1"/>
              <a:t>nom</a:t>
            </a:r>
            <a:r>
              <a:rPr lang="it-IT" sz="2800" dirty="0"/>
              <a:t> de « pasticcio».</a:t>
            </a:r>
          </a:p>
        </p:txBody>
      </p:sp>
    </p:spTree>
    <p:extLst>
      <p:ext uri="{BB962C8B-B14F-4D97-AF65-F5344CB8AC3E}">
        <p14:creationId xmlns:p14="http://schemas.microsoft.com/office/powerpoint/2010/main" val="3886574865"/>
      </p:ext>
    </p:extLst>
  </p:cSld>
  <p:clrMapOvr>
    <a:masterClrMapping/>
  </p:clrMapOvr>
  <p:transition spd="slow">
    <p:randomBa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9D050-75F6-D649-8CB3-653A1F98C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b="1">
                <a:latin typeface="Aharoni" panose="02010803020104030203" pitchFamily="2" charset="-79"/>
                <a:cs typeface="Aharoni" panose="02010803020104030203" pitchFamily="2" charset="-79"/>
              </a:rPr>
              <a:t>Le pesto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17C82-1151-EE4B-9CC5-B83DE58F2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dirty="0">
                <a:ea typeface="Abadi Extra Light" pitchFamily="2" charset="0"/>
                <a:cs typeface="Aharoni" panose="02010803020104030203" pitchFamily="2" charset="-79"/>
              </a:rPr>
              <a:t>Est la </a:t>
            </a:r>
            <a:r>
              <a:rPr lang="it-IT" sz="3200" dirty="0" err="1">
                <a:ea typeface="Abadi Extra Light" pitchFamily="2" charset="0"/>
                <a:cs typeface="Aharoni" panose="02010803020104030203" pitchFamily="2" charset="-79"/>
              </a:rPr>
              <a:t>sauce</a:t>
            </a:r>
            <a:r>
              <a:rPr lang="it-IT" sz="3200" dirty="0">
                <a:ea typeface="Abadi Extra Light" pitchFamily="2" charset="0"/>
                <a:cs typeface="Aharoni" panose="02010803020104030203" pitchFamily="2" charset="-79"/>
              </a:rPr>
              <a:t> la plus </a:t>
            </a:r>
            <a:r>
              <a:rPr lang="it-IT" sz="3200" dirty="0" err="1">
                <a:ea typeface="Abadi Extra Light" pitchFamily="2" charset="0"/>
                <a:cs typeface="Aharoni" panose="02010803020104030203" pitchFamily="2" charset="-79"/>
              </a:rPr>
              <a:t>connue</a:t>
            </a:r>
            <a:r>
              <a:rPr lang="it-IT" sz="3200" dirty="0">
                <a:ea typeface="Abadi Extra Light" pitchFamily="2" charset="0"/>
                <a:cs typeface="Aharoni" panose="02010803020104030203" pitchFamily="2" charset="-79"/>
              </a:rPr>
              <a:t> </a:t>
            </a:r>
            <a:r>
              <a:rPr lang="it-IT" sz="3200" dirty="0" err="1">
                <a:ea typeface="Abadi Extra Light" pitchFamily="2" charset="0"/>
                <a:cs typeface="Aharoni" panose="02010803020104030203" pitchFamily="2" charset="-79"/>
              </a:rPr>
              <a:t>dans</a:t>
            </a:r>
            <a:r>
              <a:rPr lang="it-IT" sz="3200" dirty="0">
                <a:ea typeface="Abadi Extra Light" pitchFamily="2" charset="0"/>
                <a:cs typeface="Aharoni" panose="02010803020104030203" pitchFamily="2" charset="-79"/>
              </a:rPr>
              <a:t> tout le monde. Il est </a:t>
            </a:r>
            <a:r>
              <a:rPr lang="it-IT" sz="3200" dirty="0" err="1">
                <a:ea typeface="Abadi Extra Light" pitchFamily="2" charset="0"/>
                <a:cs typeface="Aharoni" panose="02010803020104030203" pitchFamily="2" charset="-79"/>
              </a:rPr>
              <a:t>originaire</a:t>
            </a:r>
            <a:r>
              <a:rPr lang="it-IT" sz="3200" dirty="0">
                <a:ea typeface="Abadi Extra Light" pitchFamily="2" charset="0"/>
                <a:cs typeface="Aharoni" panose="02010803020104030203" pitchFamily="2" charset="-79"/>
              </a:rPr>
              <a:t> de </a:t>
            </a:r>
            <a:r>
              <a:rPr lang="it-IT" sz="3200" dirty="0" err="1">
                <a:ea typeface="Abadi Extra Light" pitchFamily="2" charset="0"/>
                <a:cs typeface="Aharoni" panose="02010803020104030203" pitchFamily="2" charset="-79"/>
              </a:rPr>
              <a:t>Gênes</a:t>
            </a:r>
            <a:r>
              <a:rPr lang="it-IT" sz="3200" dirty="0">
                <a:ea typeface="Abadi Extra Light" pitchFamily="2" charset="0"/>
                <a:cs typeface="Aharoni" panose="02010803020104030203" pitchFamily="2" charset="-79"/>
              </a:rPr>
              <a:t> </a:t>
            </a:r>
            <a:r>
              <a:rPr lang="it-IT" sz="3200" dirty="0" err="1">
                <a:ea typeface="Abadi Extra Light" pitchFamily="2" charset="0"/>
                <a:cs typeface="Aharoni" panose="02010803020104030203" pitchFamily="2" charset="-79"/>
              </a:rPr>
              <a:t>au</a:t>
            </a:r>
            <a:r>
              <a:rPr lang="it-IT" sz="3200" dirty="0">
                <a:ea typeface="Abadi Extra Light" pitchFamily="2" charset="0"/>
                <a:cs typeface="Aharoni" panose="02010803020104030203" pitchFamily="2" charset="-79"/>
              </a:rPr>
              <a:t> XIX siècle. Le pesto est </a:t>
            </a:r>
            <a:r>
              <a:rPr lang="it-IT" sz="3200" dirty="0" err="1">
                <a:ea typeface="Abadi Extra Light" pitchFamily="2" charset="0"/>
                <a:cs typeface="Aharoni" panose="02010803020104030203" pitchFamily="2" charset="-79"/>
              </a:rPr>
              <a:t>fait</a:t>
            </a:r>
            <a:r>
              <a:rPr lang="it-IT" sz="3200" dirty="0">
                <a:ea typeface="Abadi Extra Light" pitchFamily="2" charset="0"/>
                <a:cs typeface="Aharoni" panose="02010803020104030203" pitchFamily="2" charset="-79"/>
              </a:rPr>
              <a:t> </a:t>
            </a:r>
            <a:r>
              <a:rPr lang="it-IT" sz="3200" dirty="0" err="1">
                <a:ea typeface="Abadi Extra Light" pitchFamily="2" charset="0"/>
                <a:cs typeface="Aharoni" panose="02010803020104030203" pitchFamily="2" charset="-79"/>
              </a:rPr>
              <a:t>avec</a:t>
            </a:r>
            <a:r>
              <a:rPr lang="it-IT" sz="3200" dirty="0">
                <a:ea typeface="Abadi Extra Light" pitchFamily="2" charset="0"/>
                <a:cs typeface="Aharoni" panose="02010803020104030203" pitchFamily="2" charset="-79"/>
              </a:rPr>
              <a:t> </a:t>
            </a:r>
            <a:r>
              <a:rPr lang="it-IT" sz="3200" dirty="0" err="1">
                <a:ea typeface="Abadi Extra Light" pitchFamily="2" charset="0"/>
                <a:cs typeface="Aharoni" panose="02010803020104030203" pitchFamily="2" charset="-79"/>
              </a:rPr>
              <a:t>des</a:t>
            </a:r>
            <a:r>
              <a:rPr lang="it-IT" sz="3200" dirty="0">
                <a:ea typeface="Abadi Extra Light" pitchFamily="2" charset="0"/>
                <a:cs typeface="Aharoni" panose="02010803020104030203" pitchFamily="2" charset="-79"/>
              </a:rPr>
              <a:t> </a:t>
            </a:r>
            <a:r>
              <a:rPr lang="it-IT" sz="3200" dirty="0" err="1">
                <a:ea typeface="Abadi Extra Light" pitchFamily="2" charset="0"/>
                <a:cs typeface="Aharoni" panose="02010803020104030203" pitchFamily="2" charset="-79"/>
              </a:rPr>
              <a:t>noix</a:t>
            </a:r>
            <a:r>
              <a:rPr lang="it-IT" sz="3200" dirty="0">
                <a:ea typeface="Abadi Extra Light" pitchFamily="2" charset="0"/>
                <a:cs typeface="Aharoni" panose="02010803020104030203" pitchFamily="2" charset="-79"/>
              </a:rPr>
              <a:t> et de l‘</a:t>
            </a:r>
            <a:r>
              <a:rPr lang="it-IT" sz="3200" dirty="0" err="1">
                <a:ea typeface="Abadi Extra Light" pitchFamily="2" charset="0"/>
                <a:cs typeface="Aharoni" panose="02010803020104030203" pitchFamily="2" charset="-79"/>
              </a:rPr>
              <a:t>ail</a:t>
            </a:r>
            <a:r>
              <a:rPr lang="it-IT" sz="3200" dirty="0">
                <a:ea typeface="Abadi Extra Light" pitchFamily="2" charset="0"/>
                <a:cs typeface="Aharoni" panose="02010803020104030203" pitchFamily="2" charset="-79"/>
              </a:rPr>
              <a:t> </a:t>
            </a:r>
            <a:r>
              <a:rPr lang="it-IT" sz="3200" dirty="0" err="1">
                <a:ea typeface="Abadi Extra Light" pitchFamily="2" charset="0"/>
                <a:cs typeface="Aharoni" panose="02010803020104030203" pitchFamily="2" charset="-79"/>
              </a:rPr>
              <a:t>appelé</a:t>
            </a:r>
            <a:r>
              <a:rPr lang="it-IT" sz="3200" dirty="0">
                <a:ea typeface="Abadi Extra Light" pitchFamily="2" charset="0"/>
                <a:cs typeface="Aharoni" panose="02010803020104030203" pitchFamily="2" charset="-79"/>
              </a:rPr>
              <a:t> «agliata».</a:t>
            </a:r>
          </a:p>
          <a:p>
            <a:r>
              <a:rPr lang="it-IT" sz="3200" dirty="0">
                <a:ea typeface="Abadi Extra Light" pitchFamily="2" charset="0"/>
                <a:cs typeface="Aharoni" panose="02010803020104030203" pitchFamily="2" charset="-79"/>
              </a:rPr>
              <a:t>Le presto alla genovese est </a:t>
            </a:r>
            <a:r>
              <a:rPr lang="it-IT" sz="3200" dirty="0" err="1">
                <a:ea typeface="Abadi Extra Light" pitchFamily="2" charset="0"/>
                <a:cs typeface="Aharoni" panose="02010803020104030203" pitchFamily="2" charset="-79"/>
              </a:rPr>
              <a:t>obtenu</a:t>
            </a:r>
            <a:r>
              <a:rPr lang="it-IT" sz="3200" dirty="0">
                <a:ea typeface="Abadi Extra Light" pitchFamily="2" charset="0"/>
                <a:cs typeface="Aharoni" panose="02010803020104030203" pitchFamily="2" charset="-79"/>
              </a:rPr>
              <a:t> en </a:t>
            </a:r>
            <a:r>
              <a:rPr lang="it-IT" sz="3200" dirty="0" err="1">
                <a:ea typeface="Abadi Extra Light" pitchFamily="2" charset="0"/>
                <a:cs typeface="Aharoni" panose="02010803020104030203" pitchFamily="2" charset="-79"/>
              </a:rPr>
              <a:t>écrasant</a:t>
            </a:r>
            <a:r>
              <a:rPr lang="it-IT" sz="3200" dirty="0">
                <a:ea typeface="Abadi Extra Light" pitchFamily="2" charset="0"/>
                <a:cs typeface="Aharoni" panose="02010803020104030203" pitchFamily="2" charset="-79"/>
              </a:rPr>
              <a:t> </a:t>
            </a:r>
            <a:r>
              <a:rPr lang="it-IT" sz="3200" dirty="0" err="1">
                <a:ea typeface="Abadi Extra Light" pitchFamily="2" charset="0"/>
                <a:cs typeface="Aharoni" panose="02010803020104030203" pitchFamily="2" charset="-79"/>
              </a:rPr>
              <a:t>du</a:t>
            </a:r>
            <a:r>
              <a:rPr lang="it-IT" sz="3200" dirty="0">
                <a:ea typeface="Abadi Extra Light" pitchFamily="2" charset="0"/>
                <a:cs typeface="Aharoni" panose="02010803020104030203" pitchFamily="2" charset="-79"/>
              </a:rPr>
              <a:t> </a:t>
            </a:r>
            <a:r>
              <a:rPr lang="it-IT" sz="3200" dirty="0" err="1">
                <a:ea typeface="Abadi Extra Light" pitchFamily="2" charset="0"/>
                <a:cs typeface="Aharoni" panose="02010803020104030203" pitchFamily="2" charset="-79"/>
              </a:rPr>
              <a:t>basilic</a:t>
            </a:r>
            <a:r>
              <a:rPr lang="it-IT" sz="3200" dirty="0">
                <a:ea typeface="Abadi Extra Light" pitchFamily="2" charset="0"/>
                <a:cs typeface="Aharoni" panose="02010803020104030203" pitchFamily="2" charset="-79"/>
              </a:rPr>
              <a:t>, </a:t>
            </a:r>
            <a:r>
              <a:rPr lang="it-IT" sz="3200" dirty="0" err="1">
                <a:ea typeface="Abadi Extra Light" pitchFamily="2" charset="0"/>
                <a:cs typeface="Aharoni" panose="02010803020104030203" pitchFamily="2" charset="-79"/>
              </a:rPr>
              <a:t>du</a:t>
            </a:r>
            <a:r>
              <a:rPr lang="it-IT" sz="3200" dirty="0">
                <a:ea typeface="Abadi Extra Light" pitchFamily="2" charset="0"/>
                <a:cs typeface="Aharoni" panose="02010803020104030203" pitchFamily="2" charset="-79"/>
              </a:rPr>
              <a:t> </a:t>
            </a:r>
            <a:r>
              <a:rPr lang="it-IT" sz="3200" dirty="0" err="1">
                <a:ea typeface="Abadi Extra Light" pitchFamily="2" charset="0"/>
                <a:cs typeface="Aharoni" panose="02010803020104030203" pitchFamily="2" charset="-79"/>
              </a:rPr>
              <a:t>sel</a:t>
            </a:r>
            <a:r>
              <a:rPr lang="it-IT" sz="3200" dirty="0">
                <a:ea typeface="Abadi Extra Light" pitchFamily="2" charset="0"/>
                <a:cs typeface="Aharoni" panose="02010803020104030203" pitchFamily="2" charset="-79"/>
              </a:rPr>
              <a:t>, </a:t>
            </a:r>
            <a:r>
              <a:rPr lang="it-IT" sz="3200" dirty="0" err="1">
                <a:ea typeface="Abadi Extra Light" pitchFamily="2" charset="0"/>
                <a:cs typeface="Aharoni" panose="02010803020104030203" pitchFamily="2" charset="-79"/>
              </a:rPr>
              <a:t>des</a:t>
            </a:r>
            <a:r>
              <a:rPr lang="it-IT" sz="3200" dirty="0">
                <a:ea typeface="Abadi Extra Light" pitchFamily="2" charset="0"/>
                <a:cs typeface="Aharoni" panose="02010803020104030203" pitchFamily="2" charset="-79"/>
              </a:rPr>
              <a:t> </a:t>
            </a:r>
            <a:r>
              <a:rPr lang="it-IT" sz="3200" dirty="0" err="1">
                <a:ea typeface="Abadi Extra Light" pitchFamily="2" charset="0"/>
                <a:cs typeface="Aharoni" panose="02010803020104030203" pitchFamily="2" charset="-79"/>
              </a:rPr>
              <a:t>pignons,de</a:t>
            </a:r>
            <a:r>
              <a:rPr lang="it-IT" sz="3200" dirty="0">
                <a:ea typeface="Abadi Extra Light" pitchFamily="2" charset="0"/>
                <a:cs typeface="Aharoni" panose="02010803020104030203" pitchFamily="2" charset="-79"/>
              </a:rPr>
              <a:t> l’</a:t>
            </a:r>
            <a:r>
              <a:rPr lang="it-IT" sz="3200" dirty="0" err="1">
                <a:ea typeface="Abadi Extra Light" pitchFamily="2" charset="0"/>
                <a:cs typeface="Aharoni" panose="02010803020104030203" pitchFamily="2" charset="-79"/>
              </a:rPr>
              <a:t>ail</a:t>
            </a:r>
            <a:r>
              <a:rPr lang="it-IT" sz="3200" dirty="0">
                <a:ea typeface="Abadi Extra Light" pitchFamily="2" charset="0"/>
                <a:cs typeface="Aharoni" panose="02010803020104030203" pitchFamily="2" charset="-79"/>
              </a:rPr>
              <a:t>, </a:t>
            </a:r>
            <a:r>
              <a:rPr lang="it-IT" sz="3200" dirty="0" err="1">
                <a:ea typeface="Abadi Extra Light" pitchFamily="2" charset="0"/>
                <a:cs typeface="Aharoni" panose="02010803020104030203" pitchFamily="2" charset="-79"/>
              </a:rPr>
              <a:t>du</a:t>
            </a:r>
            <a:r>
              <a:rPr lang="it-IT" sz="3200" dirty="0">
                <a:ea typeface="Abadi Extra Light" pitchFamily="2" charset="0"/>
                <a:cs typeface="Aharoni" panose="02010803020104030203" pitchFamily="2" charset="-79"/>
              </a:rPr>
              <a:t> </a:t>
            </a:r>
            <a:r>
              <a:rPr lang="it-IT" sz="3200" dirty="0" err="1">
                <a:ea typeface="Abadi Extra Light" pitchFamily="2" charset="0"/>
                <a:cs typeface="Aharoni" panose="02010803020104030203" pitchFamily="2" charset="-79"/>
              </a:rPr>
              <a:t>fromage</a:t>
            </a:r>
            <a:r>
              <a:rPr lang="it-IT" sz="3200" dirty="0">
                <a:ea typeface="Abadi Extra Light" pitchFamily="2" charset="0"/>
                <a:cs typeface="Aharoni" panose="02010803020104030203" pitchFamily="2" charset="-79"/>
              </a:rPr>
              <a:t> et de l’</a:t>
            </a:r>
            <a:r>
              <a:rPr lang="it-IT" sz="3200" dirty="0" err="1">
                <a:ea typeface="Abadi Extra Light" pitchFamily="2" charset="0"/>
                <a:cs typeface="Aharoni" panose="02010803020104030203" pitchFamily="2" charset="-79"/>
              </a:rPr>
              <a:t>huile</a:t>
            </a:r>
            <a:r>
              <a:rPr lang="it-IT" sz="3200" dirty="0">
                <a:ea typeface="Abadi Extra Light" pitchFamily="2" charset="0"/>
                <a:cs typeface="Aharoni" panose="02010803020104030203" pitchFamily="2" charset="-79"/>
              </a:rPr>
              <a:t> d’olive. C’est une </a:t>
            </a:r>
            <a:r>
              <a:rPr lang="it-IT" sz="3200" dirty="0" err="1">
                <a:ea typeface="Abadi Extra Light" pitchFamily="2" charset="0"/>
                <a:cs typeface="Aharoni" panose="02010803020104030203" pitchFamily="2" charset="-79"/>
              </a:rPr>
              <a:t>sauce</a:t>
            </a:r>
            <a:r>
              <a:rPr lang="it-IT" sz="3200" dirty="0">
                <a:ea typeface="Abadi Extra Light" pitchFamily="2" charset="0"/>
                <a:cs typeface="Aharoni" panose="02010803020104030203" pitchFamily="2" charset="-79"/>
              </a:rPr>
              <a:t> </a:t>
            </a:r>
            <a:r>
              <a:rPr lang="it-IT" sz="3200" dirty="0" err="1">
                <a:ea typeface="Abadi Extra Light" pitchFamily="2" charset="0"/>
                <a:cs typeface="Aharoni" panose="02010803020104030203" pitchFamily="2" charset="-79"/>
              </a:rPr>
              <a:t>crue</a:t>
            </a:r>
            <a:r>
              <a:rPr lang="it-IT" sz="3200" dirty="0">
                <a:ea typeface="Abadi Extra Light" pitchFamily="2" charset="0"/>
                <a:cs typeface="Aharoni" panose="02010803020104030203" pitchFamily="2" charset="-79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8665712"/>
      </p:ext>
    </p:extLst>
  </p:cSld>
  <p:clrMapOvr>
    <a:masterClrMapping/>
  </p:clrMapOvr>
  <p:transition spd="slow">
    <p:randomBa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27390-86CF-0C4B-BF4C-C43F02FC6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b="1">
                <a:latin typeface="+mn-lt"/>
              </a:rPr>
              <a:t>Focaccia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2F576-72D9-3940-90FE-728CBC799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Il </a:t>
            </a:r>
            <a:r>
              <a:rPr lang="it-IT" sz="2800" dirty="0" err="1"/>
              <a:t>existe</a:t>
            </a:r>
            <a:r>
              <a:rPr lang="it-IT" sz="2800" dirty="0"/>
              <a:t> de </a:t>
            </a:r>
            <a:r>
              <a:rPr lang="it-IT" sz="2800" dirty="0" err="1"/>
              <a:t>nombreuses</a:t>
            </a:r>
            <a:r>
              <a:rPr lang="it-IT" sz="2800" dirty="0"/>
              <a:t> </a:t>
            </a:r>
            <a:r>
              <a:rPr lang="it-IT" sz="2800" dirty="0" err="1"/>
              <a:t>variantes</a:t>
            </a:r>
            <a:r>
              <a:rPr lang="it-IT" sz="2800" dirty="0"/>
              <a:t>: focaccia </a:t>
            </a:r>
            <a:r>
              <a:rPr lang="it-IT" sz="2800" dirty="0" err="1"/>
              <a:t>génoise</a:t>
            </a:r>
            <a:r>
              <a:rPr lang="it-IT" sz="2800" dirty="0"/>
              <a:t>, </a:t>
            </a:r>
            <a:r>
              <a:rPr lang="it-IT" sz="2800" dirty="0" err="1"/>
              <a:t>aux</a:t>
            </a:r>
            <a:r>
              <a:rPr lang="it-IT" sz="2800" dirty="0"/>
              <a:t> </a:t>
            </a:r>
            <a:r>
              <a:rPr lang="it-IT" sz="2800" dirty="0" err="1"/>
              <a:t>oignons</a:t>
            </a:r>
            <a:r>
              <a:rPr lang="it-IT" sz="2800" dirty="0"/>
              <a:t>, </a:t>
            </a:r>
            <a:r>
              <a:rPr lang="it-IT" sz="2800" dirty="0" err="1"/>
              <a:t>recco</a:t>
            </a:r>
            <a:r>
              <a:rPr lang="it-IT" sz="2800" dirty="0"/>
              <a:t> et focaccia </a:t>
            </a:r>
            <a:r>
              <a:rPr lang="it-IT" sz="2800" dirty="0" err="1"/>
              <a:t>douce</a:t>
            </a:r>
            <a:r>
              <a:rPr lang="it-IT" sz="2800" dirty="0"/>
              <a:t> </a:t>
            </a:r>
            <a:r>
              <a:rPr lang="it-IT" sz="2800" dirty="0" err="1"/>
              <a:t>aux</a:t>
            </a:r>
            <a:r>
              <a:rPr lang="it-IT" sz="2800" dirty="0"/>
              <a:t> </a:t>
            </a:r>
            <a:r>
              <a:rPr lang="it-IT" sz="2800" dirty="0" err="1"/>
              <a:t>raisins</a:t>
            </a:r>
            <a:r>
              <a:rPr lang="it-IT" sz="2800" dirty="0"/>
              <a:t> </a:t>
            </a:r>
            <a:r>
              <a:rPr lang="it-IT" sz="2800" dirty="0" err="1"/>
              <a:t>typiques</a:t>
            </a:r>
            <a:r>
              <a:rPr lang="it-IT" sz="2800" dirty="0"/>
              <a:t> de Florence et e Prato.</a:t>
            </a:r>
          </a:p>
          <a:p>
            <a:r>
              <a:rPr lang="it-IT" sz="2800" dirty="0"/>
              <a:t>Focaccia </a:t>
            </a:r>
            <a:r>
              <a:rPr lang="it-IT" sz="2800" dirty="0" err="1"/>
              <a:t>vénitienne</a:t>
            </a:r>
            <a:r>
              <a:rPr lang="it-IT" sz="2800" dirty="0"/>
              <a:t> de la </a:t>
            </a:r>
            <a:r>
              <a:rPr lang="it-IT" sz="2800" dirty="0" err="1"/>
              <a:t>région</a:t>
            </a:r>
            <a:r>
              <a:rPr lang="it-IT" sz="2800" dirty="0"/>
              <a:t> de </a:t>
            </a:r>
            <a:r>
              <a:rPr lang="it-IT" sz="2800" dirty="0" err="1"/>
              <a:t>Vénétie</a:t>
            </a:r>
            <a:r>
              <a:rPr lang="it-IT" sz="2800" dirty="0"/>
              <a:t>, </a:t>
            </a:r>
            <a:r>
              <a:rPr lang="it-IT" sz="2800" dirty="0" err="1"/>
              <a:t>croissance</a:t>
            </a:r>
            <a:r>
              <a:rPr lang="it-IT" sz="2800" dirty="0"/>
              <a:t> </a:t>
            </a:r>
            <a:r>
              <a:rPr lang="it-IT" sz="2800" dirty="0" err="1"/>
              <a:t>des</a:t>
            </a:r>
            <a:r>
              <a:rPr lang="it-IT" sz="2800" dirty="0"/>
              <a:t> </a:t>
            </a:r>
            <a:r>
              <a:rPr lang="it-IT" sz="2800" dirty="0" err="1"/>
              <a:t>marques</a:t>
            </a:r>
            <a:r>
              <a:rPr lang="it-IT" sz="2800" dirty="0"/>
              <a:t>, culture </a:t>
            </a:r>
            <a:r>
              <a:rPr lang="it-IT" sz="2800" dirty="0" err="1"/>
              <a:t>du</a:t>
            </a:r>
            <a:r>
              <a:rPr lang="it-IT" sz="2800" dirty="0"/>
              <a:t> sud de </a:t>
            </a:r>
            <a:r>
              <a:rPr lang="it-IT" sz="2800" dirty="0" err="1"/>
              <a:t>l’Italie</a:t>
            </a:r>
            <a:r>
              <a:rPr lang="it-IT" sz="2800" dirty="0"/>
              <a:t>.</a:t>
            </a:r>
          </a:p>
          <a:p>
            <a:r>
              <a:rPr lang="it-IT" sz="2800" dirty="0"/>
              <a:t>La focaccia est un </a:t>
            </a:r>
            <a:r>
              <a:rPr lang="it-IT" sz="2800" dirty="0" err="1"/>
              <a:t>plat</a:t>
            </a:r>
            <a:r>
              <a:rPr lang="it-IT" sz="2800" dirty="0"/>
              <a:t> </a:t>
            </a:r>
            <a:r>
              <a:rPr lang="it-IT" sz="2800" dirty="0" err="1"/>
              <a:t>pauvre</a:t>
            </a:r>
            <a:r>
              <a:rPr lang="it-IT" sz="2800" dirty="0"/>
              <a:t> à de la farine, de l’eau, </a:t>
            </a:r>
            <a:r>
              <a:rPr lang="it-IT" sz="2800" dirty="0" err="1"/>
              <a:t>du</a:t>
            </a:r>
            <a:r>
              <a:rPr lang="it-IT" sz="2800" dirty="0"/>
              <a:t> </a:t>
            </a:r>
            <a:r>
              <a:rPr lang="it-IT" sz="2800" dirty="0" err="1"/>
              <a:t>sel</a:t>
            </a:r>
            <a:r>
              <a:rPr lang="it-IT" sz="2800" dirty="0"/>
              <a:t>, de la </a:t>
            </a:r>
            <a:r>
              <a:rPr lang="it-IT" sz="2800" dirty="0" err="1"/>
              <a:t>levure</a:t>
            </a:r>
            <a:r>
              <a:rPr lang="it-IT" sz="2800" dirty="0"/>
              <a:t> et </a:t>
            </a:r>
            <a:r>
              <a:rPr lang="it-IT" sz="2800" dirty="0" err="1"/>
              <a:t>des</a:t>
            </a:r>
            <a:r>
              <a:rPr lang="it-IT" sz="2800" dirty="0"/>
              <a:t> </a:t>
            </a:r>
            <a:r>
              <a:rPr lang="it-IT" sz="2800" dirty="0" err="1"/>
              <a:t>épices</a:t>
            </a:r>
            <a:r>
              <a:rPr lang="it-IT" sz="2800" dirty="0"/>
              <a:t> </a:t>
            </a:r>
            <a:r>
              <a:rPr lang="it-IT" sz="2800" dirty="0" err="1"/>
              <a:t>cuites</a:t>
            </a:r>
            <a:r>
              <a:rPr lang="it-IT" sz="2800" dirty="0"/>
              <a:t> </a:t>
            </a:r>
            <a:r>
              <a:rPr lang="it-IT" sz="2800" dirty="0" err="1"/>
              <a:t>au</a:t>
            </a:r>
            <a:r>
              <a:rPr lang="it-IT" sz="2800" dirty="0"/>
              <a:t> </a:t>
            </a:r>
            <a:r>
              <a:rPr lang="it-IT" sz="2800" dirty="0" err="1"/>
              <a:t>four</a:t>
            </a:r>
            <a:r>
              <a:rPr lang="it-IT" sz="2800" dirty="0"/>
              <a:t> </a:t>
            </a:r>
            <a:r>
              <a:rPr lang="it-IT" sz="2800" dirty="0" err="1"/>
              <a:t>ou</a:t>
            </a:r>
            <a:r>
              <a:rPr lang="it-IT" sz="2800" dirty="0"/>
              <a:t> sur le </a:t>
            </a:r>
            <a:r>
              <a:rPr lang="it-IT" sz="2800" dirty="0" err="1"/>
              <a:t>gril</a:t>
            </a:r>
            <a:r>
              <a:rPr lang="it-IT" sz="2800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5CBBCF-674E-3149-B992-E4CDA6DCC3C6}"/>
              </a:ext>
            </a:extLst>
          </p:cNvPr>
          <p:cNvSpPr txBox="1"/>
          <p:nvPr/>
        </p:nvSpPr>
        <p:spPr>
          <a:xfrm>
            <a:off x="2558006" y="182554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6946264"/>
      </p:ext>
    </p:extLst>
  </p:cSld>
  <p:clrMapOvr>
    <a:masterClrMapping/>
  </p:clrMapOvr>
  <p:transition spd="slow">
    <p:randomBar/>
  </p:transition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25" id="{F9915BBD-9749-466F-995C-8C8D6A938EC0}" vid="{CF1D1A65-FC75-42D2-B7EF-D2991382DC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8" baseType="lpstr">
      <vt:lpstr>Aharoni</vt:lpstr>
      <vt:lpstr>Franklin Gothic Book</vt:lpstr>
      <vt:lpstr>Crop</vt:lpstr>
      <vt:lpstr>Les Aliments italiens</vt:lpstr>
      <vt:lpstr>La pizza</vt:lpstr>
      <vt:lpstr>Pâtes fraîches </vt:lpstr>
      <vt:lpstr>Le pesto</vt:lpstr>
      <vt:lpstr>Focaccia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Aliments italiens</dc:title>
  <dc:creator>Unknown User</dc:creator>
  <cp:lastModifiedBy>Giuseppe Montemurro</cp:lastModifiedBy>
  <cp:revision>7</cp:revision>
  <dcterms:created xsi:type="dcterms:W3CDTF">2022-03-17T15:35:37Z</dcterms:created>
  <dcterms:modified xsi:type="dcterms:W3CDTF">2022-03-17T18:46:23Z</dcterms:modified>
</cp:coreProperties>
</file>