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5560-AC24-4BF4-88AF-F3C8AB9F42A5}" type="datetimeFigureOut">
              <a:rPr lang="sk-SK" smtClean="0"/>
              <a:pPr/>
              <a:t>28. 4. 2017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74C0-CA80-4381-9649-C7F636919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Corporate social responsibility</a:t>
            </a:r>
            <a:endParaRPr lang="sk-SK" sz="4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752600"/>
          </a:xfrm>
        </p:spPr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NOSENE, s. r. o.</a:t>
            </a:r>
            <a:endParaRPr lang="sk-SK" sz="5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nosene-predaj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8858312" cy="590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sk-SK" sz="5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5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sk-SK" sz="5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5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started</a:t>
            </a:r>
            <a:r>
              <a:rPr lang="sk-SK" sz="5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k-SK" sz="5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2015,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Jakub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Ptačin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heard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petition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shelter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battered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women</a:t>
            </a:r>
            <a:endParaRPr lang="sk-SK" sz="2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secondhand</a:t>
            </a:r>
            <a:endParaRPr lang="sk-SK" sz="2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idea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new and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secondhands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wanted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represent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nice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pieces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style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met Katka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Hutyrová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decided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bussiness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together</a:t>
            </a:r>
            <a:endParaRPr lang="sk-SK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sk-SK" sz="5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5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sk-SK" sz="5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so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social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trend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fastfashion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besides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selling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clothing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arrange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appropriate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pieces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clothing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new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ones</a:t>
            </a:r>
            <a:endParaRPr lang="sk-SK" sz="2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customers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ecological</a:t>
            </a:r>
            <a:r>
              <a:rPr lang="sk-SK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sk-SK" sz="2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uying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single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piece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clothing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customers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contribute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15 %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civil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My Mamy in Prešov</a:t>
            </a:r>
          </a:p>
          <a:p>
            <a:r>
              <a:rPr lang="sk-SK" sz="2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ompany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partner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comunity</a:t>
            </a:r>
            <a:endParaRPr lang="sk-SK" sz="2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nose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8868706" cy="5993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Wonder</a:t>
            </a:r>
            <a:r>
              <a:rPr lang="sk-SK" sz="5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5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sk-SK" sz="5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k-SK" sz="5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reason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stores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idea and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  <a:endParaRPr lang="sk-SK" sz="2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girls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fashion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knew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endParaRPr lang="sk-SK" sz="2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Selling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pieces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rolled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social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sites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fall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love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handmade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sweatshirts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shirts</a:t>
            </a:r>
            <a:endParaRPr lang="sk-SK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 t="26289" r="1224" b="22625"/>
          <a:stretch>
            <a:fillRect/>
          </a:stretch>
        </p:blipFill>
        <p:spPr bwMode="auto">
          <a:xfrm>
            <a:off x="285720" y="1643050"/>
            <a:ext cx="857255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000232" y="592933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sk-SK" sz="3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3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sk-SK" sz="3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k-SK" sz="3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</a:t>
            </a:r>
            <a:r>
              <a:rPr lang="sk-SK" sz="5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5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endParaRPr lang="sk-SK" sz="5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4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k-SK" sz="4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k-SK" sz="4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sz="4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sk-SK" sz="4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sk-SK" sz="4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more?</a:t>
            </a:r>
            <a:endParaRPr lang="sk-SK" sz="4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 t="11598" r="1841" b="56443"/>
          <a:stretch>
            <a:fillRect/>
          </a:stretch>
        </p:blipFill>
        <p:spPr bwMode="auto">
          <a:xfrm>
            <a:off x="928662" y="1285860"/>
            <a:ext cx="7286676" cy="180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/>
          <a:srcRect l="3375" t="11340" r="4190" b="28093"/>
          <a:stretch>
            <a:fillRect/>
          </a:stretch>
        </p:blipFill>
        <p:spPr bwMode="auto">
          <a:xfrm>
            <a:off x="1643042" y="3357562"/>
            <a:ext cx="58579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501090" y="19288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00364" y="614364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http://nosene.sk/</a:t>
            </a:r>
            <a:endParaRPr lang="sk-SK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43998" cy="4357718"/>
          </a:xfrm>
        </p:spPr>
        <p:txBody>
          <a:bodyPr>
            <a:noAutofit/>
          </a:bodyPr>
          <a:lstStyle/>
          <a:p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k-SK" sz="48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tough</a:t>
            </a:r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sk-SK" sz="48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fashion</a:t>
            </a:r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industry</a:t>
            </a:r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particularly</a:t>
            </a:r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800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tough</a:t>
            </a:r>
            <a: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.“</a:t>
            </a:r>
            <a:br>
              <a:rPr lang="sk-SK" sz="48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6000" dirty="0" err="1" smtClean="0">
                <a:solidFill>
                  <a:schemeClr val="bg1">
                    <a:lumMod val="50000"/>
                  </a:schemeClr>
                </a:solidFill>
                <a:latin typeface="Edwardian Script ITC" pitchFamily="66" charset="0"/>
                <a:cs typeface="Times New Roman" pitchFamily="18" charset="0"/>
              </a:rPr>
              <a:t>Ali</a:t>
            </a:r>
            <a:r>
              <a:rPr lang="sk-SK" sz="6000" dirty="0" smtClean="0">
                <a:solidFill>
                  <a:schemeClr val="bg1">
                    <a:lumMod val="50000"/>
                  </a:schemeClr>
                </a:solidFill>
                <a:latin typeface="Edwardian Script ITC" pitchFamily="66" charset="0"/>
                <a:cs typeface="Times New Roman" pitchFamily="18" charset="0"/>
              </a:rPr>
              <a:t> </a:t>
            </a:r>
            <a:r>
              <a:rPr lang="sk-SK" sz="6000" dirty="0" err="1" smtClean="0">
                <a:solidFill>
                  <a:schemeClr val="bg1">
                    <a:lumMod val="50000"/>
                  </a:schemeClr>
                </a:solidFill>
                <a:latin typeface="Edwardian Script ITC" pitchFamily="66" charset="0"/>
                <a:cs typeface="Times New Roman" pitchFamily="18" charset="0"/>
              </a:rPr>
              <a:t>Hewson</a:t>
            </a:r>
            <a:endParaRPr lang="sk-SK" dirty="0">
              <a:solidFill>
                <a:schemeClr val="bg1">
                  <a:lumMod val="50000"/>
                </a:schemeClr>
              </a:solidFill>
              <a:latin typeface="Edwardian Script ITC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263</Words>
  <Application>Microsoft Office PowerPoint</Application>
  <PresentationFormat>Předvádění na obrazovce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Corporate social responsibility</vt:lpstr>
      <vt:lpstr>How it started?</vt:lpstr>
      <vt:lpstr>Business plan</vt:lpstr>
      <vt:lpstr>Wonder why?</vt:lpstr>
      <vt:lpstr>Follow them</vt:lpstr>
      <vt:lpstr>„Business it tough, and the fashion industry is particularly tough.“  Ali Hewson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social responsibility</dc:title>
  <dc:creator>Student_2</dc:creator>
  <cp:lastModifiedBy>Student_2</cp:lastModifiedBy>
  <cp:revision>9</cp:revision>
  <dcterms:created xsi:type="dcterms:W3CDTF">2017-04-27T10:01:57Z</dcterms:created>
  <dcterms:modified xsi:type="dcterms:W3CDTF">2017-04-28T10:17:11Z</dcterms:modified>
</cp:coreProperties>
</file>