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5274" autoAdjust="0"/>
  </p:normalViewPr>
  <p:slideViewPr>
    <p:cSldViewPr snapToGrid="0">
      <p:cViewPr varScale="1">
        <p:scale>
          <a:sx n="111" d="100"/>
          <a:sy n="111" d="100"/>
        </p:scale>
        <p:origin x="86" y="6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A7307-2A60-4634-9287-40A6BC60564A}" type="datetime1">
              <a:rPr lang="sl-SI" smtClean="0"/>
              <a:t>16. 10. 2021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65A3-B869-480D-85E6-9BE2D585606E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17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F42F-5DE2-4980-A37D-944C35079FE5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3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52D-F5A9-4CB0-B2CF-152CE8ECD6BD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024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31D-E36A-4E71-BBBD-686E7F8E1B79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84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7BF-6FD4-4030-A99E-4C9650988F93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0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85E-D4C3-4434-AF49-F0A0EE86DADA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58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0A11-17D8-4D19-8B87-0B9FC390EE99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38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0E72-FC0A-4690-9CDB-F2B31965F553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93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52D-F5A9-4CB0-B2CF-152CE8ECD6BD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809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FBAE-37A9-4AF2-8185-E1D114BF21C4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02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9F8F52D-F5A9-4CB0-B2CF-152CE8ECD6BD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950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F52D-F5A9-4CB0-B2CF-152CE8ECD6BD}" type="datetime1">
              <a:rPr lang="sl-SI" smtClean="0"/>
              <a:pPr/>
              <a:t>16. 10. 2021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08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sl-SI" dirty="0"/>
              <a:t>Srednja ekonomska šola in gimnazija Maribor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0F33842-177E-4623-A2CB-C2268438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791075"/>
            <a:ext cx="3238500" cy="952500"/>
          </a:xfrm>
          <a:prstGeom prst="rect">
            <a:avLst/>
          </a:prstGeom>
        </p:spPr>
      </p:pic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530A1A1-3871-4417-B429-458AC6DB2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9" t="12778" r="3229" b="40000"/>
          <a:stretch/>
        </p:blipFill>
        <p:spPr>
          <a:xfrm>
            <a:off x="1218499" y="742949"/>
            <a:ext cx="9755001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5B8791A-8EDC-4AC6-92ED-398E2F23D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2500" r="4271" b="34583"/>
          <a:stretch/>
        </p:blipFill>
        <p:spPr>
          <a:xfrm>
            <a:off x="1019176" y="857250"/>
            <a:ext cx="9258300" cy="48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4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08EEB0C-B3A0-4958-AA05-C4C614368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9" t="29444" r="7604" b="16389"/>
          <a:stretch/>
        </p:blipFill>
        <p:spPr>
          <a:xfrm>
            <a:off x="1728788" y="590548"/>
            <a:ext cx="8734424" cy="51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98E9401-12DB-4841-A1CC-CA1E04120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9" t="26528" r="2292" b="22500"/>
          <a:stretch/>
        </p:blipFill>
        <p:spPr>
          <a:xfrm>
            <a:off x="1770963" y="847724"/>
            <a:ext cx="8650073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8ABA055-AEF6-4CB9-879E-A78CC371A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4" t="13472" r="1562" b="35695"/>
          <a:stretch/>
        </p:blipFill>
        <p:spPr>
          <a:xfrm>
            <a:off x="1513252" y="459371"/>
            <a:ext cx="9165496" cy="46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4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, ki vsebuje besede besedilo, notranji&#10;&#10;Opis je samodejno ustvarjen">
            <a:extLst>
              <a:ext uri="{FF2B5EF4-FFF2-40B4-BE49-F238E27FC236}">
                <a16:creationId xmlns:a16="http://schemas.microsoft.com/office/drawing/2014/main" id="{4273B4CC-C6B5-48F4-9D9C-7CF03D30A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r="42184" b="-2"/>
          <a:stretch/>
        </p:blipFill>
        <p:spPr>
          <a:xfrm rot="5400000">
            <a:off x="1643760" y="-1000293"/>
            <a:ext cx="3030842" cy="5674894"/>
          </a:xfrm>
          <a:prstGeom prst="rect">
            <a:avLst/>
          </a:prstGeom>
        </p:spPr>
      </p:pic>
      <p:pic>
        <p:nvPicPr>
          <p:cNvPr id="9" name="Slika 8" descr="Slika, ki vsebuje besede besedilo, notranji&#10;&#10;Opis je samodejno ustvarjen">
            <a:extLst>
              <a:ext uri="{FF2B5EF4-FFF2-40B4-BE49-F238E27FC236}">
                <a16:creationId xmlns:a16="http://schemas.microsoft.com/office/drawing/2014/main" id="{54E56BB2-27A1-4AAA-A949-C878758DE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1212" b="-1"/>
          <a:stretch/>
        </p:blipFill>
        <p:spPr>
          <a:xfrm rot="10800000"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5" name="Slika 4" descr="Slika, ki vsebuje besede trava, zunanje, stavba&#10;&#10;Opis je samodejno ustvarjen">
            <a:extLst>
              <a:ext uri="{FF2B5EF4-FFF2-40B4-BE49-F238E27FC236}">
                <a16:creationId xmlns:a16="http://schemas.microsoft.com/office/drawing/2014/main" id="{CFEFB580-98FD-4366-9871-E25128F89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r="10588" b="5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7" name="Slika 6" descr="Slika, ki vsebuje besede notranji, tla, rastlina, zelena&#10;&#10;Opis je samodejno ustvarjen">
            <a:extLst>
              <a:ext uri="{FF2B5EF4-FFF2-40B4-BE49-F238E27FC236}">
                <a16:creationId xmlns:a16="http://schemas.microsoft.com/office/drawing/2014/main" id="{1420A0E2-A593-4B4E-B27B-E6830023F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r="-2" b="12710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3054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j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</TotalTime>
  <Words>7</Words>
  <Application>Microsoft Office PowerPoint</Application>
  <PresentationFormat>Širokozaslonsko</PresentationFormat>
  <Paragraphs>2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Cambria</vt:lpstr>
      <vt:lpstr>Rockwell</vt:lpstr>
      <vt:lpstr>Galerija</vt:lpstr>
      <vt:lpstr>Srednja ekonomska šola in gimnazija Maribor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ekonomska šola in gimnazija Maribor</dc:title>
  <dc:creator>Alenka Pokeržnik</dc:creator>
  <cp:lastModifiedBy>Alenka Pokeržnik</cp:lastModifiedBy>
  <cp:revision>3</cp:revision>
  <dcterms:created xsi:type="dcterms:W3CDTF">2021-10-15T08:59:26Z</dcterms:created>
  <dcterms:modified xsi:type="dcterms:W3CDTF">2021-10-16T11:35:12Z</dcterms:modified>
</cp:coreProperties>
</file>