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6CFE-62A0-4BCA-BCC4-00C23B0BF70E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A78AA14-7043-48FC-8CDA-C94465113F54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93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6CFE-62A0-4BCA-BCC4-00C23B0BF70E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AA14-7043-48FC-8CDA-C94465113F54}" type="slidenum">
              <a:rPr lang="pl-PL" smtClean="0"/>
              <a:t>‹#›</a:t>
            </a:fld>
            <a:endParaRPr lang="pl-P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81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6CFE-62A0-4BCA-BCC4-00C23B0BF70E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AA14-7043-48FC-8CDA-C94465113F54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034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6CFE-62A0-4BCA-BCC4-00C23B0BF70E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AA14-7043-48FC-8CDA-C94465113F54}" type="slidenum">
              <a:rPr lang="pl-PL" smtClean="0"/>
              <a:t>‹#›</a:t>
            </a:fld>
            <a:endParaRPr lang="pl-P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283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6CFE-62A0-4BCA-BCC4-00C23B0BF70E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AA14-7043-48FC-8CDA-C94465113F54}" type="slidenum">
              <a:rPr lang="pl-PL" smtClean="0"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072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6CFE-62A0-4BCA-BCC4-00C23B0BF70E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AA14-7043-48FC-8CDA-C94465113F54}" type="slidenum">
              <a:rPr lang="pl-PL" smtClean="0"/>
              <a:t>‹#›</a:t>
            </a:fld>
            <a:endParaRPr lang="pl-P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83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6CFE-62A0-4BCA-BCC4-00C23B0BF70E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AA14-7043-48FC-8CDA-C94465113F54}" type="slidenum">
              <a:rPr lang="pl-PL" smtClean="0"/>
              <a:t>‹#›</a:t>
            </a:fld>
            <a:endParaRPr lang="pl-P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90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6CFE-62A0-4BCA-BCC4-00C23B0BF70E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AA14-7043-48FC-8CDA-C94465113F54}" type="slidenum">
              <a:rPr lang="pl-PL" smtClean="0"/>
              <a:t>‹#›</a:t>
            </a:fld>
            <a:endParaRPr lang="pl-P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6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6CFE-62A0-4BCA-BCC4-00C23B0BF70E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AA14-7043-48FC-8CDA-C94465113F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258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66CFE-62A0-4BCA-BCC4-00C23B0BF70E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AA14-7043-48FC-8CDA-C94465113F54}" type="slidenum">
              <a:rPr lang="pl-PL" smtClean="0"/>
              <a:t>‹#›</a:t>
            </a:fld>
            <a:endParaRPr lang="pl-P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39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3366CFE-62A0-4BCA-BCC4-00C23B0BF70E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8AA14-7043-48FC-8CDA-C94465113F54}" type="slidenum">
              <a:rPr lang="pl-PL" smtClean="0"/>
              <a:t>‹#›</a:t>
            </a:fld>
            <a:endParaRPr lang="pl-P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076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66CFE-62A0-4BCA-BCC4-00C23B0BF70E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A78AA14-7043-48FC-8CDA-C94465113F54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74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762D4C-A03B-4CF9-B331-3C60742F79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Reunion </a:t>
            </a:r>
            <a:r>
              <a:rPr lang="pl-PL" dirty="0">
                <a:solidFill>
                  <a:srgbClr val="0070C0"/>
                </a:solidFill>
              </a:rPr>
              <a:t>Island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E956601-B05F-4739-B26F-3548845B48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Presentation by </a:t>
            </a:r>
            <a:r>
              <a:rPr lang="pl-PL" dirty="0" err="1"/>
              <a:t>students</a:t>
            </a:r>
            <a:r>
              <a:rPr lang="pl-PL" dirty="0"/>
              <a:t> from Poland</a:t>
            </a:r>
          </a:p>
        </p:txBody>
      </p:sp>
    </p:spTree>
    <p:extLst>
      <p:ext uri="{BB962C8B-B14F-4D97-AF65-F5344CB8AC3E}">
        <p14:creationId xmlns:p14="http://schemas.microsoft.com/office/powerpoint/2010/main" val="383303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3C6EB7-C1AB-49D7-AC60-4C2EEF42E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9600"/>
            <a:ext cx="10515600" cy="5890534"/>
          </a:xfrm>
        </p:spPr>
        <p:txBody>
          <a:bodyPr>
            <a:normAutofit/>
          </a:bodyPr>
          <a:lstStyle/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Reunion Island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is an island in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the</a:t>
            </a: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 Indian Ocean .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It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is an </a:t>
            </a:r>
            <a:r>
              <a:rPr lang="pl-P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overseas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l-P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department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and region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of France. </a:t>
            </a:r>
            <a:endParaRPr lang="pl-PL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0763773-747E-4B66-A5BA-14A0B88E81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314" y="2421390"/>
            <a:ext cx="3425372" cy="2015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796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9FFF44-C573-4201-9111-A7EC46F60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C5AAF1-C736-4635-B189-90B374B6D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351245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It is located </a:t>
            </a:r>
            <a:r>
              <a:rPr lang="pl-PL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about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550 km (340 mi) east of the island of </a:t>
            </a:r>
            <a:r>
              <a:rPr lang="pl-PL" dirty="0" err="1">
                <a:solidFill>
                  <a:schemeClr val="tx1"/>
                </a:solidFill>
                <a:latin typeface="Arial" panose="020B0604020202020204" pitchFamily="34" charset="0"/>
              </a:rPr>
              <a:t>Madagascar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and 175 km southwest of the island of </a:t>
            </a:r>
            <a:r>
              <a:rPr lang="pl-PL" b="0" i="0" dirty="0">
                <a:solidFill>
                  <a:srgbClr val="0645AD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Mauritius.</a:t>
            </a:r>
            <a:endParaRPr lang="pl-PL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P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opulation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of 858,450</a:t>
            </a:r>
            <a:endParaRPr lang="pl-PL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l-PL" dirty="0" err="1">
                <a:solidFill>
                  <a:srgbClr val="202122"/>
                </a:solidFill>
                <a:latin typeface="Arial" panose="020B0604020202020204" pitchFamily="34" charset="0"/>
              </a:rPr>
              <a:t>Official</a:t>
            </a: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pl-PL" dirty="0" err="1">
                <a:solidFill>
                  <a:srgbClr val="202122"/>
                </a:solidFill>
                <a:latin typeface="Arial" panose="020B0604020202020204" pitchFamily="34" charset="0"/>
              </a:rPr>
              <a:t>language</a:t>
            </a: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: French</a:t>
            </a:r>
          </a:p>
          <a:p>
            <a:pPr marL="0" indent="0">
              <a:buNone/>
            </a:pPr>
            <a:r>
              <a:rPr lang="pl-PL" dirty="0" err="1">
                <a:solidFill>
                  <a:srgbClr val="202122"/>
                </a:solidFill>
                <a:latin typeface="Arial" panose="020B0604020202020204" pitchFamily="34" charset="0"/>
              </a:rPr>
              <a:t>Other</a:t>
            </a: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pl-PL" dirty="0" err="1">
                <a:solidFill>
                  <a:srgbClr val="202122"/>
                </a:solidFill>
                <a:latin typeface="Arial" panose="020B0604020202020204" pitchFamily="34" charset="0"/>
              </a:rPr>
              <a:t>language</a:t>
            </a: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:  Reunion </a:t>
            </a:r>
            <a:r>
              <a:rPr lang="pl-PL" dirty="0" err="1">
                <a:solidFill>
                  <a:srgbClr val="202122"/>
                </a:solidFill>
                <a:latin typeface="Arial" panose="020B0604020202020204" pitchFamily="34" charset="0"/>
              </a:rPr>
              <a:t>Creole</a:t>
            </a:r>
            <a:endParaRPr lang="pl-PL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l-PL" dirty="0" err="1">
                <a:solidFill>
                  <a:srgbClr val="202122"/>
                </a:solidFill>
                <a:latin typeface="Arial" panose="020B0604020202020204" pitchFamily="34" charset="0"/>
              </a:rPr>
              <a:t>Currency</a:t>
            </a: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: Euro</a:t>
            </a:r>
          </a:p>
          <a:p>
            <a:pPr marL="0" indent="0">
              <a:buNone/>
            </a:pPr>
            <a:r>
              <a:rPr lang="pl-PL" dirty="0" err="1">
                <a:solidFill>
                  <a:srgbClr val="202122"/>
                </a:solidFill>
                <a:latin typeface="Arial" panose="020B0604020202020204" pitchFamily="34" charset="0"/>
              </a:rPr>
              <a:t>Main</a:t>
            </a: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pl-PL" dirty="0" err="1">
                <a:solidFill>
                  <a:srgbClr val="202122"/>
                </a:solidFill>
                <a:latin typeface="Arial" panose="020B0604020202020204" pitchFamily="34" charset="0"/>
              </a:rPr>
              <a:t>cities</a:t>
            </a: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: Saint-Denis (the </a:t>
            </a:r>
            <a:r>
              <a:rPr lang="pl-PL" dirty="0" err="1">
                <a:solidFill>
                  <a:srgbClr val="202122"/>
                </a:solidFill>
                <a:latin typeface="Arial" panose="020B0604020202020204" pitchFamily="34" charset="0"/>
              </a:rPr>
              <a:t>department</a:t>
            </a: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pl-PL" dirty="0" err="1">
                <a:solidFill>
                  <a:srgbClr val="202122"/>
                </a:solidFill>
                <a:latin typeface="Arial" panose="020B0604020202020204" pitchFamily="34" charset="0"/>
              </a:rPr>
              <a:t>capital</a:t>
            </a: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),</a:t>
            </a:r>
          </a:p>
          <a:p>
            <a:pPr marL="0" indent="0">
              <a:buNone/>
            </a:pP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Saint-Paul, Saint- Pierre</a:t>
            </a:r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89CCE14-8E15-45A0-BB34-86CBFC9E10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2167" y="3428999"/>
            <a:ext cx="3775587" cy="1288143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2CEFC2C-A1FD-4780-8AF8-FFCA1F0C02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40" y="667657"/>
            <a:ext cx="4365545" cy="4134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31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C96BB2-60B3-4F25-AE4B-A8915D3CB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THE CLIMATE OF REUNION </a:t>
            </a:r>
            <a:r>
              <a:rPr lang="pl-PL" dirty="0" err="1"/>
              <a:t>iSLAND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B17FD8-16F4-4B1F-A0BF-BC7357D22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It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humid</a:t>
            </a:r>
            <a:r>
              <a:rPr lang="pl-PL" dirty="0"/>
              <a:t> and </a:t>
            </a:r>
            <a:r>
              <a:rPr lang="pl-PL" dirty="0" err="1"/>
              <a:t>tropical</a:t>
            </a:r>
            <a:r>
              <a:rPr lang="pl-PL" dirty="0"/>
              <a:t>.</a:t>
            </a:r>
          </a:p>
          <a:p>
            <a:pPr algn="l"/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In Réunion there are two distinct seasons, defined by the rainfall 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 algn="l"/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 rainy season from January to March, during which most of the year's rain falls;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 dry season from May to November.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1682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7C322C-1F9D-4295-8C4C-34FEFF8A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Typical</a:t>
            </a:r>
            <a:r>
              <a:rPr lang="pl-PL" dirty="0"/>
              <a:t> </a:t>
            </a:r>
            <a:r>
              <a:rPr lang="pl-PL" dirty="0" err="1"/>
              <a:t>plants</a:t>
            </a:r>
            <a:r>
              <a:rPr lang="pl-PL" dirty="0"/>
              <a:t> </a:t>
            </a:r>
            <a:r>
              <a:rPr lang="pl-PL" dirty="0" err="1"/>
              <a:t>grown</a:t>
            </a:r>
            <a:r>
              <a:rPr lang="pl-PL" dirty="0"/>
              <a:t> on the </a:t>
            </a:r>
            <a:r>
              <a:rPr lang="pl-PL" dirty="0" err="1"/>
              <a:t>island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359A692-0B4C-437F-80B3-DE9EE5DB3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171" y="2019549"/>
            <a:ext cx="5410172" cy="801943"/>
          </a:xfrm>
        </p:spPr>
        <p:txBody>
          <a:bodyPr/>
          <a:lstStyle/>
          <a:p>
            <a:r>
              <a:rPr lang="pl-PL" dirty="0" err="1"/>
              <a:t>Coffee</a:t>
            </a:r>
            <a:r>
              <a:rPr lang="pl-PL" dirty="0"/>
              <a:t> ,                                          </a:t>
            </a:r>
            <a:r>
              <a:rPr lang="pl-PL" dirty="0" err="1"/>
              <a:t>clove</a:t>
            </a: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79B4E21-38A5-43E7-90B3-7876C73B2A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                         </a:t>
            </a:r>
            <a:r>
              <a:rPr lang="pl-PL" dirty="0" err="1"/>
              <a:t>Sugar</a:t>
            </a:r>
            <a:r>
              <a:rPr lang="pl-PL" dirty="0"/>
              <a:t> </a:t>
            </a:r>
            <a:r>
              <a:rPr lang="pl-PL" dirty="0" err="1"/>
              <a:t>cane</a:t>
            </a:r>
            <a:endParaRPr lang="pl-PL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D4E81B14-8FFF-4700-AAD9-9184CDCF86E0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628" y="3233178"/>
            <a:ext cx="3526971" cy="248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Organic coffee farm in Reunion Island - Ulule">
            <a:extLst>
              <a:ext uri="{FF2B5EF4-FFF2-40B4-BE49-F238E27FC236}">
                <a16:creationId xmlns:a16="http://schemas.microsoft.com/office/drawing/2014/main" id="{089AA25F-77CC-4848-A1A7-B7618D0EBBF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67" y="3233177"/>
            <a:ext cx="3340292" cy="248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The clove tree of Madagascar : a success story with an unpredictable future">
            <a:extLst>
              <a:ext uri="{FF2B5EF4-FFF2-40B4-BE49-F238E27FC236}">
                <a16:creationId xmlns:a16="http://schemas.microsoft.com/office/drawing/2014/main" id="{1D71DC70-4773-423D-8C25-26DE055E0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373" y="3233178"/>
            <a:ext cx="2830284" cy="248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113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ACC5D3-5754-4CBA-AC86-CA203DE89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70C0"/>
                </a:solidFill>
              </a:rPr>
              <a:t>Reunion Island </a:t>
            </a:r>
            <a:r>
              <a:rPr lang="pl-PL" dirty="0" err="1">
                <a:solidFill>
                  <a:srgbClr val="0070C0"/>
                </a:solidFill>
              </a:rPr>
              <a:t>wildlife</a:t>
            </a:r>
            <a:r>
              <a:rPr lang="pl-PL" dirty="0">
                <a:solidFill>
                  <a:srgbClr val="0070C0"/>
                </a:solidFill>
              </a:rPr>
              <a:t> and </a:t>
            </a:r>
            <a:r>
              <a:rPr lang="pl-PL" dirty="0" err="1">
                <a:solidFill>
                  <a:srgbClr val="0070C0"/>
                </a:solidFill>
              </a:rPr>
              <a:t>beaches</a:t>
            </a:r>
            <a:endParaRPr lang="pl-PL" dirty="0">
              <a:solidFill>
                <a:srgbClr val="0070C0"/>
              </a:solidFill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FC9B8AC-5EEF-4F35-858D-512545369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0529" y="1814763"/>
            <a:ext cx="4930618" cy="45719"/>
          </a:xfrm>
        </p:spPr>
        <p:txBody>
          <a:bodyPr>
            <a:normAutofit fontScale="25000" lnSpcReduction="20000"/>
          </a:bodyPr>
          <a:lstStyle/>
          <a:p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</a:t>
            </a:r>
            <a:r>
              <a:rPr lang="pl-PL" u="sng" dirty="0">
                <a:solidFill>
                  <a:schemeClr val="tx1"/>
                </a:solidFill>
                <a:latin typeface="Arial" panose="020B0604020202020204" pitchFamily="34" charset="0"/>
              </a:rPr>
              <a:t>                          </a:t>
            </a:r>
            <a:endParaRPr lang="pl-PL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32EA4A23-C384-4323-AE91-D3BCB1CBAE8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34" y="2013832"/>
            <a:ext cx="2242683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840A3C12-3907-4815-90AB-A9F4E4914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029" y="2013832"/>
            <a:ext cx="23145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>
            <a:extLst>
              <a:ext uri="{FF2B5EF4-FFF2-40B4-BE49-F238E27FC236}">
                <a16:creationId xmlns:a16="http://schemas.microsoft.com/office/drawing/2014/main" id="{E9A84342-FD90-4FCD-8572-F08D4DF62143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838" y="2013832"/>
            <a:ext cx="2286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>
            <a:extLst>
              <a:ext uri="{FF2B5EF4-FFF2-40B4-BE49-F238E27FC236}">
                <a16:creationId xmlns:a16="http://schemas.microsoft.com/office/drawing/2014/main" id="{F2EA3A5E-CC00-43FB-9BE1-87E783228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1088" y="2013832"/>
            <a:ext cx="21050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>
            <a:extLst>
              <a:ext uri="{FF2B5EF4-FFF2-40B4-BE49-F238E27FC236}">
                <a16:creationId xmlns:a16="http://schemas.microsoft.com/office/drawing/2014/main" id="{ACAEC80C-C4EF-4CAF-BFF5-FF57A11AF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35" y="3881682"/>
            <a:ext cx="2925308" cy="217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>
            <a:extLst>
              <a:ext uri="{FF2B5EF4-FFF2-40B4-BE49-F238E27FC236}">
                <a16:creationId xmlns:a16="http://schemas.microsoft.com/office/drawing/2014/main" id="{FCA2A951-E0E0-4D84-91C6-C9F7180058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3881682"/>
            <a:ext cx="3251200" cy="217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>
            <a:extLst>
              <a:ext uri="{FF2B5EF4-FFF2-40B4-BE49-F238E27FC236}">
                <a16:creationId xmlns:a16="http://schemas.microsoft.com/office/drawing/2014/main" id="{6F859B15-2B93-40A7-8B80-113752DE17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604" y="3894382"/>
            <a:ext cx="3121932" cy="2172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12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BA62EC-D581-482B-92F6-8953BEE50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1"/>
                </a:solidFill>
              </a:rPr>
              <a:t>Popular </a:t>
            </a:r>
            <a:r>
              <a:rPr lang="pl-PL" dirty="0" err="1">
                <a:solidFill>
                  <a:schemeClr val="accent1"/>
                </a:solidFill>
              </a:rPr>
              <a:t>sports</a:t>
            </a:r>
            <a:endParaRPr lang="pl-PL" dirty="0">
              <a:solidFill>
                <a:schemeClr val="accent1"/>
              </a:solidFill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8A9BDBF-D56E-4238-A4C6-A1B128903C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/>
              <a:t>Moringue</a:t>
            </a:r>
            <a:r>
              <a:rPr lang="pl-PL" dirty="0"/>
              <a:t> – a </a:t>
            </a:r>
            <a:r>
              <a:rPr lang="pl-PL" dirty="0" err="1"/>
              <a:t>combat</a:t>
            </a:r>
            <a:r>
              <a:rPr lang="pl-PL" dirty="0"/>
              <a:t> sport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C75D05C-82EF-46F5-A551-7FD965567F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surfing</a:t>
            </a:r>
          </a:p>
        </p:txBody>
      </p:sp>
      <p:pic>
        <p:nvPicPr>
          <p:cNvPr id="5122" name="Picture 2" descr="Les rendez-vous du moringue">
            <a:extLst>
              <a:ext uri="{FF2B5EF4-FFF2-40B4-BE49-F238E27FC236}">
                <a16:creationId xmlns:a16="http://schemas.microsoft.com/office/drawing/2014/main" id="{3C83EC17-6A91-46E5-8506-ABF46C4973E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857" y="2980559"/>
            <a:ext cx="3149600" cy="2259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urfing – nastrojowy obraz – Photowall">
            <a:extLst>
              <a:ext uri="{FF2B5EF4-FFF2-40B4-BE49-F238E27FC236}">
                <a16:creationId xmlns:a16="http://schemas.microsoft.com/office/drawing/2014/main" id="{FA6B7E82-E6DB-49FF-8BE8-49294D87F7CA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5944" y="2987761"/>
            <a:ext cx="3498170" cy="225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681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D24C2A-A4A8-4058-9CD4-7AB3A0BFD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Typical</a:t>
            </a:r>
            <a:r>
              <a:rPr lang="pl-PL" dirty="0"/>
              <a:t> food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B014DE-9A30-45A6-AB4B-B9D7DD0DD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935" y="2335046"/>
            <a:ext cx="14952840" cy="4843686"/>
          </a:xfrm>
        </p:spPr>
        <p:txBody>
          <a:bodyPr/>
          <a:lstStyle/>
          <a:p>
            <a:r>
              <a:rPr lang="pl-PL" dirty="0"/>
              <a:t>People </a:t>
            </a:r>
            <a:r>
              <a:rPr lang="pl-PL" dirty="0" err="1"/>
              <a:t>here</a:t>
            </a:r>
            <a:r>
              <a:rPr lang="pl-PL" dirty="0"/>
              <a:t> </a:t>
            </a:r>
            <a:r>
              <a:rPr lang="pl-PL" dirty="0" err="1"/>
              <a:t>eat</a:t>
            </a:r>
            <a:r>
              <a:rPr lang="pl-PL" dirty="0"/>
              <a:t> </a:t>
            </a:r>
            <a:r>
              <a:rPr lang="pl-PL" dirty="0" err="1"/>
              <a:t>rice</a:t>
            </a:r>
            <a:r>
              <a:rPr lang="pl-PL" dirty="0"/>
              <a:t>, curry, </a:t>
            </a:r>
            <a:r>
              <a:rPr lang="pl-PL" dirty="0" err="1"/>
              <a:t>rougail</a:t>
            </a:r>
            <a:r>
              <a:rPr lang="pl-PL" dirty="0"/>
              <a:t>, and </a:t>
            </a:r>
            <a:r>
              <a:rPr lang="pl-PL" dirty="0" err="1"/>
              <a:t>civets</a:t>
            </a:r>
            <a:r>
              <a:rPr lang="pl-PL" dirty="0"/>
              <a:t>.</a:t>
            </a:r>
          </a:p>
        </p:txBody>
      </p:sp>
      <p:pic>
        <p:nvPicPr>
          <p:cNvPr id="6146" name="Picture 2" descr="How to eat like a local in Reunion - Elite Tour Réunion">
            <a:extLst>
              <a:ext uri="{FF2B5EF4-FFF2-40B4-BE49-F238E27FC236}">
                <a16:creationId xmlns:a16="http://schemas.microsoft.com/office/drawing/2014/main" id="{EB937404-4CBB-4ADB-A213-B6CC8F4B3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657" y="2876777"/>
            <a:ext cx="4078514" cy="244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312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5A28A3-2B00-4735-9409-F55C6C6D4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Reunion Island 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361D6C61-A8E0-434B-847B-5D517DDDC62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314" y="2016125"/>
            <a:ext cx="6981372" cy="390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19440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44</TotalTime>
  <Words>174</Words>
  <Application>Microsoft Office PowerPoint</Application>
  <PresentationFormat>Panoramiczny</PresentationFormat>
  <Paragraphs>26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Galeria</vt:lpstr>
      <vt:lpstr>Reunion Island</vt:lpstr>
      <vt:lpstr>Reunion Island is an island in the Indian Ocean . It  is an overseas department and region of France. </vt:lpstr>
      <vt:lpstr>Prezentacja programu PowerPoint</vt:lpstr>
      <vt:lpstr>THE CLIMATE OF REUNION iSLAND</vt:lpstr>
      <vt:lpstr>Typical plants grown on the island</vt:lpstr>
      <vt:lpstr>Reunion Island wildlife and beaches</vt:lpstr>
      <vt:lpstr>Popular sports</vt:lpstr>
      <vt:lpstr>Typical food</vt:lpstr>
      <vt:lpstr>Reunion Island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Reunion Island</dc:title>
  <dc:creator>PC</dc:creator>
  <cp:lastModifiedBy>PC</cp:lastModifiedBy>
  <cp:revision>1</cp:revision>
  <dcterms:created xsi:type="dcterms:W3CDTF">2021-12-14T20:06:35Z</dcterms:created>
  <dcterms:modified xsi:type="dcterms:W3CDTF">2021-12-14T20:51:22Z</dcterms:modified>
</cp:coreProperties>
</file>