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4676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678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831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23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954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99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97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84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147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E6381B7-76F7-4C8E-8315-4372151EC287}" type="datetimeFigureOut">
              <a:rPr lang="hr-HR" smtClean="0"/>
              <a:t>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AD2675-4C14-4F4B-9BDB-05A2665E97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11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73946" y="1548247"/>
            <a:ext cx="8242346" cy="1891145"/>
          </a:xfrm>
        </p:spPr>
        <p:txBody>
          <a:bodyPr/>
          <a:lstStyle/>
          <a:p>
            <a:r>
              <a:rPr lang="hr-HR" dirty="0"/>
              <a:t>SAINT ROSALIA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0527" y="3829076"/>
            <a:ext cx="2423437" cy="741218"/>
          </a:xfrm>
        </p:spPr>
        <p:txBody>
          <a:bodyPr>
            <a:normAutofit/>
          </a:bodyPr>
          <a:lstStyle/>
          <a:p>
            <a:r>
              <a:rPr lang="hr-HR" sz="2400" dirty="0"/>
              <a:t>ANTUN KANIŽLIĆ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1" b="23455"/>
          <a:stretch/>
        </p:blipFill>
        <p:spPr>
          <a:xfrm>
            <a:off x="8732004" y="261481"/>
            <a:ext cx="3207151" cy="18426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6" b="28283"/>
          <a:stretch/>
        </p:blipFill>
        <p:spPr>
          <a:xfrm>
            <a:off x="9263235" y="2382132"/>
            <a:ext cx="2675920" cy="26705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54" y="5455281"/>
            <a:ext cx="3892201" cy="11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88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6962" y="1371600"/>
            <a:ext cx="9059764" cy="3948545"/>
          </a:xfrm>
          <a:ln>
            <a:noFill/>
          </a:ln>
          <a:effectLst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000" b="1" dirty="0" err="1">
                <a:latin typeface="+mj-lt"/>
              </a:rPr>
              <a:t>Photos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dirty="0" err="1">
                <a:latin typeface="+mj-lt"/>
              </a:rPr>
              <a:t>were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dirty="0" err="1" smtClean="0">
                <a:latin typeface="+mj-lt"/>
              </a:rPr>
              <a:t>taken</a:t>
            </a:r>
            <a:r>
              <a:rPr lang="hr-HR" sz="2000" b="1" dirty="0" smtClean="0">
                <a:latin typeface="+mj-lt"/>
              </a:rPr>
              <a:t> </a:t>
            </a:r>
            <a:r>
              <a:rPr lang="hr-HR" sz="2000" b="1" dirty="0" err="1">
                <a:latin typeface="+mj-lt"/>
              </a:rPr>
              <a:t>by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u="sng" dirty="0">
                <a:latin typeface="+mj-lt"/>
              </a:rPr>
              <a:t>Marijana Jugović </a:t>
            </a:r>
            <a:r>
              <a:rPr lang="hr-HR" sz="2000" b="1" dirty="0" err="1">
                <a:latin typeface="+mj-lt"/>
              </a:rPr>
              <a:t>and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u="sng" dirty="0" err="1">
                <a:latin typeface="+mj-lt"/>
              </a:rPr>
              <a:t>Mia</a:t>
            </a:r>
            <a:r>
              <a:rPr lang="hr-HR" sz="2000" b="1" u="sng" dirty="0">
                <a:latin typeface="+mj-lt"/>
              </a:rPr>
              <a:t> Puljić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20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2000" b="1" dirty="0">
                <a:latin typeface="+mj-lt"/>
              </a:rPr>
              <a:t>Model </a:t>
            </a:r>
            <a:r>
              <a:rPr lang="hr-HR" sz="2000" b="1" dirty="0" err="1">
                <a:latin typeface="+mj-lt"/>
              </a:rPr>
              <a:t>is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u="sng" dirty="0">
                <a:latin typeface="+mj-lt"/>
              </a:rPr>
              <a:t>Ivona Dražić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20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2000" b="1" dirty="0">
                <a:latin typeface="+mj-lt"/>
              </a:rPr>
              <a:t>All </a:t>
            </a:r>
            <a:r>
              <a:rPr lang="hr-HR" sz="2000" b="1" dirty="0" err="1">
                <a:latin typeface="+mj-lt"/>
              </a:rPr>
              <a:t>photos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dirty="0" err="1">
                <a:latin typeface="+mj-lt"/>
              </a:rPr>
              <a:t>were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dirty="0" err="1">
                <a:latin typeface="+mj-lt"/>
              </a:rPr>
              <a:t>taken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dirty="0" err="1">
                <a:latin typeface="+mj-lt"/>
              </a:rPr>
              <a:t>in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u="sng" dirty="0">
                <a:latin typeface="+mj-lt"/>
              </a:rPr>
              <a:t>Požega </a:t>
            </a:r>
            <a:r>
              <a:rPr lang="hr-HR" sz="2000" b="1" dirty="0">
                <a:latin typeface="+mj-lt"/>
              </a:rPr>
              <a:t>(</a:t>
            </a:r>
            <a:r>
              <a:rPr lang="en-US" sz="2000" b="1" dirty="0">
                <a:latin typeface="+mj-lt"/>
              </a:rPr>
              <a:t>in the garden of the convent of the Sisters of Mercy</a:t>
            </a:r>
            <a:r>
              <a:rPr lang="hr-HR" sz="2000" b="1" dirty="0">
                <a:latin typeface="+mj-lt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20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2000" b="1" dirty="0">
                <a:latin typeface="+mj-lt"/>
              </a:rPr>
              <a:t>F</a:t>
            </a:r>
            <a:r>
              <a:rPr lang="en-US" sz="2000" b="1" dirty="0">
                <a:latin typeface="+mj-lt"/>
              </a:rPr>
              <a:t>or the costume we thank our town theater</a:t>
            </a:r>
            <a:endParaRPr lang="hr-HR" sz="2000" b="1" dirty="0">
              <a:latin typeface="+mj-lt"/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42763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06" y="1315904"/>
            <a:ext cx="4226191" cy="422619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6BBF1D-35E1-4AEA-AEC6-0E62A4A7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52" y="2915921"/>
            <a:ext cx="5199888" cy="243840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+mj-lt"/>
              </a:rPr>
              <a:t>Antun </a:t>
            </a:r>
            <a:r>
              <a:rPr lang="hr-HR" sz="2800" dirty="0" err="1">
                <a:latin typeface="+mj-lt"/>
              </a:rPr>
              <a:t>Kanižlić</a:t>
            </a:r>
            <a:r>
              <a:rPr lang="hr-HR" sz="2800" dirty="0">
                <a:latin typeface="+mj-lt"/>
              </a:rPr>
              <a:t> – </a:t>
            </a:r>
            <a:r>
              <a:rPr lang="hr-HR" sz="2800" dirty="0" err="1">
                <a:latin typeface="+mj-lt"/>
              </a:rPr>
              <a:t>Jesuit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from</a:t>
            </a:r>
            <a:r>
              <a:rPr lang="hr-HR" sz="2800" dirty="0">
                <a:latin typeface="+mj-lt"/>
              </a:rPr>
              <a:t> Požega, </a:t>
            </a:r>
            <a:r>
              <a:rPr lang="hr-HR" sz="2800" dirty="0" err="1">
                <a:latin typeface="+mj-lt"/>
              </a:rPr>
              <a:t>was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educated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in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Trnava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in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Slovakia</a:t>
            </a:r>
            <a:endParaRPr lang="hr-H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175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B4A4EEF-7C9D-40BC-8D11-C6B19377E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636" y="451579"/>
            <a:ext cx="3993697" cy="591912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0BE244C-2569-4835-9AED-7CA23129D11B}"/>
              </a:ext>
            </a:extLst>
          </p:cNvPr>
          <p:cNvSpPr txBox="1"/>
          <p:nvPr/>
        </p:nvSpPr>
        <p:spPr>
          <a:xfrm>
            <a:off x="6995622" y="458124"/>
            <a:ext cx="3413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+mj-lt"/>
              </a:rPr>
              <a:t>Kanižlić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got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inspiration</a:t>
            </a:r>
            <a:r>
              <a:rPr lang="hr-HR" sz="2800" dirty="0">
                <a:latin typeface="+mj-lt"/>
              </a:rPr>
              <a:t> to </a:t>
            </a:r>
            <a:r>
              <a:rPr lang="hr-HR" sz="2800" dirty="0" err="1">
                <a:latin typeface="+mj-lt"/>
              </a:rPr>
              <a:t>write</a:t>
            </a:r>
            <a:r>
              <a:rPr lang="hr-HR" sz="2800" dirty="0">
                <a:latin typeface="+mj-lt"/>
              </a:rPr>
              <a:t> a </a:t>
            </a:r>
            <a:r>
              <a:rPr lang="hr-HR" sz="2800" dirty="0" err="1">
                <a:latin typeface="+mj-lt"/>
              </a:rPr>
              <a:t>religious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poem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in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order</a:t>
            </a:r>
            <a:r>
              <a:rPr lang="hr-HR" sz="2800" dirty="0">
                <a:latin typeface="+mj-lt"/>
              </a:rPr>
              <a:t> to </a:t>
            </a:r>
            <a:r>
              <a:rPr lang="hr-HR" sz="2800" dirty="0" err="1">
                <a:latin typeface="+mj-lt"/>
              </a:rPr>
              <a:t>arouse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the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hope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of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salvation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>
                <a:latin typeface="+mj-lt"/>
              </a:rPr>
              <a:t>from</a:t>
            </a:r>
            <a:r>
              <a:rPr lang="hr-HR" sz="2800" dirty="0">
                <a:latin typeface="+mj-lt"/>
              </a:rPr>
              <a:t> </a:t>
            </a:r>
            <a:r>
              <a:rPr lang="hr-HR" sz="2800" dirty="0" err="1" smtClean="0">
                <a:latin typeface="+mj-lt"/>
              </a:rPr>
              <a:t>the</a:t>
            </a:r>
            <a:r>
              <a:rPr lang="hr-HR" sz="2800" dirty="0" smtClean="0">
                <a:latin typeface="+mj-lt"/>
              </a:rPr>
              <a:t> </a:t>
            </a:r>
            <a:r>
              <a:rPr lang="hr-HR" sz="2800" dirty="0" err="1" smtClean="0">
                <a:latin typeface="+mj-lt"/>
              </a:rPr>
              <a:t>plague</a:t>
            </a:r>
            <a:endParaRPr lang="hr-HR" sz="2800" dirty="0"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3283527"/>
            <a:ext cx="4621733" cy="30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88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4099" y="1018973"/>
            <a:ext cx="6426741" cy="4820054"/>
          </a:xfrm>
        </p:spPr>
      </p:pic>
    </p:spTree>
    <p:extLst>
      <p:ext uri="{BB962C8B-B14F-4D97-AF65-F5344CB8AC3E}">
        <p14:creationId xmlns:p14="http://schemas.microsoft.com/office/powerpoint/2010/main" val="3205834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50" y="178260"/>
            <a:ext cx="8358909" cy="62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2842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C5E4C6-B01A-40E7-B251-75D339EE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0D81085-5DA1-4E80-9395-414F9417B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171327"/>
            <a:ext cx="9987280" cy="65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8463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06" y="120257"/>
            <a:ext cx="8823314" cy="66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6820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0D026-BE83-4B02-B4BA-EEEBCEB0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3A69A77-39B0-4CB5-8B30-CB5919A95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647" y="81280"/>
            <a:ext cx="5021325" cy="670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9455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5" y="365760"/>
            <a:ext cx="4579017" cy="610535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9479" y="1128930"/>
            <a:ext cx="6105357" cy="45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6096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Megtekintés</Template>
  <TotalTime>93</TotalTime>
  <Words>77</Words>
  <Application>Microsoft Office PowerPoint</Application>
  <PresentationFormat>Široki zaslon</PresentationFormat>
  <Paragraphs>11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Wingdings 2</vt:lpstr>
      <vt:lpstr>View</vt:lpstr>
      <vt:lpstr>SAINT ROSALIA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ROSALIA</dc:title>
  <dc:creator>Windows korisnik</dc:creator>
  <cp:lastModifiedBy>Profesori</cp:lastModifiedBy>
  <cp:revision>15</cp:revision>
  <dcterms:created xsi:type="dcterms:W3CDTF">2020-01-30T14:43:58Z</dcterms:created>
  <dcterms:modified xsi:type="dcterms:W3CDTF">2020-02-01T10:57:15Z</dcterms:modified>
</cp:coreProperties>
</file>