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6251CC-5A80-4FB8-A062-A75D74114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9389" y="2770231"/>
            <a:ext cx="8361229" cy="2098226"/>
          </a:xfrm>
        </p:spPr>
        <p:txBody>
          <a:bodyPr/>
          <a:lstStyle/>
          <a:p>
            <a:r>
              <a:rPr lang="hr-HR" dirty="0"/>
              <a:t>RUDINA HEADS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E0E8D56-39DF-4D6E-8602-F46C2E1A8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1447" y="4716675"/>
            <a:ext cx="6831673" cy="1086237"/>
          </a:xfrm>
        </p:spPr>
        <p:txBody>
          <a:bodyPr/>
          <a:lstStyle/>
          <a:p>
            <a:r>
              <a:rPr lang="hr-HR" dirty="0"/>
              <a:t>CHAPTER – Požega – April 2022</a:t>
            </a:r>
          </a:p>
        </p:txBody>
      </p:sp>
      <p:pic>
        <p:nvPicPr>
          <p:cNvPr id="1026" name="Picture 2" descr="rud_glava">
            <a:extLst>
              <a:ext uri="{FF2B5EF4-FFF2-40B4-BE49-F238E27FC236}">
                <a16:creationId xmlns:a16="http://schemas.microsoft.com/office/drawing/2014/main" id="{3F3D1199-3D6A-4D14-8BC5-573F46DFE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998" y="1247593"/>
            <a:ext cx="2552998" cy="289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D846CB0-0B09-422E-98BF-56EE3C255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859" y="4994391"/>
            <a:ext cx="808521" cy="80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5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B2A8E2-9896-48A3-B9E5-361252AE6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RUDINA ABBEY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8175845-9920-4CC5-8B19-401AB4F16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89122"/>
            <a:ext cx="3662413" cy="3581400"/>
          </a:xfrm>
        </p:spPr>
        <p:txBody>
          <a:bodyPr>
            <a:normAutofit fontScale="92500" lnSpcReduction="10000"/>
          </a:bodyPr>
          <a:lstStyle/>
          <a:p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one </a:t>
            </a:r>
            <a:r>
              <a:rPr lang="hr-HR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most </a:t>
            </a:r>
            <a:r>
              <a:rPr lang="hr-HR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important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architectural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complexes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built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Middle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Ages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Slavonia</a:t>
            </a:r>
            <a:endParaRPr lang="hr-H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/>
              <a:t>Benedictine Abbey of St. Michael the Archangel</a:t>
            </a:r>
            <a:endParaRPr lang="hr-HR" sz="2800" dirty="0"/>
          </a:p>
        </p:txBody>
      </p:sp>
      <p:pic>
        <p:nvPicPr>
          <p:cNvPr id="2050" name="Picture 2" descr="Benediktinska opatija sv. Mihovila arkanđela u Rudini">
            <a:extLst>
              <a:ext uri="{FF2B5EF4-FFF2-40B4-BE49-F238E27FC236}">
                <a16:creationId xmlns:a16="http://schemas.microsoft.com/office/drawing/2014/main" id="{D0B950F7-43AA-4320-ABF5-4707A8F0E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338" y="377792"/>
            <a:ext cx="4839050" cy="322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B877095-2118-4CAE-9416-22736ED98E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99" t="24873" r="16364" b="18234"/>
          <a:stretch/>
        </p:blipFill>
        <p:spPr>
          <a:xfrm>
            <a:off x="6390338" y="3719566"/>
            <a:ext cx="4839050" cy="2829185"/>
          </a:xfrm>
          <a:prstGeom prst="rect">
            <a:avLst/>
          </a:prstGeom>
        </p:spPr>
      </p:pic>
      <p:pic>
        <p:nvPicPr>
          <p:cNvPr id="2054" name="Picture 6" descr="Održano predavanje i predstavljanje knjige o Rudini - Gradski muzej Požega">
            <a:extLst>
              <a:ext uri="{FF2B5EF4-FFF2-40B4-BE49-F238E27FC236}">
                <a16:creationId xmlns:a16="http://schemas.microsoft.com/office/drawing/2014/main" id="{E4B50A28-4B95-4CD8-9863-4520D4F23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735" y="5236143"/>
            <a:ext cx="2228383" cy="131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1E9E6DE-93F2-4AB3-9EA3-DE780501C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340" y="5739855"/>
            <a:ext cx="808521" cy="80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8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0161E3-14FC-4684-9D51-F68EA947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07A1C4-0A8B-45F7-AE5C-5604E7CA5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221" y="2079057"/>
            <a:ext cx="5356459" cy="4441056"/>
          </a:xfrm>
        </p:spPr>
        <p:txBody>
          <a:bodyPr>
            <a:normAutofit/>
          </a:bodyPr>
          <a:lstStyle/>
          <a:p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abbey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abandonded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1537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invasion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Ottomans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Rudina site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been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destroyed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centuries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taking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stone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parts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surrounding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villages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stone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used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a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endParaRPr lang="hr-HR" sz="2400" dirty="0"/>
          </a:p>
        </p:txBody>
      </p:sp>
      <p:pic>
        <p:nvPicPr>
          <p:cNvPr id="3082" name="Picture 10" descr="O tome se ne govori – simboli grba Kraljevine Slavonije (4/4) - Portal  Hrvatskoga kulturnog vijeća">
            <a:extLst>
              <a:ext uri="{FF2B5EF4-FFF2-40B4-BE49-F238E27FC236}">
                <a16:creationId xmlns:a16="http://schemas.microsoft.com/office/drawing/2014/main" id="{CD4DE330-8144-4048-9637-BE081A6C6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417" y="4125929"/>
            <a:ext cx="4289179" cy="24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337AB8C-74CC-467E-A79C-566DBEC678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74" t="26105" r="20106" b="11720"/>
          <a:stretch/>
        </p:blipFill>
        <p:spPr>
          <a:xfrm>
            <a:off x="7417416" y="117264"/>
            <a:ext cx="4289180" cy="4008665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5FB7DD75-8333-4EEB-91C6-2F822B4CC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339" y="5794409"/>
            <a:ext cx="808521" cy="80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0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AE9950-CAD3-41C8-A59D-93E39F94E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366" y="1886552"/>
            <a:ext cx="4331369" cy="3980848"/>
          </a:xfrm>
        </p:spPr>
        <p:txBody>
          <a:bodyPr>
            <a:normAutofit/>
          </a:bodyPr>
          <a:lstStyle/>
          <a:p>
            <a:r>
              <a:rPr lang="hr-HR" sz="2600" dirty="0"/>
              <a:t>monument </a:t>
            </a:r>
            <a:r>
              <a:rPr lang="hr-HR" sz="2600" dirty="0" err="1"/>
              <a:t>of</a:t>
            </a:r>
            <a:r>
              <a:rPr lang="hr-HR" sz="2600" dirty="0"/>
              <a:t> </a:t>
            </a:r>
            <a:r>
              <a:rPr lang="hr-HR" sz="2600" dirty="0" err="1"/>
              <a:t>romanesque</a:t>
            </a:r>
            <a:r>
              <a:rPr lang="hr-HR" sz="2600" dirty="0"/>
              <a:t> art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Contitental</a:t>
            </a:r>
            <a:r>
              <a:rPr lang="hr-HR" sz="2600" dirty="0"/>
              <a:t> Croatia</a:t>
            </a:r>
          </a:p>
          <a:p>
            <a:r>
              <a:rPr lang="hr-H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stone</a:t>
            </a: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sculptures</a:t>
            </a: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probably</a:t>
            </a: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decorated</a:t>
            </a: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outer</a:t>
            </a: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parts</a:t>
            </a: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church</a:t>
            </a: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walls</a:t>
            </a:r>
            <a:r>
              <a:rPr lang="hr-H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r-HR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underroof</a:t>
            </a: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elements</a:t>
            </a: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26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97C33F4-EEEC-4992-8BC6-D88B6319E5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42" t="22737" r="31000" b="18035"/>
          <a:stretch/>
        </p:blipFill>
        <p:spPr>
          <a:xfrm>
            <a:off x="801980" y="140769"/>
            <a:ext cx="2684694" cy="654878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7C48A87-E8D1-4253-8669-1C55ACE17D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00" t="22456" r="31079" b="6947"/>
          <a:stretch/>
        </p:blipFill>
        <p:spPr>
          <a:xfrm>
            <a:off x="9124287" y="140769"/>
            <a:ext cx="2955418" cy="654878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C303E314-30DC-40A3-A8B2-45DB0F459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474" y="5867400"/>
            <a:ext cx="808521" cy="80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80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9A2BDA-13B5-4054-AD8C-C4BFB3670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WORKSHOP INSTRUCTIONS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852EAB6-A27F-40C7-A44C-82432EEE8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b="1" dirty="0"/>
              <a:t>Black marker </a:t>
            </a:r>
            <a:r>
              <a:rPr lang="hr-HR" b="1" dirty="0" err="1"/>
              <a:t>pen</a:t>
            </a:r>
            <a:endParaRPr lang="hr-HR" b="1" dirty="0"/>
          </a:p>
          <a:p>
            <a:pPr marL="0" indent="0">
              <a:buNone/>
            </a:pPr>
            <a:r>
              <a:rPr lang="hr-HR" b="1" dirty="0"/>
              <a:t>White </a:t>
            </a:r>
            <a:r>
              <a:rPr lang="hr-HR" b="1" dirty="0" err="1"/>
              <a:t>papers</a:t>
            </a:r>
            <a:endParaRPr lang="hr-HR" b="1" dirty="0"/>
          </a:p>
          <a:p>
            <a:pPr marL="0" indent="0">
              <a:buNone/>
            </a:pPr>
            <a:r>
              <a:rPr lang="hr-HR" b="1" dirty="0" err="1"/>
              <a:t>Photos</a:t>
            </a:r>
            <a:r>
              <a:rPr lang="hr-HR" b="1" dirty="0"/>
              <a:t> </a:t>
            </a:r>
            <a:r>
              <a:rPr lang="hr-HR" b="1" dirty="0" err="1"/>
              <a:t>of</a:t>
            </a:r>
            <a:r>
              <a:rPr lang="hr-HR" b="1" dirty="0"/>
              <a:t> Rudine </a:t>
            </a:r>
            <a:r>
              <a:rPr lang="hr-HR" b="1" dirty="0" err="1"/>
              <a:t>heads</a:t>
            </a:r>
            <a:endParaRPr lang="hr-HR" b="1" dirty="0"/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r>
              <a:rPr lang="hr-HR" b="1" dirty="0"/>
              <a:t>CHOOSE YOUR PAL FROM SOME OTHER NATION</a:t>
            </a:r>
          </a:p>
          <a:p>
            <a:pPr marL="0" indent="0">
              <a:buNone/>
            </a:pPr>
            <a:r>
              <a:rPr lang="hr-HR" b="1" dirty="0"/>
              <a:t>CHOOSE ONE OF THE HEADS</a:t>
            </a:r>
          </a:p>
          <a:p>
            <a:pPr marL="0" indent="0">
              <a:buNone/>
            </a:pPr>
            <a:r>
              <a:rPr lang="hr-HR" b="1" dirty="0"/>
              <a:t>ILLUSTRATE IT IN ON A PAPER – WORK IN PAIR ON ONE ILLUSTRATION</a:t>
            </a:r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r>
              <a:rPr lang="hr-HR" b="1" dirty="0"/>
              <a:t>POSTER WILL BE CREATED OUT OF ALL YOUR ILLUSTRATIONS!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C681CF1-2600-46E8-839D-AAE1B1CFB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859" y="4994391"/>
            <a:ext cx="808521" cy="80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28792"/>
      </p:ext>
    </p:extLst>
  </p:cSld>
  <p:clrMapOvr>
    <a:masterClrMapping/>
  </p:clrMapOvr>
</p:sld>
</file>

<file path=ppt/theme/theme1.xml><?xml version="1.0" encoding="utf-8"?>
<a:theme xmlns:a="http://schemas.openxmlformats.org/drawingml/2006/main" name="Žetva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TM10001105[[fn=Žetva]]</Template>
  <TotalTime>4544</TotalTime>
  <Words>139</Words>
  <Application>Microsoft Office PowerPoint</Application>
  <PresentationFormat>Široki zaslon</PresentationFormat>
  <Paragraphs>19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Arial</vt:lpstr>
      <vt:lpstr>Calibri</vt:lpstr>
      <vt:lpstr>Franklin Gothic Book</vt:lpstr>
      <vt:lpstr>Žetva</vt:lpstr>
      <vt:lpstr>RUDINA HEADS</vt:lpstr>
      <vt:lpstr>RUDINA ABBEY</vt:lpstr>
      <vt:lpstr>PowerPoint prezentacija</vt:lpstr>
      <vt:lpstr>PowerPoint prezentacija</vt:lpstr>
      <vt:lpstr>WORKSHOP INSTRUCTIONS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RUDINA HEADS</dc:title>
  <dc:creator>Lidia Gerstman</dc:creator>
  <cp:lastModifiedBy>Lidia Gerstman</cp:lastModifiedBy>
  <cp:revision>1</cp:revision>
  <dcterms:created xsi:type="dcterms:W3CDTF">2022-03-29T05:12:33Z</dcterms:created>
  <dcterms:modified xsi:type="dcterms:W3CDTF">2022-04-01T08:56:51Z</dcterms:modified>
</cp:coreProperties>
</file>