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58" r:id="rId4"/>
    <p:sldId id="272" r:id="rId5"/>
    <p:sldId id="259" r:id="rId6"/>
    <p:sldId id="260" r:id="rId7"/>
    <p:sldId id="273" r:id="rId8"/>
    <p:sldId id="261" r:id="rId9"/>
    <p:sldId id="268" r:id="rId10"/>
    <p:sldId id="269" r:id="rId11"/>
    <p:sldId id="263" r:id="rId12"/>
    <p:sldId id="274" r:id="rId13"/>
    <p:sldId id="262" r:id="rId14"/>
    <p:sldId id="266" r:id="rId15"/>
    <p:sldId id="264" r:id="rId16"/>
    <p:sldId id="265" r:id="rId17"/>
    <p:sldId id="270" r:id="rId18"/>
    <p:sldId id="275" r:id="rId19"/>
    <p:sldId id="267" r:id="rId20"/>
    <p:sldId id="280" r:id="rId21"/>
    <p:sldId id="277" r:id="rId22"/>
    <p:sldId id="278" r:id="rId23"/>
    <p:sldId id="276" r:id="rId24"/>
    <p:sldId id="271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/>
    <p:restoredTop sz="94580"/>
  </p:normalViewPr>
  <p:slideViewPr>
    <p:cSldViewPr snapToGrid="0" snapToObjects="1">
      <p:cViewPr>
        <p:scale>
          <a:sx n="76" d="100"/>
          <a:sy n="76" d="100"/>
        </p:scale>
        <p:origin x="3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2899C-13DB-0A43-9574-60053471A6A8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4402C-E604-8D48-8E30-BB7F07855C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80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402C-E604-8D48-8E30-BB7F07855C5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32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q3ZhYfruH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Green care in </a:t>
            </a:r>
            <a:r>
              <a:rPr lang="it-IT" dirty="0" err="1" smtClean="0"/>
              <a:t>finlandia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Various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 </a:t>
            </a:r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goal: </a:t>
            </a:r>
            <a:r>
              <a:rPr lang="it-IT" dirty="0" err="1" smtClean="0"/>
              <a:t>successful</a:t>
            </a:r>
            <a:r>
              <a:rPr lang="it-IT" dirty="0" smtClean="0"/>
              <a:t> inclusive </a:t>
            </a:r>
            <a:r>
              <a:rPr lang="it-IT" dirty="0" err="1" smtClean="0"/>
              <a:t>education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4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3" y="440893"/>
            <a:ext cx="3650532" cy="486737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90" y="1059663"/>
            <a:ext cx="3934760" cy="29510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07" y="1328394"/>
            <a:ext cx="3509159" cy="46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Diversi studi hanno dimostrato gli effetti positivi della natura sulla salute umana. Questi effetti calmanti della natura possono essere riscontrati:</a:t>
            </a:r>
          </a:p>
          <a:p>
            <a:r>
              <a:rPr lang="it-IT" sz="2400" dirty="0"/>
              <a:t>n</a:t>
            </a:r>
            <a:r>
              <a:rPr lang="it-IT" sz="2400" dirty="0" smtClean="0"/>
              <a:t>el ritmo cardiaco</a:t>
            </a:r>
          </a:p>
          <a:p>
            <a:r>
              <a:rPr lang="it-IT" sz="2400" dirty="0"/>
              <a:t>n</a:t>
            </a:r>
            <a:r>
              <a:rPr lang="it-IT" sz="2400" dirty="0" smtClean="0"/>
              <a:t>ella pressione sanguigna</a:t>
            </a:r>
          </a:p>
          <a:p>
            <a:r>
              <a:rPr lang="it-IT" sz="2400" dirty="0"/>
              <a:t>n</a:t>
            </a:r>
            <a:r>
              <a:rPr lang="it-IT" sz="2400" dirty="0" smtClean="0"/>
              <a:t>ei livelli degli ormoni da stress nel sangue e tensione muscolare (cortisolo, adrenalina, serotonina, dopamina)</a:t>
            </a:r>
          </a:p>
        </p:txBody>
      </p:sp>
    </p:spTree>
    <p:extLst>
      <p:ext uri="{BB962C8B-B14F-4D97-AF65-F5344CB8AC3E}">
        <p14:creationId xmlns:p14="http://schemas.microsoft.com/office/powerpoint/2010/main" val="13685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Camminare nella natura è un metodo per gestire lo stress. </a:t>
            </a:r>
          </a:p>
          <a:p>
            <a:r>
              <a:rPr lang="it-IT" sz="2400" dirty="0" smtClean="0"/>
              <a:t>Natura come ambiente terapeutico nella riabilitazione</a:t>
            </a:r>
          </a:p>
          <a:p>
            <a:r>
              <a:rPr lang="it-IT" sz="2400" dirty="0" smtClean="0"/>
              <a:t>Eco-psicologia: essere umani come parte della natura, nel senso che il benessere umano è legato al benessere naturale.  Questa teoria mira a legare gli esseri umani alla natura e a supportarli nell’adozione di uno stile di vita sostenibile. La biodiversità promuove la diversità culturale e la resilienza umana.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73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Categorie principali di attività “nature-</a:t>
            </a:r>
            <a:r>
              <a:rPr lang="it-IT" dirty="0" err="1" smtClean="0"/>
              <a:t>assisted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4" y="2014194"/>
            <a:ext cx="5937663" cy="4453247"/>
          </a:xfrm>
        </p:spPr>
      </p:pic>
    </p:spTree>
    <p:extLst>
      <p:ext uri="{BB962C8B-B14F-4D97-AF65-F5344CB8AC3E}">
        <p14:creationId xmlns:p14="http://schemas.microsoft.com/office/powerpoint/2010/main" val="7110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Discussioni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Che tipo di paesaggio ti viene in mente quando pensi a un posto rilassante, sicuro, piacevole?</a:t>
            </a:r>
          </a:p>
          <a:p>
            <a:r>
              <a:rPr lang="it-IT" sz="2400" dirty="0" smtClean="0"/>
              <a:t>Immagina questo luogo e pensa ai colori, odori, suoni.</a:t>
            </a:r>
          </a:p>
          <a:p>
            <a:r>
              <a:rPr lang="it-IT" sz="2400" dirty="0" smtClean="0"/>
              <a:t>Come ti senti?</a:t>
            </a:r>
          </a:p>
          <a:p>
            <a:r>
              <a:rPr lang="it-IT" sz="2400" dirty="0" smtClean="0"/>
              <a:t>In quali situazioni potrebbe esserti utile pensare a questo luogo?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40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riabilitazione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Oltre ad offrire esperienze memorabili, l’orticultura e attività all’aperto danno la </a:t>
            </a:r>
            <a:r>
              <a:rPr lang="it-IT" sz="2400" dirty="0" err="1" smtClean="0"/>
              <a:t>possibilita</a:t>
            </a:r>
            <a:r>
              <a:rPr lang="it-IT" sz="2400" dirty="0" smtClean="0"/>
              <a:t> di praticare </a:t>
            </a:r>
            <a:r>
              <a:rPr lang="it-IT" sz="2400" dirty="0" err="1" smtClean="0"/>
              <a:t>skills</a:t>
            </a:r>
            <a:r>
              <a:rPr lang="it-IT" sz="2400" dirty="0" smtClean="0"/>
              <a:t> specifiche. Nella orticoltura terapeutica le attività sono focalizzate sulle capacità fisiche o </a:t>
            </a:r>
            <a:r>
              <a:rPr lang="it-IT" sz="2400" dirty="0" err="1" smtClean="0"/>
              <a:t>psico</a:t>
            </a:r>
            <a:r>
              <a:rPr lang="it-IT" sz="2400" dirty="0" smtClean="0"/>
              <a:t>-sociali</a:t>
            </a:r>
          </a:p>
          <a:p>
            <a:r>
              <a:rPr lang="it-IT" sz="2400" dirty="0" smtClean="0"/>
              <a:t>Care </a:t>
            </a:r>
            <a:r>
              <a:rPr lang="it-IT" sz="2400" dirty="0" err="1" smtClean="0"/>
              <a:t>farming</a:t>
            </a:r>
            <a:r>
              <a:rPr lang="it-IT" sz="2400" dirty="0" smtClean="0"/>
              <a:t> (o social </a:t>
            </a:r>
            <a:r>
              <a:rPr lang="it-IT" sz="2400" dirty="0" err="1" smtClean="0"/>
              <a:t>farming</a:t>
            </a:r>
            <a:r>
              <a:rPr lang="it-IT" sz="2400" dirty="0" smtClean="0"/>
              <a:t>) è parte essenziale del green care europeo</a:t>
            </a:r>
          </a:p>
          <a:p>
            <a:r>
              <a:rPr lang="it-IT" sz="2400" dirty="0" smtClean="0"/>
              <a:t>In fattoria, la cura degli animali così come la coltivazione stagionale, offrono l’opportunità di relazionarsi con la natura. Attività di gruppo e seguire un ritmo giornaliero aiuta il processo riabilitativo.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29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Forestmind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benessere e gli effetti che la natura ha sulla salute, rendono la foresta e i boschi i migliori luoghi per esercitare le abilità mentali.</a:t>
            </a:r>
          </a:p>
          <a:p>
            <a:r>
              <a:rPr lang="it-IT" dirty="0" smtClean="0"/>
              <a:t>Riconoscere i propri sensi, osservazioni, reazioni, pensieri ed emozioni aumenta la coscienza di sé (self-</a:t>
            </a:r>
            <a:r>
              <a:rPr lang="it-IT" dirty="0" err="1" smtClean="0"/>
              <a:t>awareness</a:t>
            </a:r>
            <a:r>
              <a:rPr lang="it-IT" dirty="0" smtClean="0"/>
              <a:t>)</a:t>
            </a:r>
          </a:p>
          <a:p>
            <a:r>
              <a:rPr lang="it-IT" dirty="0" smtClean="0"/>
              <a:t>Gli esercizi di </a:t>
            </a:r>
            <a:r>
              <a:rPr lang="it-IT" dirty="0" err="1" smtClean="0"/>
              <a:t>Forestmind</a:t>
            </a:r>
            <a:r>
              <a:rPr lang="it-IT" dirty="0" smtClean="0"/>
              <a:t> dovrebbero essere svolti regolarmente e sono adatti a qualsiasi ambiente naturale. Anche l’uso di immagini può aiutare in caso di luoghi al chiuso.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8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642594"/>
            <a:ext cx="5858493" cy="4393870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92" y="2257816"/>
            <a:ext cx="5242982" cy="3932237"/>
          </a:xfrm>
        </p:spPr>
      </p:pic>
    </p:spTree>
    <p:extLst>
      <p:ext uri="{BB962C8B-B14F-4D97-AF65-F5344CB8AC3E}">
        <p14:creationId xmlns:p14="http://schemas.microsoft.com/office/powerpoint/2010/main" val="20692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6" y="778221"/>
            <a:ext cx="5242982" cy="39322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19" y="778153"/>
            <a:ext cx="3876260" cy="5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2" b="15742"/>
          <a:stretch/>
        </p:blipFill>
        <p:spPr>
          <a:xfrm>
            <a:off x="548670" y="642593"/>
            <a:ext cx="10761873" cy="5665441"/>
          </a:xfrm>
        </p:spPr>
      </p:pic>
    </p:spTree>
    <p:extLst>
      <p:ext uri="{BB962C8B-B14F-4D97-AF65-F5344CB8AC3E}">
        <p14:creationId xmlns:p14="http://schemas.microsoft.com/office/powerpoint/2010/main" val="12826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23-27 settembre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7" y="1749690"/>
            <a:ext cx="5872691" cy="4404519"/>
          </a:xfrm>
        </p:spPr>
      </p:pic>
    </p:spTree>
    <p:extLst>
      <p:ext uri="{BB962C8B-B14F-4D97-AF65-F5344CB8AC3E}">
        <p14:creationId xmlns:p14="http://schemas.microsoft.com/office/powerpoint/2010/main" val="1736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Passeggiata nel bosco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https://www.youtube.com/watch?v=Kq3ZhYfruHo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4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Workshops in biblioteca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09" y="2014194"/>
            <a:ext cx="6008158" cy="4506119"/>
          </a:xfrm>
        </p:spPr>
      </p:pic>
    </p:spTree>
    <p:extLst>
      <p:ext uri="{BB962C8B-B14F-4D97-AF65-F5344CB8AC3E}">
        <p14:creationId xmlns:p14="http://schemas.microsoft.com/office/powerpoint/2010/main" val="2545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Integrazione vs. Inclusione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41" y="2014194"/>
            <a:ext cx="5618691" cy="4214019"/>
          </a:xfrm>
        </p:spPr>
      </p:pic>
    </p:spTree>
    <p:extLst>
      <p:ext uri="{BB962C8B-B14F-4D97-AF65-F5344CB8AC3E}">
        <p14:creationId xmlns:p14="http://schemas.microsoft.com/office/powerpoint/2010/main" val="944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Integrazione vs. Inclusione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18" y="2014194"/>
            <a:ext cx="5515927" cy="4136946"/>
          </a:xfrm>
        </p:spPr>
      </p:pic>
    </p:spTree>
    <p:extLst>
      <p:ext uri="{BB962C8B-B14F-4D97-AF65-F5344CB8AC3E}">
        <p14:creationId xmlns:p14="http://schemas.microsoft.com/office/powerpoint/2010/main" val="11692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78" y="403501"/>
            <a:ext cx="4224129" cy="5632174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13" y="403501"/>
            <a:ext cx="4224131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Diplomi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9" y="2103438"/>
            <a:ext cx="5242982" cy="3932237"/>
          </a:xfrm>
        </p:spPr>
      </p:pic>
    </p:spTree>
    <p:extLst>
      <p:ext uri="{BB962C8B-B14F-4D97-AF65-F5344CB8AC3E}">
        <p14:creationId xmlns:p14="http://schemas.microsoft.com/office/powerpoint/2010/main" val="11952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scuola finlandese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Scuola dell’obbligo: 7-17 anni</a:t>
            </a:r>
          </a:p>
          <a:p>
            <a:r>
              <a:rPr lang="it-IT" sz="2400" dirty="0" smtClean="0"/>
              <a:t>Agosto-maggio</a:t>
            </a:r>
          </a:p>
          <a:p>
            <a:r>
              <a:rPr lang="it-IT" sz="2400" dirty="0" smtClean="0"/>
              <a:t>Durata lezioni: 45 minuti</a:t>
            </a:r>
          </a:p>
          <a:p>
            <a:r>
              <a:rPr lang="it-IT" sz="2400" dirty="0" smtClean="0"/>
              <a:t>Mensa gratuita per tutti gli alunni</a:t>
            </a:r>
          </a:p>
          <a:p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61" y="3074368"/>
            <a:ext cx="4463521" cy="33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Kiviniitty</a:t>
            </a:r>
            <a:r>
              <a:rPr lang="it-IT" dirty="0"/>
              <a:t>: 7-9 </a:t>
            </a:r>
            <a:r>
              <a:rPr lang="it-IT" dirty="0" err="1"/>
              <a:t>grades</a:t>
            </a:r>
            <a:r>
              <a:rPr lang="it-IT" dirty="0"/>
              <a:t> (scuola secondaria)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1" t="26602" r="26746" b="31060"/>
          <a:stretch/>
        </p:blipFill>
        <p:spPr>
          <a:xfrm>
            <a:off x="2663687" y="2014194"/>
            <a:ext cx="6367670" cy="4300837"/>
          </a:xfrm>
        </p:spPr>
      </p:pic>
    </p:spTree>
    <p:extLst>
      <p:ext uri="{BB962C8B-B14F-4D97-AF65-F5344CB8AC3E}">
        <p14:creationId xmlns:p14="http://schemas.microsoft.com/office/powerpoint/2010/main" val="12681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Arte, economia domestica, classi preparatorie di lingua finlandese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2129564"/>
            <a:ext cx="5242982" cy="39322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9564"/>
            <a:ext cx="5242983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Green Care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Green Care comprende attività che mantengono e migliorano il benessere umano e la qualità della vita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 Le </a:t>
            </a:r>
            <a:r>
              <a:rPr lang="it-IT" sz="2400" dirty="0"/>
              <a:t>attività possono svolgersi in ambienti rurali e agricoli, ma anche nei boschi, nel giardino o persino all'interno e nelle aree urbane. Possono riguardare vari settori professionali come l'assistenza sanitaria, la prevenzione di problemi di salute o la riabilitazione.</a:t>
            </a:r>
          </a:p>
        </p:txBody>
      </p:sp>
    </p:spTree>
    <p:extLst>
      <p:ext uri="{BB962C8B-B14F-4D97-AF65-F5344CB8AC3E}">
        <p14:creationId xmlns:p14="http://schemas.microsoft.com/office/powerpoint/2010/main" val="13585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" b="17776"/>
          <a:stretch/>
        </p:blipFill>
        <p:spPr>
          <a:xfrm>
            <a:off x="1603513" y="795130"/>
            <a:ext cx="8452448" cy="5501004"/>
          </a:xfrm>
        </p:spPr>
      </p:pic>
    </p:spTree>
    <p:extLst>
      <p:ext uri="{BB962C8B-B14F-4D97-AF65-F5344CB8AC3E}">
        <p14:creationId xmlns:p14="http://schemas.microsoft.com/office/powerpoint/2010/main" val="7790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Metodi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Terapie ed attività con animali</a:t>
            </a:r>
          </a:p>
          <a:p>
            <a:r>
              <a:rPr lang="it-IT" sz="2400" dirty="0" smtClean="0"/>
              <a:t>Immersione nell’ambiente naturale</a:t>
            </a:r>
          </a:p>
          <a:p>
            <a:r>
              <a:rPr lang="it-IT" sz="2400" dirty="0"/>
              <a:t>Riabilitazione in ambiente verde</a:t>
            </a:r>
          </a:p>
        </p:txBody>
      </p:sp>
    </p:spTree>
    <p:extLst>
      <p:ext uri="{BB962C8B-B14F-4D97-AF65-F5344CB8AC3E}">
        <p14:creationId xmlns:p14="http://schemas.microsoft.com/office/powerpoint/2010/main" val="2438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8" y="535895"/>
            <a:ext cx="5242982" cy="39322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6" y="1992086"/>
            <a:ext cx="5434940" cy="40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Sapone</Template>
  <TotalTime>192</TotalTime>
  <Words>473</Words>
  <Application>Microsoft Office PowerPoint</Application>
  <PresentationFormat>Personalizzato</PresentationFormat>
  <Paragraphs>47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Sapone</vt:lpstr>
      <vt:lpstr>Green care in finlandia</vt:lpstr>
      <vt:lpstr>23-27 settembre</vt:lpstr>
      <vt:lpstr>La scuola finlandese</vt:lpstr>
      <vt:lpstr> Kiviniitty: 7-9 grades (scuola secondaria) </vt:lpstr>
      <vt:lpstr>Arte, economia domestica, classi preparatorie di lingua finlandese</vt:lpstr>
      <vt:lpstr>Green Care</vt:lpstr>
      <vt:lpstr>Presentazione standard di PowerPoint</vt:lpstr>
      <vt:lpstr>Metodi</vt:lpstr>
      <vt:lpstr>Presentazione standard di PowerPoint</vt:lpstr>
      <vt:lpstr>Presentazione standard di PowerPoint</vt:lpstr>
      <vt:lpstr>Effetti</vt:lpstr>
      <vt:lpstr>Effetti</vt:lpstr>
      <vt:lpstr>Categorie principali di attività “nature-assisted”</vt:lpstr>
      <vt:lpstr>Discussioni</vt:lpstr>
      <vt:lpstr>La riabilitazione</vt:lpstr>
      <vt:lpstr>Forestmind</vt:lpstr>
      <vt:lpstr>Presentazione standard di PowerPoint</vt:lpstr>
      <vt:lpstr>Presentazione standard di PowerPoint</vt:lpstr>
      <vt:lpstr>Presentazione standard di PowerPoint</vt:lpstr>
      <vt:lpstr>Passeggiata nel bosco</vt:lpstr>
      <vt:lpstr>Workshops in biblioteca</vt:lpstr>
      <vt:lpstr>Integrazione vs. Inclusione</vt:lpstr>
      <vt:lpstr>Integrazione vs. Inclusione</vt:lpstr>
      <vt:lpstr>Presentazione standard di PowerPoint</vt:lpstr>
      <vt:lpstr>Diplomi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care in finlandia</dc:title>
  <dc:creator>Fosco Nori</dc:creator>
  <cp:lastModifiedBy>Alunno</cp:lastModifiedBy>
  <cp:revision>26</cp:revision>
  <dcterms:created xsi:type="dcterms:W3CDTF">2019-11-18T22:03:38Z</dcterms:created>
  <dcterms:modified xsi:type="dcterms:W3CDTF">2019-12-11T07:22:24Z</dcterms:modified>
</cp:coreProperties>
</file>