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2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59" r:id="rId11"/>
  </p:sldIdLst>
  <p:sldSz cx="9144000" cy="5143500" type="screen16x9"/>
  <p:notesSz cx="6858000" cy="9144000"/>
  <p:embeddedFontLst>
    <p:embeddedFont>
      <p:font typeface="Bahnschrift Light" panose="020B0502040204020203" pitchFamily="34" charset="0"/>
      <p:regular r:id="rId13"/>
    </p:embeddedFont>
    <p:embeddedFont>
      <p:font typeface="Bitter Thin" panose="020B0604020202020204" charset="0"/>
      <p:regular r:id="rId14"/>
      <p:bold r:id="rId15"/>
      <p:italic r:id="rId16"/>
      <p:boldItalic r:id="rId17"/>
    </p:embeddedFont>
    <p:embeddedFont>
      <p:font typeface="Century" panose="02040604050505020304" pitchFamily="18" charset="0"/>
      <p:regular r:id="rId18"/>
    </p:embeddedFont>
    <p:embeddedFont>
      <p:font typeface="Dancing Script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70BA2F-8112-4EE9-9E6B-515A5F67D619}">
  <a:tblStyle styleId="{9370BA2F-8112-4EE9-9E6B-515A5F67D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3169A7-064E-4ED3-959F-49B9377A39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340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90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022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279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9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✘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✗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ctrTitle"/>
          </p:nvPr>
        </p:nvSpPr>
        <p:spPr>
          <a:xfrm>
            <a:off x="2638925" y="1147629"/>
            <a:ext cx="3866100" cy="27292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j-lt"/>
              </a:rPr>
              <a:t>N</a:t>
            </a:r>
            <a:r>
              <a:rPr lang="en" sz="3200" b="1" dirty="0">
                <a:latin typeface="+mj-lt"/>
              </a:rPr>
              <a:t>otre ville Chaidari</a:t>
            </a:r>
            <a:endParaRPr sz="3200" b="1" dirty="0">
              <a:latin typeface="+mj-lt"/>
            </a:endParaRPr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5" y="582173"/>
            <a:ext cx="1057232" cy="159608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07" y="3876851"/>
            <a:ext cx="1716390" cy="114891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6" y="3290219"/>
            <a:ext cx="1761348" cy="132101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91" y="212603"/>
            <a:ext cx="1662268" cy="9350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2641925" y="1818449"/>
            <a:ext cx="3860100" cy="170092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Vielen</a:t>
            </a:r>
            <a:r>
              <a:rPr lang="en-US" dirty="0"/>
              <a:t> Dank!!!</a:t>
            </a:r>
            <a:br>
              <a:rPr lang="en-US" dirty="0"/>
            </a:br>
            <a:r>
              <a:rPr lang="en-US" dirty="0"/>
              <a:t>Merci </a:t>
            </a:r>
            <a:br>
              <a:rPr lang="en-US" dirty="0"/>
            </a:br>
            <a:r>
              <a:rPr lang="en-US" dirty="0"/>
              <a:t>beaucoup</a:t>
            </a:r>
            <a:r>
              <a:rPr lang="el-GR" dirty="0"/>
              <a:t>!!!!</a:t>
            </a:r>
            <a:endParaRPr dirty="0"/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28" y="772399"/>
            <a:ext cx="1409436" cy="141731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96" y="3946357"/>
            <a:ext cx="1582425" cy="9350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90" y="3375677"/>
            <a:ext cx="1533520" cy="10381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Unsere Stadt - Notre ville</a:t>
            </a:r>
            <a:endParaRPr b="1" dirty="0"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2"/>
          </p:nvPr>
        </p:nvSpPr>
        <p:spPr>
          <a:xfrm>
            <a:off x="3296649" y="1218249"/>
            <a:ext cx="3040355" cy="3925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71450" indent="-17145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200" b="1" dirty="0"/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Chaidari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est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un     banlieue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d’Athènes</a:t>
            </a:r>
            <a:endParaRPr lang="el-GR" sz="2100" dirty="0">
              <a:latin typeface="Bahnschrift Light" panose="020B0502040204020203" pitchFamily="34" charset="0"/>
              <a:ea typeface="Dancing Script"/>
              <a:cs typeface="Dancing Script"/>
            </a:endParaRP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l-G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Ι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l se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trouve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fr-F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au Nord-Ouest d’Athènes</a:t>
            </a:r>
            <a:endParaRPr lang="en-US" sz="2100" dirty="0">
              <a:latin typeface="Bahnschrift Light" panose="020B0502040204020203" pitchFamily="34" charset="0"/>
              <a:ea typeface="Dancing Script"/>
              <a:cs typeface="Dancing Script"/>
            </a:endParaRP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Il se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trouve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pr</a:t>
            </a:r>
            <a:r>
              <a:rPr lang="fr-F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ès du centre d’Athènes</a:t>
            </a: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fr-F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C’est une grande ville pleine de vie</a:t>
            </a: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fr-F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Il y a des espaces verts</a:t>
            </a: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fr-F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il y a presque 47000 habitants</a:t>
            </a:r>
            <a:r>
              <a:rPr lang="el-GR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.</a:t>
            </a:r>
            <a:endParaRPr lang="fr-FR" sz="2100" dirty="0">
              <a:latin typeface="Bahnschrift Light" panose="020B0502040204020203" pitchFamily="34" charset="0"/>
              <a:ea typeface="Dancing Script"/>
              <a:cs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764950" y="1218249"/>
            <a:ext cx="2531700" cy="34334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Chaidari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ist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ein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Vorort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von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Athen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.</a:t>
            </a: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Es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liegt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im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Nordwesten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der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griechischen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Hauptstadt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</a:p>
          <a:p>
            <a:pPr marL="3429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und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ersteckt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</a:t>
            </a:r>
            <a:r>
              <a:rPr lang="en-US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sich</a:t>
            </a:r>
            <a:r>
              <a:rPr lang="en-US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am F</a:t>
            </a:r>
            <a:r>
              <a:rPr lang="de-DE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uße</a:t>
            </a:r>
            <a:r>
              <a:rPr lang="de-DE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des </a:t>
            </a:r>
            <a:r>
              <a:rPr lang="de-DE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Egaleo</a:t>
            </a:r>
            <a:r>
              <a:rPr lang="de-DE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Bergs bis zur Küste des Golfs von </a:t>
            </a:r>
            <a:r>
              <a:rPr lang="de-DE" sz="2100" dirty="0" err="1">
                <a:latin typeface="Bahnschrift Light" panose="020B0502040204020203" pitchFamily="34" charset="0"/>
                <a:ea typeface="Dancing Script"/>
                <a:cs typeface="Dancing Script"/>
              </a:rPr>
              <a:t>Elefsis</a:t>
            </a:r>
            <a:r>
              <a:rPr lang="de-DE" sz="2100" dirty="0">
                <a:latin typeface="Bahnschrift Light" panose="020B0502040204020203" pitchFamily="34" charset="0"/>
                <a:ea typeface="Dancing Script"/>
                <a:cs typeface="Dancing Script"/>
              </a:rPr>
              <a:t> im Westen.</a:t>
            </a:r>
            <a:endParaRPr sz="2100" dirty="0">
              <a:latin typeface="Bahnschrift Light" panose="020B0502040204020203" pitchFamily="34" charset="0"/>
              <a:ea typeface="Dancing Script"/>
              <a:cs typeface="Dancing Script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8" name="Google Shape;6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677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73" y="2151152"/>
            <a:ext cx="872384" cy="131702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06" y="3770278"/>
            <a:ext cx="1175223" cy="8814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-340242" y="382475"/>
            <a:ext cx="6953693" cy="83024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 err="1"/>
              <a:t>Sehenswürdigkeiten</a:t>
            </a:r>
            <a:r>
              <a:rPr lang="en-US" sz="3600" b="1" dirty="0"/>
              <a:t> - Sites </a:t>
            </a:r>
            <a:r>
              <a:rPr lang="en-US" sz="3600" b="1" dirty="0" err="1"/>
              <a:t>anciens</a:t>
            </a:r>
            <a:endParaRPr sz="3600" b="1" dirty="0"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764951" y="1111433"/>
            <a:ext cx="2488612" cy="34605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r>
              <a:rPr lang="de-DE" sz="3200" b="1" dirty="0">
                <a:latin typeface="Century" panose="02040604050505020304" pitchFamily="18" charset="0"/>
                <a:sym typeface="Dancing Script"/>
              </a:rPr>
              <a:t>Das Kloster</a:t>
            </a:r>
          </a:p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r>
              <a:rPr lang="de-DE" sz="3200" b="1" dirty="0">
                <a:latin typeface="Century" panose="02040604050505020304" pitchFamily="18" charset="0"/>
                <a:sym typeface="Dancing Script"/>
              </a:rPr>
              <a:t>Der </a:t>
            </a:r>
            <a:r>
              <a:rPr lang="de-DE" sz="3200" b="1" dirty="0" err="1">
                <a:latin typeface="Century" panose="02040604050505020304" pitchFamily="18" charset="0"/>
                <a:sym typeface="Dancing Script"/>
              </a:rPr>
              <a:t>Palataki</a:t>
            </a:r>
            <a:r>
              <a:rPr lang="de-DE" sz="3200" b="1" dirty="0">
                <a:latin typeface="Century" panose="02040604050505020304" pitchFamily="18" charset="0"/>
                <a:sym typeface="Dancing Script"/>
              </a:rPr>
              <a:t> Turm</a:t>
            </a:r>
          </a:p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r>
              <a:rPr lang="de-DE" sz="3200" b="1" dirty="0">
                <a:latin typeface="Century" panose="02040604050505020304" pitchFamily="18" charset="0"/>
                <a:sym typeface="Dancing Script"/>
              </a:rPr>
              <a:t>Der botanische Garten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3200" b="1" dirty="0">
                <a:latin typeface="+mj-lt"/>
              </a:rPr>
              <a:t> </a:t>
            </a:r>
            <a:endParaRPr sz="3200" b="1" dirty="0">
              <a:latin typeface="+mj-lt"/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78" y="2800175"/>
            <a:ext cx="1819633" cy="1231892"/>
          </a:xfrm>
          <a:prstGeom prst="rect">
            <a:avLst/>
          </a:prstGeom>
        </p:spPr>
      </p:pic>
      <p:sp>
        <p:nvSpPr>
          <p:cNvPr id="9" name="Google Shape;101;p16"/>
          <p:cNvSpPr txBox="1">
            <a:spLocks/>
          </p:cNvSpPr>
          <p:nvPr/>
        </p:nvSpPr>
        <p:spPr>
          <a:xfrm>
            <a:off x="3359888" y="1111433"/>
            <a:ext cx="2976220" cy="3460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r>
              <a:rPr lang="fr-FR" sz="1400" dirty="0"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fr-FR" sz="3200" b="1" dirty="0">
                <a:latin typeface="Century" panose="02040604050505020304" pitchFamily="18" charset="0"/>
                <a:sym typeface="Dancing Script"/>
              </a:rPr>
              <a:t>Le monastère</a:t>
            </a:r>
          </a:p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endParaRPr lang="fr-FR" sz="3200" b="1" dirty="0">
              <a:latin typeface="Century" panose="02040604050505020304" pitchFamily="18" charset="0"/>
              <a:sym typeface="Dancing Script"/>
            </a:endParaRPr>
          </a:p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r>
              <a:rPr lang="fr-FR" sz="3200" b="1" dirty="0">
                <a:latin typeface="Century" panose="02040604050505020304" pitchFamily="18" charset="0"/>
                <a:sym typeface="Dancing Script"/>
              </a:rPr>
              <a:t>Le tour de </a:t>
            </a:r>
            <a:r>
              <a:rPr lang="fr-FR" sz="3200" b="1" dirty="0" err="1">
                <a:latin typeface="Century" panose="02040604050505020304" pitchFamily="18" charset="0"/>
                <a:sym typeface="Dancing Script"/>
              </a:rPr>
              <a:t>Palataki</a:t>
            </a:r>
            <a:endParaRPr lang="fr-FR" sz="3200" b="1" dirty="0">
              <a:latin typeface="Century" panose="02040604050505020304" pitchFamily="18" charset="0"/>
              <a:sym typeface="Dancing Script"/>
            </a:endParaRPr>
          </a:p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endParaRPr lang="fr-FR" sz="3200" b="1" dirty="0">
              <a:latin typeface="Century" panose="02040604050505020304" pitchFamily="18" charset="0"/>
              <a:sym typeface="Dancing Script"/>
            </a:endParaRPr>
          </a:p>
          <a:p>
            <a:pPr marL="571500" indent="-571500">
              <a:lnSpc>
                <a:spcPct val="9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v"/>
            </a:pPr>
            <a:r>
              <a:rPr lang="fr-FR" sz="3200" b="1" dirty="0">
                <a:latin typeface="Century" panose="02040604050505020304" pitchFamily="18" charset="0"/>
                <a:sym typeface="Dancing Script"/>
              </a:rPr>
              <a:t>Le jardin botanique</a:t>
            </a:r>
          </a:p>
          <a:p>
            <a:pPr marL="0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endParaRPr lang="fr-FR" sz="1400" dirty="0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endParaRPr lang="fr-FR" sz="1400" dirty="0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r>
              <a:rPr lang="de-DE" sz="4000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D2DFCA-344A-4EB8-B863-B3BCCCAA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Nos écoles</a:t>
            </a:r>
            <a:endParaRPr lang="el-GR" dirty="0">
              <a:latin typeface="+mj-lt"/>
            </a:endParaRP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CA7B61F-068C-4A70-9A68-7525D4C4D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Vierte Grundschule in </a:t>
            </a:r>
            <a:r>
              <a:rPr lang="de-DE" b="1" dirty="0" err="1"/>
              <a:t>Chaidari</a:t>
            </a:r>
            <a:endParaRPr lang="el-GR" b="1" dirty="0"/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B033DE9C-8B3B-4AFA-941A-DF8D00B3E42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91786" y="1218250"/>
            <a:ext cx="3009013" cy="3229800"/>
          </a:xfrm>
        </p:spPr>
        <p:txBody>
          <a:bodyPr/>
          <a:lstStyle/>
          <a:p>
            <a:r>
              <a:rPr lang="fr-FR" b="1" dirty="0">
                <a:latin typeface="+mj-lt"/>
              </a:rPr>
              <a:t>Quatrième école primaire de </a:t>
            </a:r>
            <a:r>
              <a:rPr lang="fr-FR" b="1" dirty="0" err="1">
                <a:latin typeface="+mj-lt"/>
              </a:rPr>
              <a:t>Chaidari</a:t>
            </a:r>
            <a:endParaRPr lang="el-GR" b="1" dirty="0">
              <a:latin typeface="+mj-lt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970800-EA55-41CA-B3AE-A6162A0744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026" name="Picture 2" descr="4ο Δημοτικό Χαϊδαρίου » Το σχολείο μας">
            <a:extLst>
              <a:ext uri="{FF2B5EF4-FFF2-40B4-BE49-F238E27FC236}">
                <a16:creationId xmlns:a16="http://schemas.microsoft.com/office/drawing/2014/main" id="{E6953910-FA53-44B2-AE3D-C6E1E544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69" y="2198579"/>
            <a:ext cx="3955310" cy="256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D2DFCA-344A-4EB8-B863-B3BCCCAA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Nos écoles</a:t>
            </a:r>
            <a:endParaRPr lang="el-GR" dirty="0">
              <a:latin typeface="+mj-lt"/>
            </a:endParaRP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CA7B61F-068C-4A70-9A68-7525D4C4D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Zehnte Grundschule in </a:t>
            </a:r>
            <a:r>
              <a:rPr lang="de-DE" b="1" dirty="0" err="1"/>
              <a:t>Chaidari</a:t>
            </a:r>
            <a:endParaRPr lang="el-GR" b="1" dirty="0"/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B033DE9C-8B3B-4AFA-941A-DF8D00B3E42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91786" y="1218250"/>
            <a:ext cx="3009013" cy="3229800"/>
          </a:xfrm>
        </p:spPr>
        <p:txBody>
          <a:bodyPr/>
          <a:lstStyle/>
          <a:p>
            <a:r>
              <a:rPr lang="fr-FR" b="1" dirty="0">
                <a:latin typeface="+mj-lt"/>
              </a:rPr>
              <a:t> Dixième école primaire de </a:t>
            </a:r>
            <a:r>
              <a:rPr lang="fr-FR" b="1" dirty="0" err="1">
                <a:latin typeface="+mj-lt"/>
              </a:rPr>
              <a:t>Chaidari</a:t>
            </a:r>
            <a:endParaRPr lang="el-GR" b="1" dirty="0">
              <a:latin typeface="+mj-lt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970800-EA55-41CA-B3AE-A6162A0744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0" name="Picture 2" descr="Αρχική">
            <a:extLst>
              <a:ext uri="{FF2B5EF4-FFF2-40B4-BE49-F238E27FC236}">
                <a16:creationId xmlns:a16="http://schemas.microsoft.com/office/drawing/2014/main" id="{B81AA4DA-9FC7-4D7D-BF6F-674A57D4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82" y="1913860"/>
            <a:ext cx="3859618" cy="269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CB5B91-64B6-43E3-99F7-B4146CC8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Nos écoles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E310854-F161-499C-A08F-357C9312B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Neunte Grundschule in </a:t>
            </a:r>
            <a:r>
              <a:rPr lang="de-DE" b="1" dirty="0" err="1"/>
              <a:t>Chaidari</a:t>
            </a:r>
            <a:endParaRPr lang="el-GR" b="1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FDB1FC4-F9F0-479E-866D-72DBE36B770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413050" y="1116420"/>
            <a:ext cx="3062177" cy="3331630"/>
          </a:xfrm>
        </p:spPr>
        <p:txBody>
          <a:bodyPr/>
          <a:lstStyle/>
          <a:p>
            <a:r>
              <a:rPr lang="fr-FR" b="1" dirty="0">
                <a:latin typeface="+mj-lt"/>
              </a:rPr>
              <a:t>Neuvième école primaire de </a:t>
            </a:r>
            <a:r>
              <a:rPr lang="fr-FR" b="1" dirty="0" err="1">
                <a:latin typeface="+mj-lt"/>
              </a:rPr>
              <a:t>Chaidari</a:t>
            </a:r>
            <a:endParaRPr lang="fr-FR" b="1" dirty="0">
              <a:latin typeface="+mj-lt"/>
            </a:endParaRPr>
          </a:p>
          <a:p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73AD28A-13F9-4230-8D9D-FF7B9C7346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Picture 2" descr="Αρχική">
            <a:extLst>
              <a:ext uri="{FF2B5EF4-FFF2-40B4-BE49-F238E27FC236}">
                <a16:creationId xmlns:a16="http://schemas.microsoft.com/office/drawing/2014/main" id="{12D3C5CF-B862-494F-A289-0355F374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07535"/>
            <a:ext cx="4189228" cy="29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9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EB6ABC-9868-4F5E-84B5-D7AAB94B2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Ath</a:t>
            </a:r>
            <a:r>
              <a:rPr lang="fr-FR" dirty="0" err="1">
                <a:latin typeface="+mn-lt"/>
              </a:rPr>
              <a:t>ènes</a:t>
            </a:r>
            <a:r>
              <a:rPr lang="fr-FR" dirty="0">
                <a:latin typeface="+mn-lt"/>
              </a:rPr>
              <a:t> </a:t>
            </a:r>
            <a:endParaRPr lang="el-GR" dirty="0">
              <a:latin typeface="+mn-lt"/>
            </a:endParaRP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B91A129-EBE9-4A7A-907A-135AD3DCB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Unsere</a:t>
            </a:r>
            <a:r>
              <a:rPr lang="en-US" dirty="0"/>
              <a:t> </a:t>
            </a:r>
            <a:r>
              <a:rPr lang="en-US" dirty="0" err="1"/>
              <a:t>Hauptstadt</a:t>
            </a:r>
            <a:endParaRPr lang="en-US" dirty="0"/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historische</a:t>
            </a:r>
            <a:r>
              <a:rPr lang="en-US" dirty="0"/>
              <a:t> </a:t>
            </a:r>
            <a:r>
              <a:rPr lang="en-US" dirty="0" err="1"/>
              <a:t>Stadt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Akropolis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85B562B-7E7C-4163-9F2F-A0C8626580E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51727" y="1218250"/>
            <a:ext cx="2685277" cy="3229800"/>
          </a:xfrm>
        </p:spPr>
        <p:txBody>
          <a:bodyPr/>
          <a:lstStyle/>
          <a:p>
            <a:r>
              <a:rPr lang="fr-FR" dirty="0"/>
              <a:t>Notre capitale</a:t>
            </a:r>
          </a:p>
          <a:p>
            <a:r>
              <a:rPr lang="fr-FR" dirty="0"/>
              <a:t>Une ville historique</a:t>
            </a:r>
          </a:p>
          <a:p>
            <a:r>
              <a:rPr lang="fr-FR" dirty="0"/>
              <a:t>L’Acropole</a:t>
            </a:r>
          </a:p>
          <a:p>
            <a:endParaRPr lang="fr-FR" dirty="0"/>
          </a:p>
          <a:p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9E71383-7B6B-4BEF-8FA5-853F4A289F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3F931A5-DB4D-4282-8226-D387F8684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772" y="2169042"/>
            <a:ext cx="3668232" cy="258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5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2FC116-1E93-490E-ACFF-51F50235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j-lt"/>
              </a:rPr>
              <a:t>Ath</a:t>
            </a:r>
            <a:r>
              <a:rPr lang="fr-FR" dirty="0" err="1">
                <a:latin typeface="+mj-lt"/>
              </a:rPr>
              <a:t>ènes</a:t>
            </a:r>
            <a:endParaRPr lang="el-GR" dirty="0">
              <a:latin typeface="+mj-lt"/>
            </a:endParaRP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ECE2291-0C98-417D-BAB0-B21AC8369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Stadt</a:t>
            </a:r>
            <a:r>
              <a:rPr lang="en-US" dirty="0"/>
              <a:t> </a:t>
            </a:r>
            <a:r>
              <a:rPr lang="en-US" dirty="0" err="1"/>
              <a:t>verdankt</a:t>
            </a:r>
            <a:r>
              <a:rPr lang="en-US" dirty="0"/>
              <a:t> </a:t>
            </a:r>
            <a:r>
              <a:rPr lang="en-US" dirty="0" err="1"/>
              <a:t>ihrem</a:t>
            </a:r>
            <a:r>
              <a:rPr lang="en-US" dirty="0"/>
              <a:t> </a:t>
            </a:r>
            <a:r>
              <a:rPr lang="en-US" dirty="0" err="1"/>
              <a:t>Namen</a:t>
            </a:r>
            <a:r>
              <a:rPr lang="en-US" dirty="0"/>
              <a:t> der G</a:t>
            </a:r>
            <a:r>
              <a:rPr lang="de-DE" dirty="0" err="1"/>
              <a:t>öttin</a:t>
            </a:r>
            <a:r>
              <a:rPr lang="de-DE" dirty="0"/>
              <a:t> Athena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1076C1B-4D71-469C-9699-277CCDBE7B0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58071" y="1209270"/>
            <a:ext cx="2714860" cy="3238780"/>
          </a:xfrm>
        </p:spPr>
        <p:txBody>
          <a:bodyPr/>
          <a:lstStyle/>
          <a:p>
            <a:r>
              <a:rPr lang="fr-FR" dirty="0">
                <a:latin typeface="+mj-lt"/>
              </a:rPr>
              <a:t>La ville prend son nom par la déesse</a:t>
            </a:r>
          </a:p>
          <a:p>
            <a:pPr marL="114300" indent="0">
              <a:buNone/>
            </a:pPr>
            <a:r>
              <a:rPr lang="fr-FR" dirty="0">
                <a:latin typeface="+mj-lt"/>
              </a:rPr>
              <a:t>     </a:t>
            </a:r>
            <a:r>
              <a:rPr lang="fr-FR" dirty="0" err="1">
                <a:latin typeface="+mj-lt"/>
              </a:rPr>
              <a:t>Athèna</a:t>
            </a:r>
            <a:endParaRPr lang="fr-FR" dirty="0">
              <a:latin typeface="+mj-lt"/>
            </a:endParaRPr>
          </a:p>
          <a:p>
            <a:pPr marL="114300" indent="0">
              <a:buNone/>
            </a:pPr>
            <a:endParaRPr lang="fr-FR" dirty="0">
              <a:latin typeface="+mj-lt"/>
            </a:endParaRPr>
          </a:p>
          <a:p>
            <a:pPr marL="114300" indent="0">
              <a:buNone/>
            </a:pPr>
            <a:endParaRPr lang="el-GR" dirty="0">
              <a:latin typeface="+mj-lt"/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B6FD609-1520-4CFE-89AB-C7707BA59A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100" name="Picture 4" descr="ΑΘΗΝΑ ΚΑΛΕΙ ΑΘΗΝΑ – Athens Calls Athens">
            <a:extLst>
              <a:ext uri="{FF2B5EF4-FFF2-40B4-BE49-F238E27FC236}">
                <a16:creationId xmlns:a16="http://schemas.microsoft.com/office/drawing/2014/main" id="{D89B8435-EEF5-4FE1-A4B0-2EAD968E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50" y="2200939"/>
            <a:ext cx="5213982" cy="252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87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4377B2-7258-4452-A37C-D71962E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ATHENES</a:t>
            </a:r>
            <a:endParaRPr lang="el-GR" dirty="0">
              <a:latin typeface="+mn-lt"/>
            </a:endParaRP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0B2BC0E-4230-4A2D-B82C-18D93891E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Athen hat insgesamt 33000 Bewohner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FA7A5EB-2284-40EE-9C5E-AC5A477610D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>Elle a environ </a:t>
            </a:r>
          </a:p>
          <a:p>
            <a:pPr marL="114300" indent="0">
              <a:buNone/>
            </a:pPr>
            <a:r>
              <a:rPr lang="fr-FR" dirty="0"/>
              <a:t>330000 habitants</a:t>
            </a:r>
          </a:p>
          <a:p>
            <a:pPr marL="114300" indent="0">
              <a:buNone/>
            </a:pP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783C768-0A05-44D2-8C8B-360971D2CF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122" name="Picture 2" descr="Αθήνα τουριστικός οδηγός">
            <a:extLst>
              <a:ext uri="{FF2B5EF4-FFF2-40B4-BE49-F238E27FC236}">
                <a16:creationId xmlns:a16="http://schemas.microsoft.com/office/drawing/2014/main" id="{8A4F9B7D-29E0-45AF-8178-6EB522FB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26" y="1839433"/>
            <a:ext cx="4029740" cy="29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611120"/>
      </p:ext>
    </p:extLst>
  </p:cSld>
  <p:clrMapOvr>
    <a:masterClrMapping/>
  </p:clrMapOvr>
</p:sld>
</file>

<file path=ppt/theme/theme1.xml><?xml version="1.0" encoding="utf-8"?>
<a:theme xmlns:a="http://schemas.openxmlformats.org/drawingml/2006/main" name="Paris template">
  <a:themeElements>
    <a:clrScheme name="Custom 347">
      <a:dk1>
        <a:srgbClr val="49413E"/>
      </a:dk1>
      <a:lt1>
        <a:srgbClr val="FFFFFF"/>
      </a:lt1>
      <a:dk2>
        <a:srgbClr val="9D9A8E"/>
      </a:dk2>
      <a:lt2>
        <a:srgbClr val="EDEADE"/>
      </a:lt2>
      <a:accent1>
        <a:srgbClr val="E2AB30"/>
      </a:accent1>
      <a:accent2>
        <a:srgbClr val="998B36"/>
      </a:accent2>
      <a:accent3>
        <a:srgbClr val="D8CA7E"/>
      </a:accent3>
      <a:accent4>
        <a:srgbClr val="D89168"/>
      </a:accent4>
      <a:accent5>
        <a:srgbClr val="BB584C"/>
      </a:accent5>
      <a:accent6>
        <a:srgbClr val="994F5F"/>
      </a:accent6>
      <a:hlink>
        <a:srgbClr val="6B33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205</Words>
  <Application>Microsoft Office PowerPoint</Application>
  <PresentationFormat>Προβολή στην οθόνη (16:9)</PresentationFormat>
  <Paragraphs>57</Paragraphs>
  <Slides>10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7" baseType="lpstr">
      <vt:lpstr>Dancing Script</vt:lpstr>
      <vt:lpstr>Wingdings</vt:lpstr>
      <vt:lpstr>Century</vt:lpstr>
      <vt:lpstr>Bitter Thin</vt:lpstr>
      <vt:lpstr>Arial</vt:lpstr>
      <vt:lpstr>Bahnschrift Light</vt:lpstr>
      <vt:lpstr>Paris template</vt:lpstr>
      <vt:lpstr>Notre ville Chaidari</vt:lpstr>
      <vt:lpstr>Unsere Stadt - Notre ville</vt:lpstr>
      <vt:lpstr>Sehenswürdigkeiten - Sites anciens</vt:lpstr>
      <vt:lpstr>Nos écoles</vt:lpstr>
      <vt:lpstr>Nos écoles</vt:lpstr>
      <vt:lpstr>Nos écoles</vt:lpstr>
      <vt:lpstr>Athènes </vt:lpstr>
      <vt:lpstr>Athènes</vt:lpstr>
      <vt:lpstr>ATHENES</vt:lpstr>
      <vt:lpstr>Vielen Dank!!! Merci  beaucoup!!!!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Chaidari</dc:title>
  <dc:creator>Angeliki Papadopoulou</dc:creator>
  <cp:lastModifiedBy>Νικολέττα Κεραμίδα</cp:lastModifiedBy>
  <cp:revision>19</cp:revision>
  <dcterms:modified xsi:type="dcterms:W3CDTF">2021-04-08T09:05:08Z</dcterms:modified>
</cp:coreProperties>
</file>