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6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22ED-B74C-4C8B-8287-ACDB80E3657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EF69-B53D-406D-BA47-DBF7BAC91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702-E0AF-4D3B-BD86-0376970D658D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071570"/>
          </a:xfrm>
        </p:spPr>
        <p:txBody>
          <a:bodyPr/>
          <a:lstStyle/>
          <a:p>
            <a:pPr algn="ctr"/>
            <a:r>
              <a:rPr lang="hr-HR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Winterfreude</a:t>
            </a:r>
            <a:endParaRPr lang="ru-RU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80" y="2412338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290266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Nach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einiger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Zeit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war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uns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kalt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gingen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ins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Klassenzimmer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und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machten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ein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schönes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Plakat.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51520" y="2492896"/>
            <a:ext cx="8712968" cy="4070361"/>
            <a:chOff x="179512" y="2454983"/>
            <a:chExt cx="11320604" cy="4176464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454983"/>
              <a:ext cx="5568619" cy="4176464"/>
            </a:xfrm>
            <a:prstGeom prst="rect">
              <a:avLst/>
            </a:prstGeom>
          </p:spPr>
        </p:pic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28" y="2455231"/>
              <a:ext cx="5568288" cy="4176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Julia Magdalena Ciglar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Roko Juras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Rija</a:t>
            </a: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 Novak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Jana Vlaši</a:t>
            </a:r>
            <a:r>
              <a:rPr lang="hr-HR" sz="2800" b="1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Marta </a:t>
            </a:r>
            <a:r>
              <a:rPr lang="hr-HR" sz="2800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Žuli</a:t>
            </a:r>
            <a:r>
              <a:rPr lang="hr-HR" sz="2800" b="1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ć</a:t>
            </a:r>
            <a:endParaRPr lang="hr-HR" sz="2800" b="1" dirty="0">
              <a:solidFill>
                <a:srgbClr val="00216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Die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Präsentation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wurde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von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diesen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Schülern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gemacht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: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3573016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680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haben</a:t>
            </a:r>
            <a:r>
              <a:rPr lang="hr-HR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im </a:t>
            </a:r>
            <a:r>
              <a:rPr lang="hr-HR" sz="4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Schee</a:t>
            </a:r>
            <a:r>
              <a:rPr lang="hr-HR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8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gespielt</a:t>
            </a:r>
            <a:r>
              <a:rPr lang="hr-HR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sz="4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3559"/>
            <a:ext cx="4124325" cy="3093243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hr-HR" dirty="0" smtClean="0"/>
          </a:p>
          <a:p>
            <a:pPr marL="0" indent="0">
              <a:buFont typeface="Arial" pitchFamily="34" charset="0"/>
              <a:buNone/>
            </a:pPr>
            <a:endParaRPr lang="hr-HR" dirty="0" smtClean="0"/>
          </a:p>
          <a:p>
            <a:pPr marL="0" indent="0">
              <a:buFont typeface="Arial" pitchFamily="34" charset="0"/>
              <a:buNone/>
            </a:pPr>
            <a:endParaRPr lang="hr-HR" dirty="0" smtClean="0"/>
          </a:p>
          <a:p>
            <a:pPr marL="0" indent="0">
              <a:buFont typeface="Arial" pitchFamily="34" charset="0"/>
              <a:buNone/>
            </a:pPr>
            <a:endParaRPr lang="hr-HR" dirty="0" smtClean="0"/>
          </a:p>
          <a:p>
            <a:pPr marL="0" indent="0">
              <a:buFont typeface="Arial" pitchFamily="34" charset="0"/>
              <a:buNone/>
            </a:pPr>
            <a:endParaRPr lang="hr-HR" dirty="0" smtClean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48" y="2777372"/>
            <a:ext cx="5135830" cy="38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Marta, Jana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und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Roko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sind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Schlitten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gefahren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24313" cy="30182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52" y="3861048"/>
            <a:ext cx="3707904" cy="27809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74304"/>
            <a:ext cx="2592288" cy="19442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12" y="1606524"/>
            <a:ext cx="2754183" cy="20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Roko </a:t>
            </a:r>
            <a:r>
              <a:rPr lang="hr-HR" sz="44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ist</a:t>
            </a:r>
            <a:r>
              <a:rPr lang="hr-HR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Snowboard</a:t>
            </a:r>
            <a:r>
              <a:rPr lang="hr-HR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gefahren</a:t>
            </a:r>
            <a:r>
              <a:rPr lang="hr-HR" sz="4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11560" y="1416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100" b="1" kern="1200">
                <a:solidFill>
                  <a:srgbClr val="00339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hr-HR" sz="3300" dirty="0"/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8064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Roko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ist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Ski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gefahren</a:t>
            </a:r>
            <a: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 </a:t>
            </a:r>
            <a:br>
              <a:rPr lang="hr-HR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13619" cy="53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haben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eine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Schneeballschlacht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gemacht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34" y="223002"/>
            <a:ext cx="7022133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100" b="1" kern="1200">
                <a:solidFill>
                  <a:srgbClr val="00339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490"/>
            <a:ext cx="5460808" cy="4095606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58966" y="5366826"/>
            <a:ext cx="8826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err="1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sz="4400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haben</a:t>
            </a:r>
            <a:r>
              <a:rPr lang="hr-HR" sz="4400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einen</a:t>
            </a:r>
            <a:r>
              <a:rPr lang="hr-HR" sz="4400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Schneeman</a:t>
            </a:r>
            <a:r>
              <a:rPr lang="hr-HR" sz="4400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gebaut</a:t>
            </a:r>
            <a:r>
              <a:rPr lang="hr-HR" sz="4400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sz="4400" dirty="0">
              <a:solidFill>
                <a:srgbClr val="003399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77636"/>
            <a:ext cx="4686116" cy="351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haben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Engel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im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Schnee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gemacht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3" r="11865"/>
          <a:stretch/>
        </p:blipFill>
        <p:spPr>
          <a:xfrm>
            <a:off x="899592" y="1916832"/>
            <a:ext cx="75868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haben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eine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chneeburg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gebaut</a:t>
            </a:r>
            <a:r>
              <a:rPr lang="hr-H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.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87</Words>
  <Application>Microsoft Office PowerPoint</Application>
  <PresentationFormat>Prikaz na zaslonu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Berlin Sans FB Demi</vt:lpstr>
      <vt:lpstr>Calibri</vt:lpstr>
      <vt:lpstr>Kristen ITC</vt:lpstr>
      <vt:lpstr>Trebuchet MS</vt:lpstr>
      <vt:lpstr>Wingdings</vt:lpstr>
      <vt:lpstr>template_1</vt:lpstr>
      <vt:lpstr>Winterfreude</vt:lpstr>
      <vt:lpstr>Wir haben im Schee gespielt.</vt:lpstr>
      <vt:lpstr>Marta, Jana und Roko sind Schlitten gefahren.</vt:lpstr>
      <vt:lpstr>Roko ist Snowboard gefahren.</vt:lpstr>
      <vt:lpstr>Roko ist Ski gefahren.  </vt:lpstr>
      <vt:lpstr>Wir haben eine Schneeballschlacht gemacht.</vt:lpstr>
      <vt:lpstr>PowerPointova prezentacija</vt:lpstr>
      <vt:lpstr>Wir haben Engel im Schnee gemacht.</vt:lpstr>
      <vt:lpstr>Wir haben eine Schneeburg gebaut.</vt:lpstr>
      <vt:lpstr>Nach einiger Zeit war uns kalt. Wir gingen ins Klassenzimmer und machten ein schönes Plakat.</vt:lpstr>
      <vt:lpstr>Die Präsentation wurde von diesen Schülern gemacht: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</dc:creator>
  <cp:lastModifiedBy>Windows korisnik</cp:lastModifiedBy>
  <cp:revision>9</cp:revision>
  <dcterms:created xsi:type="dcterms:W3CDTF">2007-12-06T13:23:18Z</dcterms:created>
  <dcterms:modified xsi:type="dcterms:W3CDTF">2018-03-14T16:05:19Z</dcterms:modified>
</cp:coreProperties>
</file>