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a-IN" sz="8000" dirty="0" smtClean="0"/>
              <a:t>Informatics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Multimedia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996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Photography &amp;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139820"/>
            <a:ext cx="7656512" cy="1804870"/>
          </a:xfrm>
        </p:spPr>
        <p:txBody>
          <a:bodyPr numCol="2">
            <a:noAutofit/>
          </a:bodyPr>
          <a:lstStyle/>
          <a:p>
            <a:r>
              <a:rPr lang="ta-IN" dirty="0" smtClean="0"/>
              <a:t>Composition rules:</a:t>
            </a:r>
          </a:p>
          <a:p>
            <a:pPr lvl="1"/>
            <a:r>
              <a:rPr lang="ta-IN" dirty="0" smtClean="0"/>
              <a:t>Rule of thirds</a:t>
            </a:r>
          </a:p>
          <a:p>
            <a:pPr lvl="1"/>
            <a:r>
              <a:rPr lang="ta-IN" dirty="0" smtClean="0"/>
              <a:t>Leading lines</a:t>
            </a:r>
          </a:p>
          <a:p>
            <a:pPr lvl="1"/>
            <a:r>
              <a:rPr lang="ta-IN" dirty="0" smtClean="0"/>
              <a:t>Point of view</a:t>
            </a:r>
          </a:p>
          <a:p>
            <a:pPr lvl="1"/>
            <a:r>
              <a:rPr lang="ta-IN" dirty="0" smtClean="0"/>
              <a:t>Depth</a:t>
            </a:r>
          </a:p>
          <a:p>
            <a:pPr lvl="1"/>
            <a:endParaRPr lang="ta-IN" dirty="0" smtClean="0"/>
          </a:p>
          <a:p>
            <a:pPr lvl="1"/>
            <a:r>
              <a:rPr lang="ta-IN" dirty="0" smtClean="0"/>
              <a:t>Framing</a:t>
            </a:r>
            <a:endParaRPr lang="ta-IN" dirty="0"/>
          </a:p>
          <a:p>
            <a:pPr lvl="1"/>
            <a:r>
              <a:rPr lang="ta-IN" dirty="0" smtClean="0"/>
              <a:t>Symmetry</a:t>
            </a:r>
          </a:p>
          <a:p>
            <a:pPr lvl="1"/>
            <a:r>
              <a:rPr lang="ta-IN" dirty="0" smtClean="0"/>
              <a:t>Patterns</a:t>
            </a:r>
          </a:p>
          <a:p>
            <a:pPr lvl="1"/>
            <a:r>
              <a:rPr lang="ta-IN" dirty="0" smtClean="0"/>
              <a:t>...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457199" y="2729376"/>
            <a:ext cx="8105787" cy="1410444"/>
          </a:xfrm>
        </p:spPr>
        <p:txBody>
          <a:bodyPr>
            <a:normAutofit/>
          </a:bodyPr>
          <a:lstStyle/>
          <a:p>
            <a:r>
              <a:rPr lang="ta-IN" dirty="0"/>
              <a:t>Photography = </a:t>
            </a:r>
            <a:r>
              <a:rPr lang="en-US" dirty="0"/>
              <a:t>recording scenes from reality on the layer of material that is sensitive to light that falls on </a:t>
            </a:r>
            <a:r>
              <a:rPr lang="en-US" dirty="0" smtClean="0"/>
              <a:t>it</a:t>
            </a:r>
            <a:endParaRPr lang="ta-IN" dirty="0" smtClean="0"/>
          </a:p>
          <a:p>
            <a:r>
              <a:rPr lang="ta-IN" dirty="0" smtClean="0"/>
              <a:t>Video = </a:t>
            </a:r>
            <a:r>
              <a:rPr lang="en-US" dirty="0"/>
              <a:t>visual projection on the move, usually bugged</a:t>
            </a:r>
            <a:endParaRPr lang="ta-IN" dirty="0"/>
          </a:p>
        </p:txBody>
      </p:sp>
    </p:spTree>
    <p:extLst>
      <p:ext uri="{BB962C8B-B14F-4D97-AF65-F5344CB8AC3E}">
        <p14:creationId xmlns:p14="http://schemas.microsoft.com/office/powerpoint/2010/main" val="204879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271">
            <a:off x="428656" y="683453"/>
            <a:ext cx="4264040" cy="2842693"/>
          </a:xfrm>
          <a:prstGeom prst="rect">
            <a:avLst/>
          </a:prstGeom>
        </p:spPr>
      </p:pic>
      <p:pic>
        <p:nvPicPr>
          <p:cNvPr id="4" name="Picture 3" descr="IMG_03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628">
            <a:off x="366615" y="3472466"/>
            <a:ext cx="4435058" cy="2956705"/>
          </a:xfrm>
          <a:prstGeom prst="rect">
            <a:avLst/>
          </a:prstGeom>
        </p:spPr>
      </p:pic>
      <p:pic>
        <p:nvPicPr>
          <p:cNvPr id="5" name="Picture 4" descr="IMG_029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201">
            <a:off x="4530265" y="3437033"/>
            <a:ext cx="4493982" cy="2995988"/>
          </a:xfrm>
          <a:prstGeom prst="rect">
            <a:avLst/>
          </a:prstGeom>
        </p:spPr>
      </p:pic>
      <p:pic>
        <p:nvPicPr>
          <p:cNvPr id="3" name="Picture 2" descr="IMG_028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679">
            <a:off x="4906878" y="923127"/>
            <a:ext cx="3931031" cy="26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8" y="2770095"/>
            <a:ext cx="8558652" cy="3262696"/>
          </a:xfrm>
        </p:spPr>
        <p:txBody>
          <a:bodyPr numCol="2">
            <a:normAutofit fontScale="85000" lnSpcReduction="10000"/>
          </a:bodyPr>
          <a:lstStyle/>
          <a:p>
            <a:r>
              <a:rPr lang="ta-IN" dirty="0" smtClean="0"/>
              <a:t>How to properly hold a camera</a:t>
            </a:r>
          </a:p>
          <a:p>
            <a:r>
              <a:rPr lang="ta-IN" dirty="0" smtClean="0"/>
              <a:t>Functions of camera:</a:t>
            </a:r>
          </a:p>
          <a:p>
            <a:pPr lvl="1"/>
            <a:r>
              <a:rPr lang="ta-IN" dirty="0" smtClean="0"/>
              <a:t>Manual</a:t>
            </a:r>
          </a:p>
          <a:p>
            <a:pPr lvl="1"/>
            <a:r>
              <a:rPr lang="ta-IN" dirty="0" smtClean="0"/>
              <a:t>Aperture priority</a:t>
            </a:r>
          </a:p>
          <a:p>
            <a:pPr lvl="1"/>
            <a:r>
              <a:rPr lang="ta-IN" dirty="0" smtClean="0"/>
              <a:t>Shutter priority</a:t>
            </a:r>
          </a:p>
          <a:p>
            <a:pPr lvl="1"/>
            <a:r>
              <a:rPr lang="ta-IN" dirty="0" smtClean="0"/>
              <a:t>Programme</a:t>
            </a:r>
          </a:p>
          <a:p>
            <a:pPr lvl="1"/>
            <a:r>
              <a:rPr lang="ta-IN" dirty="0" smtClean="0"/>
              <a:t>Auto</a:t>
            </a:r>
          </a:p>
          <a:p>
            <a:pPr lvl="1"/>
            <a:r>
              <a:rPr lang="ta-IN" dirty="0" smtClean="0"/>
              <a:t>No flash</a:t>
            </a:r>
          </a:p>
          <a:p>
            <a:pPr lvl="1"/>
            <a:endParaRPr lang="ta-IN" dirty="0" smtClean="0"/>
          </a:p>
          <a:p>
            <a:pPr lvl="1"/>
            <a:endParaRPr lang="ta-IN" dirty="0"/>
          </a:p>
          <a:p>
            <a:pPr lvl="1"/>
            <a:endParaRPr lang="ta-IN" dirty="0" smtClean="0"/>
          </a:p>
          <a:p>
            <a:pPr lvl="1"/>
            <a:endParaRPr lang="ta-IN" dirty="0"/>
          </a:p>
          <a:p>
            <a:pPr lvl="1"/>
            <a:r>
              <a:rPr lang="ta-IN" dirty="0" smtClean="0"/>
              <a:t>Portrait</a:t>
            </a:r>
          </a:p>
          <a:p>
            <a:pPr lvl="1"/>
            <a:r>
              <a:rPr lang="ta-IN" dirty="0" smtClean="0"/>
              <a:t>Landscape</a:t>
            </a:r>
          </a:p>
          <a:p>
            <a:pPr lvl="1"/>
            <a:r>
              <a:rPr lang="ta-IN" dirty="0" smtClean="0"/>
              <a:t>Macro</a:t>
            </a:r>
          </a:p>
          <a:p>
            <a:pPr lvl="1"/>
            <a:r>
              <a:rPr lang="ta-IN" dirty="0" smtClean="0"/>
              <a:t>Sport</a:t>
            </a:r>
          </a:p>
          <a:p>
            <a:pPr lvl="1"/>
            <a:r>
              <a:rPr lang="ta-IN" dirty="0" smtClean="0"/>
              <a:t>Nighttime</a:t>
            </a:r>
          </a:p>
          <a:p>
            <a:pPr lvl="1"/>
            <a:r>
              <a:rPr lang="ta-IN" dirty="0" smtClean="0"/>
              <a:t>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0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8 at 10.57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93" y="3088569"/>
            <a:ext cx="5701118" cy="3563199"/>
          </a:xfrm>
          <a:prstGeom prst="rect">
            <a:avLst/>
          </a:prstGeom>
        </p:spPr>
      </p:pic>
      <p:pic>
        <p:nvPicPr>
          <p:cNvPr id="3" name="Picture 2" descr="Screen Shot 2016-05-18 at 10.58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2" y="344264"/>
            <a:ext cx="5826498" cy="36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82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32</TotalTime>
  <Words>79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Genesis</vt:lpstr>
      <vt:lpstr>Informatics</vt:lpstr>
      <vt:lpstr>Photography &amp; Video</vt:lpstr>
      <vt:lpstr>PowerPoint Presentation</vt:lpstr>
      <vt:lpstr>Camera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Informatics</dc:title>
  <dc:creator>Iva</dc:creator>
  <cp:lastModifiedBy>Iva</cp:lastModifiedBy>
  <cp:revision>5</cp:revision>
  <dcterms:created xsi:type="dcterms:W3CDTF">2016-05-18T08:51:54Z</dcterms:created>
  <dcterms:modified xsi:type="dcterms:W3CDTF">2016-05-18T09:24:43Z</dcterms:modified>
</cp:coreProperties>
</file>