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4" r:id="rId8"/>
    <p:sldId id="266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 autoAdjust="0"/>
    <p:restoredTop sz="94660"/>
  </p:normalViewPr>
  <p:slideViewPr>
    <p:cSldViewPr>
      <p:cViewPr varScale="1">
        <p:scale>
          <a:sx n="87" d="100"/>
          <a:sy n="87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DE346A-5DD3-4253-B381-6D27E8933FF6}" type="datetimeFigureOut">
              <a:rPr lang="hr-HR" smtClean="0"/>
              <a:t>23.4.2016.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647A4C-16A0-4921-B974-F3C5F61B97E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13410" y="332656"/>
            <a:ext cx="7117180" cy="1037977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Schule</a:t>
            </a:r>
            <a:r>
              <a:rPr lang="hr-HR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draußen</a:t>
            </a:r>
            <a:r>
              <a:rPr lang="hr-HR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hr-HR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Ucenik\Desktop\Schule draußen\IMG_8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58873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0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9572" y="620688"/>
            <a:ext cx="7704856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2000" dirty="0" err="1" smtClean="0"/>
              <a:t>Zuerst</a:t>
            </a:r>
            <a:r>
              <a:rPr lang="hr-HR" sz="2000" dirty="0" smtClean="0"/>
              <a:t> </a:t>
            </a:r>
            <a:r>
              <a:rPr lang="hr-HR" sz="2000" dirty="0" err="1" smtClean="0"/>
              <a:t>haben</a:t>
            </a:r>
            <a:r>
              <a:rPr lang="hr-HR" sz="2000" dirty="0" smtClean="0"/>
              <a:t> </a:t>
            </a:r>
            <a:r>
              <a:rPr lang="hr-HR" sz="2000" dirty="0"/>
              <a:t>w</a:t>
            </a:r>
            <a:r>
              <a:rPr lang="de-DE" sz="2000" dirty="0" err="1" smtClean="0"/>
              <a:t>ir</a:t>
            </a:r>
            <a:r>
              <a:rPr lang="de-DE" sz="2000" dirty="0" smtClean="0"/>
              <a:t> über </a:t>
            </a:r>
            <a:r>
              <a:rPr lang="de-DE" sz="2000" dirty="0"/>
              <a:t>das </a:t>
            </a:r>
            <a:r>
              <a:rPr lang="de-DE" sz="2000" dirty="0" smtClean="0"/>
              <a:t>Recycling</a:t>
            </a:r>
            <a:r>
              <a:rPr lang="hr-HR" sz="2000" dirty="0" smtClean="0"/>
              <a:t> </a:t>
            </a:r>
            <a:r>
              <a:rPr lang="hr-HR" sz="2000" dirty="0" smtClean="0"/>
              <a:t>im </a:t>
            </a:r>
            <a:r>
              <a:rPr lang="hr-HR" sz="2000" dirty="0" err="1" smtClean="0"/>
              <a:t>Klassenzimmer</a:t>
            </a:r>
            <a:r>
              <a:rPr lang="hr-HR" sz="2000" dirty="0" smtClean="0"/>
              <a:t> </a:t>
            </a:r>
            <a:r>
              <a:rPr lang="hr-HR" sz="2000" dirty="0" err="1" smtClean="0"/>
              <a:t>ge</a:t>
            </a:r>
            <a:r>
              <a:rPr lang="de-DE" sz="2000" dirty="0" smtClean="0"/>
              <a:t>lern</a:t>
            </a:r>
            <a:r>
              <a:rPr lang="hr-HR" sz="2000" dirty="0" smtClean="0"/>
              <a:t>t</a:t>
            </a:r>
            <a:r>
              <a:rPr lang="hr-HR" sz="2000" dirty="0" smtClean="0"/>
              <a:t>.</a:t>
            </a:r>
            <a:endParaRPr lang="hr-HR" dirty="0" smtClean="0"/>
          </a:p>
        </p:txBody>
      </p:sp>
      <p:pic>
        <p:nvPicPr>
          <p:cNvPr id="2050" name="Picture 2" descr="C:\Users\Ucenik\Desktop\Schule draußen\IMG_88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1628800"/>
            <a:ext cx="745282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9758" y="116632"/>
            <a:ext cx="7144483" cy="187220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de-DE" sz="2000" dirty="0" smtClean="0"/>
              <a:t>Wir </a:t>
            </a:r>
            <a:r>
              <a:rPr lang="de-DE" sz="2000" dirty="0" err="1" smtClean="0"/>
              <a:t>gin</a:t>
            </a:r>
            <a:r>
              <a:rPr lang="hr-HR" sz="2000" dirty="0" smtClean="0"/>
              <a:t>gen </a:t>
            </a:r>
            <a:r>
              <a:rPr lang="hr-HR" sz="2000" dirty="0" err="1" smtClean="0"/>
              <a:t>nach</a:t>
            </a:r>
            <a:r>
              <a:rPr lang="de-DE" sz="2000" dirty="0" smtClean="0"/>
              <a:t> </a:t>
            </a:r>
            <a:r>
              <a:rPr lang="hr-HR" sz="2000" dirty="0" err="1" smtClean="0"/>
              <a:t>draußen</a:t>
            </a:r>
            <a:r>
              <a:rPr lang="hr-HR" sz="2000" dirty="0" smtClean="0"/>
              <a:t> </a:t>
            </a:r>
            <a:r>
              <a:rPr lang="de-DE" sz="2000" dirty="0" smtClean="0"/>
              <a:t>und </a:t>
            </a:r>
            <a:r>
              <a:rPr lang="de-DE" sz="2000" dirty="0"/>
              <a:t>wir </a:t>
            </a:r>
            <a:r>
              <a:rPr lang="de-DE" sz="2000" dirty="0" smtClean="0"/>
              <a:t>haben</a:t>
            </a:r>
            <a:r>
              <a:rPr lang="hr-HR" sz="2000" dirty="0" smtClean="0"/>
              <a:t> </a:t>
            </a:r>
            <a:r>
              <a:rPr lang="hr-HR" sz="2000" dirty="0" err="1" smtClean="0"/>
              <a:t>den</a:t>
            </a:r>
            <a:r>
              <a:rPr lang="de-DE" sz="2000" dirty="0" smtClean="0"/>
              <a:t> </a:t>
            </a:r>
            <a:r>
              <a:rPr lang="de-DE" sz="2000" dirty="0"/>
              <a:t>Müll </a:t>
            </a:r>
            <a:r>
              <a:rPr lang="hr-HR" sz="2000" dirty="0" smtClean="0"/>
              <a:t>im Park </a:t>
            </a:r>
            <a:r>
              <a:rPr lang="hr-HR" sz="2000" dirty="0" err="1" smtClean="0"/>
              <a:t>verteilt</a:t>
            </a:r>
            <a:r>
              <a:rPr lang="hr-HR" sz="2000" dirty="0"/>
              <a:t>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Mülltonnen</a:t>
            </a:r>
            <a:r>
              <a:rPr lang="hr-HR" sz="2000" dirty="0" smtClean="0"/>
              <a:t> </a:t>
            </a:r>
            <a:r>
              <a:rPr lang="hr-HR" sz="2000" dirty="0" err="1" smtClean="0"/>
              <a:t>vorbereitet</a:t>
            </a:r>
            <a:r>
              <a:rPr lang="hr-HR" sz="2000" dirty="0" smtClean="0"/>
              <a:t>.</a:t>
            </a:r>
            <a:endParaRPr lang="hr-HR" sz="2000" dirty="0"/>
          </a:p>
          <a:p>
            <a:pPr marL="0" indent="0" algn="ctr">
              <a:buNone/>
            </a:pPr>
            <a:r>
              <a:rPr lang="de-DE" sz="2000" dirty="0" smtClean="0"/>
              <a:t>Dann</a:t>
            </a:r>
            <a:r>
              <a:rPr lang="hr-HR" sz="2000" dirty="0" smtClean="0"/>
              <a:t> </a:t>
            </a:r>
            <a:r>
              <a:rPr lang="hr-HR" sz="2000" dirty="0" err="1" smtClean="0"/>
              <a:t>haben</a:t>
            </a:r>
            <a:r>
              <a:rPr lang="de-DE" sz="2000" dirty="0" smtClean="0"/>
              <a:t> </a:t>
            </a:r>
            <a:r>
              <a:rPr lang="de-DE" sz="2000" dirty="0"/>
              <a:t>wir uns in Gruppen </a:t>
            </a:r>
            <a:r>
              <a:rPr lang="hr-HR" sz="2000" dirty="0" err="1" smtClean="0"/>
              <a:t>geteilt</a:t>
            </a:r>
            <a:r>
              <a:rPr lang="hr-HR" sz="2000" dirty="0"/>
              <a:t>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gab</a:t>
            </a:r>
            <a:r>
              <a:rPr lang="hr-HR" sz="2000" dirty="0" smtClean="0"/>
              <a:t> </a:t>
            </a:r>
            <a:r>
              <a:rPr lang="hr-HR" sz="2000" dirty="0" err="1" smtClean="0"/>
              <a:t>jeder</a:t>
            </a:r>
            <a:r>
              <a:rPr lang="hr-HR" sz="2000" dirty="0" smtClean="0"/>
              <a:t> </a:t>
            </a:r>
            <a:r>
              <a:rPr lang="hr-HR" sz="2000" dirty="0" err="1" smtClean="0"/>
              <a:t>Gruppe</a:t>
            </a:r>
            <a:r>
              <a:rPr lang="hr-HR" sz="2000" dirty="0" smtClean="0"/>
              <a:t> </a:t>
            </a:r>
            <a:r>
              <a:rPr lang="hr-HR" sz="2000" dirty="0" err="1" smtClean="0"/>
              <a:t>einen</a:t>
            </a:r>
            <a:r>
              <a:rPr lang="hr-HR" sz="2000" dirty="0" smtClean="0"/>
              <a:t> </a:t>
            </a:r>
            <a:r>
              <a:rPr lang="hr-HR" sz="2000" dirty="0" err="1" smtClean="0"/>
              <a:t>Umschlag</a:t>
            </a:r>
            <a:r>
              <a:rPr lang="hr-HR" sz="2000" dirty="0" smtClean="0"/>
              <a:t> mit </a:t>
            </a:r>
            <a:r>
              <a:rPr lang="hr-HR" sz="2000" dirty="0" err="1" smtClean="0"/>
              <a:t>der</a:t>
            </a:r>
            <a:r>
              <a:rPr lang="hr-HR" sz="2000" dirty="0" smtClean="0"/>
              <a:t> </a:t>
            </a:r>
            <a:r>
              <a:rPr lang="hr-HR" sz="2000" dirty="0" err="1" smtClean="0"/>
              <a:t>Aufgabe</a:t>
            </a:r>
            <a:r>
              <a:rPr lang="hr-HR" sz="2000" dirty="0" smtClean="0"/>
              <a:t>.</a:t>
            </a:r>
          </a:p>
          <a:p>
            <a:pPr marL="0" indent="0" algn="ctr">
              <a:buNone/>
            </a:pP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Gruppenchefs</a:t>
            </a:r>
            <a:r>
              <a:rPr lang="hr-HR" sz="2000" dirty="0" smtClean="0"/>
              <a:t> </a:t>
            </a:r>
            <a:r>
              <a:rPr lang="hr-HR" sz="2000" dirty="0" err="1" smtClean="0"/>
              <a:t>haben</a:t>
            </a:r>
            <a:r>
              <a:rPr lang="hr-HR" sz="2000" dirty="0" smtClean="0"/>
              <a:t> </a:t>
            </a:r>
            <a:r>
              <a:rPr lang="hr-HR" sz="2000" dirty="0" err="1" smtClean="0"/>
              <a:t>jeder</a:t>
            </a:r>
            <a:r>
              <a:rPr lang="hr-HR" sz="2000" dirty="0" smtClean="0"/>
              <a:t> </a:t>
            </a:r>
            <a:r>
              <a:rPr lang="hr-HR" sz="2000" dirty="0" err="1" smtClean="0"/>
              <a:t>Gruppe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Aufgabe</a:t>
            </a:r>
            <a:r>
              <a:rPr lang="hr-HR" sz="2000" dirty="0" smtClean="0"/>
              <a:t> </a:t>
            </a:r>
            <a:r>
              <a:rPr lang="hr-HR" sz="2000" dirty="0" err="1" smtClean="0"/>
              <a:t>vorgelesen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pic>
        <p:nvPicPr>
          <p:cNvPr id="3074" name="Picture 2" descr="C:\Users\Ucenik\Desktop\Schule draußen\IMG_8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4" y="2276872"/>
            <a:ext cx="65887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46506" y="116632"/>
            <a:ext cx="7450988" cy="16837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Lehrerin</a:t>
            </a:r>
            <a:r>
              <a:rPr lang="hr-HR" sz="2000" dirty="0" smtClean="0"/>
              <a:t> </a:t>
            </a:r>
            <a:r>
              <a:rPr lang="hr-HR" sz="2000" dirty="0" err="1" smtClean="0"/>
              <a:t>gab</a:t>
            </a:r>
            <a:r>
              <a:rPr lang="hr-HR" sz="2000" dirty="0" smtClean="0"/>
              <a:t> </a:t>
            </a:r>
            <a:r>
              <a:rPr lang="hr-HR" sz="2000" dirty="0" err="1" smtClean="0"/>
              <a:t>uns</a:t>
            </a:r>
            <a:r>
              <a:rPr lang="hr-HR" sz="2000" dirty="0" smtClean="0"/>
              <a:t> </a:t>
            </a:r>
            <a:r>
              <a:rPr lang="hr-HR" sz="2000" dirty="0" err="1" smtClean="0"/>
              <a:t>das</a:t>
            </a:r>
            <a:r>
              <a:rPr lang="hr-HR" sz="2000" dirty="0" smtClean="0"/>
              <a:t> </a:t>
            </a:r>
            <a:r>
              <a:rPr lang="hr-HR" sz="2000" dirty="0" err="1" smtClean="0"/>
              <a:t>Zeichen</a:t>
            </a:r>
            <a:r>
              <a:rPr lang="hr-HR" sz="2000" dirty="0" smtClean="0"/>
              <a:t>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wir</a:t>
            </a:r>
            <a:r>
              <a:rPr lang="hr-HR" sz="2000" dirty="0" smtClean="0"/>
              <a:t> </a:t>
            </a:r>
            <a:r>
              <a:rPr lang="hr-HR" sz="2000" dirty="0" err="1" smtClean="0"/>
              <a:t>sammelten</a:t>
            </a:r>
            <a:r>
              <a:rPr lang="hr-HR" sz="2000" dirty="0" smtClean="0"/>
              <a:t> </a:t>
            </a:r>
            <a:r>
              <a:rPr lang="hr-HR" sz="2000" dirty="0" err="1" smtClean="0"/>
              <a:t>das</a:t>
            </a:r>
            <a:r>
              <a:rPr lang="hr-HR" sz="2000" dirty="0" smtClean="0"/>
              <a:t> </a:t>
            </a:r>
            <a:r>
              <a:rPr lang="hr-HR" sz="2000" dirty="0" err="1" smtClean="0"/>
              <a:t>Müll</a:t>
            </a:r>
            <a:r>
              <a:rPr lang="hr-HR" sz="2000" dirty="0" smtClean="0"/>
              <a:t> im Park </a:t>
            </a:r>
            <a:r>
              <a:rPr lang="hr-HR" sz="2000" dirty="0" err="1" smtClean="0"/>
              <a:t>ein</a:t>
            </a:r>
            <a:r>
              <a:rPr lang="hr-HR" sz="2000" dirty="0" smtClean="0"/>
              <a:t>.</a:t>
            </a:r>
            <a:endParaRPr lang="hr-HR" sz="2000" dirty="0" smtClean="0"/>
          </a:p>
          <a:p>
            <a:pPr marL="0" indent="0" algn="ctr">
              <a:buNone/>
            </a:pPr>
            <a:r>
              <a:rPr lang="hr-HR" sz="2000" dirty="0" smtClean="0"/>
              <a:t>Jede </a:t>
            </a:r>
            <a:r>
              <a:rPr lang="hr-HR" sz="2000" dirty="0" err="1" smtClean="0"/>
              <a:t>Gruppe</a:t>
            </a:r>
            <a:r>
              <a:rPr lang="hr-HR" sz="2000" dirty="0" smtClean="0"/>
              <a:t> </a:t>
            </a:r>
            <a:r>
              <a:rPr lang="hr-HR" sz="2000" dirty="0" err="1" smtClean="0"/>
              <a:t>musste</a:t>
            </a:r>
            <a:r>
              <a:rPr lang="hr-HR" sz="2000" dirty="0" smtClean="0"/>
              <a:t> </a:t>
            </a:r>
            <a:r>
              <a:rPr lang="hr-HR" sz="2000" dirty="0" err="1" smtClean="0"/>
              <a:t>eine</a:t>
            </a:r>
            <a:r>
              <a:rPr lang="hr-HR" sz="2000" dirty="0" smtClean="0"/>
              <a:t> </a:t>
            </a:r>
            <a:r>
              <a:rPr lang="hr-HR" sz="2000" dirty="0" smtClean="0"/>
              <a:t>Art </a:t>
            </a:r>
            <a:r>
              <a:rPr lang="hr-HR" sz="2000" dirty="0" smtClean="0"/>
              <a:t>von </a:t>
            </a:r>
            <a:r>
              <a:rPr lang="hr-HR" sz="2000" dirty="0" err="1" smtClean="0"/>
              <a:t>Müll</a:t>
            </a:r>
            <a:r>
              <a:rPr lang="hr-HR" sz="2000" dirty="0" smtClean="0"/>
              <a:t> </a:t>
            </a:r>
            <a:r>
              <a:rPr lang="hr-HR" sz="2000" dirty="0" err="1" smtClean="0"/>
              <a:t>sortieren</a:t>
            </a:r>
            <a:r>
              <a:rPr lang="hr-HR" sz="2000" dirty="0" smtClean="0"/>
              <a:t>.</a:t>
            </a:r>
          </a:p>
          <a:p>
            <a:pPr marL="0" indent="0" algn="ctr">
              <a:buNone/>
            </a:pPr>
            <a:r>
              <a:rPr lang="de-DE" sz="2000" dirty="0"/>
              <a:t>Wir teilen den Kunststoff, Papier, Glas und </a:t>
            </a:r>
            <a:r>
              <a:rPr lang="de-DE" sz="2000" dirty="0" smtClean="0"/>
              <a:t>Dosen</a:t>
            </a:r>
            <a:r>
              <a:rPr lang="hr-HR" sz="2000" dirty="0" smtClean="0"/>
              <a:t> </a:t>
            </a:r>
            <a:r>
              <a:rPr lang="hr-HR" sz="2000" dirty="0" err="1" smtClean="0"/>
              <a:t>auf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grpSp>
        <p:nvGrpSpPr>
          <p:cNvPr id="4" name="Grupa 3"/>
          <p:cNvGrpSpPr/>
          <p:nvPr/>
        </p:nvGrpSpPr>
        <p:grpSpPr>
          <a:xfrm>
            <a:off x="521804" y="1911527"/>
            <a:ext cx="8100392" cy="4898371"/>
            <a:chOff x="683568" y="1911527"/>
            <a:chExt cx="8100392" cy="4898371"/>
          </a:xfrm>
        </p:grpSpPr>
        <p:pic>
          <p:nvPicPr>
            <p:cNvPr id="5122" name="Picture 2" descr="C:\Users\Ucenik\Desktop\Schule draußen\IMG_887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361839"/>
              <a:ext cx="3608093" cy="2405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359586"/>
              <a:ext cx="3672408" cy="245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C:\Users\Ucenik\Desktop\Schule draußen\IMG_885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911527"/>
              <a:ext cx="3635896" cy="2423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911527"/>
              <a:ext cx="3672408" cy="2423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54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4" y="320485"/>
            <a:ext cx="7125112" cy="8042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000" dirty="0" err="1" smtClean="0"/>
              <a:t>Dann</a:t>
            </a:r>
            <a:r>
              <a:rPr lang="hr-HR" sz="2000" dirty="0" smtClean="0"/>
              <a:t> </a:t>
            </a:r>
            <a:r>
              <a:rPr lang="hr-HR" sz="2000" dirty="0" err="1" smtClean="0"/>
              <a:t>haben</a:t>
            </a:r>
            <a:r>
              <a:rPr lang="hr-HR" sz="2000" dirty="0" smtClean="0"/>
              <a:t> w</a:t>
            </a:r>
            <a:r>
              <a:rPr lang="de-DE" sz="2000" dirty="0" err="1" smtClean="0"/>
              <a:t>ir</a:t>
            </a:r>
            <a:r>
              <a:rPr lang="de-DE" sz="2000" dirty="0" smtClean="0"/>
              <a:t> </a:t>
            </a:r>
            <a:r>
              <a:rPr lang="de-DE" sz="2000" dirty="0" smtClean="0"/>
              <a:t>den </a:t>
            </a:r>
            <a:r>
              <a:rPr lang="de-DE" sz="2000" dirty="0"/>
              <a:t>Müll in bestimmten </a:t>
            </a:r>
            <a:r>
              <a:rPr lang="hr-HR" sz="2000" dirty="0" err="1" smtClean="0"/>
              <a:t>Mülltonnen</a:t>
            </a:r>
            <a:r>
              <a:rPr lang="hr-HR" sz="2000" dirty="0" smtClean="0"/>
              <a:t> </a:t>
            </a:r>
            <a:r>
              <a:rPr lang="hr-HR" sz="2000" dirty="0" err="1" smtClean="0"/>
              <a:t>sortiert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pic>
        <p:nvPicPr>
          <p:cNvPr id="4098" name="Picture 2" descr="C:\Users\Ucenik\Desktop\Schule draußen\IMG_8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060707" cy="29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cenik\Desktop\Schule draußen\IMG_8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4115"/>
            <a:ext cx="4432111" cy="295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34" y="4437112"/>
            <a:ext cx="3631333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9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0" y="1988840"/>
            <a:ext cx="6516216" cy="4344144"/>
          </a:xfrm>
          <a:prstGeom prst="rect">
            <a:avLst/>
          </a:prstGeom>
        </p:spPr>
      </p:pic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009444" y="320485"/>
            <a:ext cx="7125112" cy="15963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000" dirty="0" err="1" smtClean="0"/>
              <a:t>Danach</a:t>
            </a:r>
            <a:r>
              <a:rPr lang="hr-HR" sz="2000" dirty="0" smtClean="0"/>
              <a:t> </a:t>
            </a:r>
            <a:r>
              <a:rPr lang="hr-HR" sz="2000" dirty="0" err="1" smtClean="0"/>
              <a:t>hat</a:t>
            </a:r>
            <a:r>
              <a:rPr lang="hr-HR" sz="2000" dirty="0" smtClean="0"/>
              <a:t> </a:t>
            </a:r>
            <a:r>
              <a:rPr lang="hr-HR" sz="2000" dirty="0" err="1" smtClean="0"/>
              <a:t>der</a:t>
            </a:r>
            <a:r>
              <a:rPr lang="hr-HR" sz="2000" dirty="0" smtClean="0"/>
              <a:t> </a:t>
            </a:r>
            <a:r>
              <a:rPr lang="hr-HR" sz="2000" dirty="0" err="1" smtClean="0"/>
              <a:t>Präsentierer</a:t>
            </a:r>
            <a:r>
              <a:rPr lang="hr-HR" sz="2000" dirty="0" smtClean="0"/>
              <a:t> </a:t>
            </a:r>
            <a:r>
              <a:rPr lang="hr-HR" sz="2000" dirty="0" err="1" smtClean="0"/>
              <a:t>jeder</a:t>
            </a:r>
            <a:r>
              <a:rPr lang="hr-HR" sz="2000" dirty="0" smtClean="0"/>
              <a:t> </a:t>
            </a:r>
            <a:r>
              <a:rPr lang="hr-HR" sz="2000" dirty="0" err="1" smtClean="0"/>
              <a:t>Gruppe</a:t>
            </a:r>
            <a:r>
              <a:rPr lang="hr-HR" sz="2000" dirty="0" smtClean="0"/>
              <a:t> </a:t>
            </a:r>
            <a:r>
              <a:rPr lang="hr-HR" sz="2000" dirty="0" err="1" smtClean="0"/>
              <a:t>die</a:t>
            </a:r>
            <a:r>
              <a:rPr lang="hr-HR" sz="2000" dirty="0" smtClean="0"/>
              <a:t> </a:t>
            </a:r>
            <a:r>
              <a:rPr lang="hr-HR" sz="2000" dirty="0" err="1" smtClean="0"/>
              <a:t>Aufgabe</a:t>
            </a:r>
            <a:r>
              <a:rPr lang="hr-HR" sz="2000" dirty="0" smtClean="0"/>
              <a:t> </a:t>
            </a:r>
            <a:r>
              <a:rPr lang="hr-HR" sz="2000" dirty="0" err="1" smtClean="0"/>
              <a:t>vorgelesen</a:t>
            </a:r>
            <a:r>
              <a:rPr lang="hr-HR" sz="2000" dirty="0" smtClean="0"/>
              <a:t>. </a:t>
            </a:r>
          </a:p>
          <a:p>
            <a:pPr marL="0" indent="0" algn="ctr">
              <a:buNone/>
            </a:pPr>
            <a:r>
              <a:rPr lang="hr-HR" sz="2000" dirty="0" smtClean="0"/>
              <a:t>Jede </a:t>
            </a:r>
            <a:r>
              <a:rPr lang="hr-HR" sz="2000" dirty="0" err="1" smtClean="0"/>
              <a:t>Gruppe</a:t>
            </a:r>
            <a:r>
              <a:rPr lang="hr-HR" sz="2000" dirty="0" smtClean="0"/>
              <a:t> </a:t>
            </a:r>
            <a:r>
              <a:rPr lang="hr-HR" sz="2000" dirty="0" err="1" smtClean="0"/>
              <a:t>musste</a:t>
            </a:r>
            <a:r>
              <a:rPr lang="hr-HR" sz="2000" dirty="0" smtClean="0"/>
              <a:t> </a:t>
            </a:r>
            <a:r>
              <a:rPr lang="hr-HR" sz="2000" dirty="0" err="1" smtClean="0"/>
              <a:t>den</a:t>
            </a:r>
            <a:r>
              <a:rPr lang="hr-HR" sz="2000" dirty="0" smtClean="0"/>
              <a:t> </a:t>
            </a:r>
            <a:r>
              <a:rPr lang="hr-HR" sz="2000" dirty="0" err="1" smtClean="0"/>
              <a:t>Müll</a:t>
            </a:r>
            <a:r>
              <a:rPr lang="hr-HR" sz="2000" dirty="0" smtClean="0"/>
              <a:t> </a:t>
            </a:r>
            <a:r>
              <a:rPr lang="hr-HR" sz="2000" dirty="0" err="1" smtClean="0"/>
              <a:t>in</a:t>
            </a:r>
            <a:r>
              <a:rPr lang="hr-HR" sz="2000" dirty="0" smtClean="0"/>
              <a:t> </a:t>
            </a:r>
            <a:r>
              <a:rPr lang="hr-HR" sz="2000" dirty="0" err="1" smtClean="0"/>
              <a:t>ihrer</a:t>
            </a:r>
            <a:r>
              <a:rPr lang="hr-HR" sz="2000" dirty="0" smtClean="0"/>
              <a:t> </a:t>
            </a:r>
            <a:r>
              <a:rPr lang="hr-HR" sz="2000" dirty="0" err="1" smtClean="0"/>
              <a:t>Mülltonne</a:t>
            </a:r>
            <a:r>
              <a:rPr lang="hr-HR" sz="2000" dirty="0" smtClean="0"/>
              <a:t> </a:t>
            </a:r>
            <a:r>
              <a:rPr lang="hr-HR" sz="2000" dirty="0" err="1" smtClean="0"/>
              <a:t>aufzählen</a:t>
            </a:r>
            <a:r>
              <a:rPr lang="hr-HR" sz="2000" dirty="0" smtClean="0"/>
              <a:t>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9583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0" y="1916832"/>
            <a:ext cx="410445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0982"/>
            <a:ext cx="4284476" cy="285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1009442" y="476672"/>
            <a:ext cx="7125112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hr-HR" sz="2000" dirty="0" err="1" smtClean="0"/>
              <a:t>Zuletzt</a:t>
            </a:r>
            <a:r>
              <a:rPr lang="hr-HR" sz="2000" dirty="0" smtClean="0"/>
              <a:t> </a:t>
            </a:r>
            <a:r>
              <a:rPr lang="hr-HR" sz="2000" dirty="0" err="1" smtClean="0"/>
              <a:t>haben</a:t>
            </a:r>
            <a:r>
              <a:rPr lang="hr-HR" sz="2000" dirty="0" smtClean="0"/>
              <a:t> </a:t>
            </a:r>
            <a:r>
              <a:rPr lang="hr-HR" sz="2000" dirty="0" err="1" smtClean="0"/>
              <a:t>wir</a:t>
            </a:r>
            <a:r>
              <a:rPr lang="hr-HR" sz="2000" dirty="0" smtClean="0"/>
              <a:t> </a:t>
            </a:r>
            <a:r>
              <a:rPr lang="hr-HR" sz="2000" dirty="0" err="1" smtClean="0"/>
              <a:t>den</a:t>
            </a:r>
            <a:r>
              <a:rPr lang="hr-HR" sz="2000" dirty="0" smtClean="0"/>
              <a:t> Park </a:t>
            </a:r>
            <a:r>
              <a:rPr lang="hr-HR" sz="2000" dirty="0" err="1" smtClean="0"/>
              <a:t>aufgeräumt</a:t>
            </a:r>
            <a:r>
              <a:rPr lang="hr-HR" sz="2000" dirty="0" smtClean="0"/>
              <a:t> </a:t>
            </a:r>
            <a:r>
              <a:rPr lang="hr-HR" sz="2000" dirty="0" err="1" smtClean="0"/>
              <a:t>und</a:t>
            </a:r>
            <a:r>
              <a:rPr lang="hr-HR" sz="2000" dirty="0" smtClean="0"/>
              <a:t> </a:t>
            </a:r>
            <a:r>
              <a:rPr lang="hr-HR" sz="2000" dirty="0" err="1" smtClean="0"/>
              <a:t>sind</a:t>
            </a:r>
            <a:r>
              <a:rPr lang="hr-HR" sz="2000" dirty="0" smtClean="0"/>
              <a:t> </a:t>
            </a:r>
            <a:r>
              <a:rPr lang="hr-HR" sz="2000" dirty="0" err="1" smtClean="0"/>
              <a:t>wieder</a:t>
            </a:r>
            <a:r>
              <a:rPr lang="hr-HR" sz="2000" dirty="0" smtClean="0"/>
              <a:t> </a:t>
            </a:r>
            <a:r>
              <a:rPr lang="hr-HR" sz="2000" dirty="0" err="1" smtClean="0"/>
              <a:t>ins</a:t>
            </a:r>
            <a:r>
              <a:rPr lang="hr-HR" sz="2000" dirty="0" smtClean="0"/>
              <a:t> </a:t>
            </a:r>
            <a:r>
              <a:rPr lang="hr-HR" sz="2000" dirty="0" err="1" smtClean="0"/>
              <a:t>Klassenzimmer</a:t>
            </a:r>
            <a:r>
              <a:rPr lang="hr-HR" sz="2000" dirty="0" smtClean="0"/>
              <a:t> </a:t>
            </a:r>
            <a:r>
              <a:rPr lang="hr-HR" sz="2000" dirty="0" err="1" smtClean="0"/>
              <a:t>gegangen</a:t>
            </a:r>
            <a:r>
              <a:rPr lang="hr-HR" sz="2000" dirty="0" smtClean="0"/>
              <a:t>. </a:t>
            </a:r>
            <a:r>
              <a:rPr lang="hr-HR" sz="2000" dirty="0" err="1" smtClean="0"/>
              <a:t>Dort</a:t>
            </a:r>
            <a:r>
              <a:rPr lang="hr-HR" sz="2000" dirty="0" smtClean="0"/>
              <a:t> </a:t>
            </a:r>
            <a:r>
              <a:rPr lang="hr-HR" sz="2000" dirty="0" err="1" smtClean="0"/>
              <a:t>haben</a:t>
            </a:r>
            <a:r>
              <a:rPr lang="hr-HR" sz="2000" dirty="0" smtClean="0"/>
              <a:t> </a:t>
            </a:r>
            <a:r>
              <a:rPr lang="hr-HR" sz="2000" dirty="0" err="1" smtClean="0"/>
              <a:t>wir</a:t>
            </a:r>
            <a:r>
              <a:rPr lang="hr-HR" sz="2000" dirty="0" smtClean="0"/>
              <a:t> </a:t>
            </a:r>
            <a:r>
              <a:rPr lang="hr-HR" sz="2000" dirty="0" err="1" smtClean="0"/>
              <a:t>Arbeitsblätter</a:t>
            </a:r>
            <a:r>
              <a:rPr lang="hr-HR" sz="2000" dirty="0" smtClean="0"/>
              <a:t> </a:t>
            </a:r>
            <a:r>
              <a:rPr lang="hr-HR" sz="2000" dirty="0" err="1" smtClean="0"/>
              <a:t>gelöst</a:t>
            </a:r>
            <a:r>
              <a:rPr lang="hr-HR" sz="2000" dirty="0" smtClean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58768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548" y="260648"/>
            <a:ext cx="813690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sz="2800" dirty="0" err="1">
                <a:solidFill>
                  <a:schemeClr val="tx1"/>
                </a:solidFill>
              </a:rPr>
              <a:t>Die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err="1" smtClean="0">
                <a:solidFill>
                  <a:schemeClr val="tx1"/>
                </a:solidFill>
              </a:rPr>
              <a:t>Präsentation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  <a:r>
              <a:rPr lang="hr-HR" sz="2800" dirty="0" err="1" smtClean="0">
                <a:solidFill>
                  <a:schemeClr val="tx1"/>
                </a:solidFill>
              </a:rPr>
              <a:t>wurde</a:t>
            </a:r>
            <a:r>
              <a:rPr lang="hr-HR" sz="2800" dirty="0" smtClean="0">
                <a:solidFill>
                  <a:schemeClr val="tx1"/>
                </a:solidFill>
              </a:rPr>
              <a:t> von Emilija </a:t>
            </a:r>
            <a:r>
              <a:rPr lang="hr-HR" sz="2800" dirty="0" err="1" smtClean="0">
                <a:solidFill>
                  <a:schemeClr val="tx1"/>
                </a:solidFill>
              </a:rPr>
              <a:t>Kodba</a:t>
            </a:r>
            <a:r>
              <a:rPr lang="hr-HR" sz="2800" dirty="0" smtClean="0">
                <a:solidFill>
                  <a:schemeClr val="tx1"/>
                </a:solidFill>
              </a:rPr>
              <a:t>, Lea </a:t>
            </a:r>
            <a:r>
              <a:rPr lang="hr-HR" sz="2800" dirty="0" err="1" smtClean="0">
                <a:solidFill>
                  <a:schemeClr val="tx1"/>
                </a:solidFill>
              </a:rPr>
              <a:t>Držanić</a:t>
            </a:r>
            <a:r>
              <a:rPr lang="hr-HR" sz="2800" dirty="0" smtClean="0">
                <a:solidFill>
                  <a:schemeClr val="tx1"/>
                </a:solidFill>
              </a:rPr>
              <a:t> </a:t>
            </a:r>
            <a:r>
              <a:rPr lang="hr-HR" sz="2800" dirty="0" err="1" smtClean="0">
                <a:solidFill>
                  <a:schemeClr val="tx1"/>
                </a:solidFill>
              </a:rPr>
              <a:t>und</a:t>
            </a:r>
            <a:r>
              <a:rPr lang="hr-HR" sz="2800" dirty="0" smtClean="0">
                <a:solidFill>
                  <a:schemeClr val="tx1"/>
                </a:solidFill>
              </a:rPr>
              <a:t> Tina Ciglar </a:t>
            </a:r>
            <a:r>
              <a:rPr lang="hr-HR" sz="2800" dirty="0" err="1" smtClean="0">
                <a:solidFill>
                  <a:schemeClr val="tx1"/>
                </a:solidFill>
              </a:rPr>
              <a:t>gemacht</a:t>
            </a:r>
            <a:r>
              <a:rPr lang="hr-HR" sz="2800" dirty="0">
                <a:solidFill>
                  <a:schemeClr val="tx1"/>
                </a:solidFill>
              </a:rPr>
              <a:t>. 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20822"/>
            <a:ext cx="7056784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028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TM02455596[[fn=Proljeće]]</Template>
  <TotalTime>0</TotalTime>
  <Words>161</Words>
  <Application>Microsoft Office PowerPoint</Application>
  <PresentationFormat>Prikaz na zaslonu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Courier New</vt:lpstr>
      <vt:lpstr>Trebuchet MS</vt:lpstr>
      <vt:lpstr>Verdana</vt:lpstr>
      <vt:lpstr>Wingdings 2</vt:lpstr>
      <vt:lpstr>Spring</vt:lpstr>
      <vt:lpstr>Schule draußen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Die Präsentation wurde von Emilija Kodba, Lea Držanić und Tina Ciglar gemacht.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draußen</dc:title>
  <dc:creator>Ucenik</dc:creator>
  <cp:lastModifiedBy>Kristina</cp:lastModifiedBy>
  <cp:revision>11</cp:revision>
  <dcterms:created xsi:type="dcterms:W3CDTF">2016-04-21T06:31:35Z</dcterms:created>
  <dcterms:modified xsi:type="dcterms:W3CDTF">2016-04-23T14:52:50Z</dcterms:modified>
</cp:coreProperties>
</file>