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5" r:id="rId5"/>
    <p:sldId id="274" r:id="rId6"/>
    <p:sldId id="262" r:id="rId7"/>
    <p:sldId id="276" r:id="rId8"/>
    <p:sldId id="277" r:id="rId9"/>
    <p:sldId id="259" r:id="rId10"/>
    <p:sldId id="260" r:id="rId11"/>
    <p:sldId id="265" r:id="rId12"/>
    <p:sldId id="264" r:id="rId13"/>
    <p:sldId id="263" r:id="rId14"/>
    <p:sldId id="266" r:id="rId15"/>
    <p:sldId id="269" r:id="rId16"/>
    <p:sldId id="261" r:id="rId17"/>
    <p:sldId id="267" r:id="rId18"/>
    <p:sldId id="273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87" d="100"/>
          <a:sy n="87" d="100"/>
        </p:scale>
        <p:origin x="15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FC8B9-23C0-4193-955A-0C6E53A4CF48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89953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1B34C-172E-4FA5-BF49-A34ADD2403CB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6804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20EB3-8B19-4F34-B6D5-36EEEDDDE4F9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31526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63528-6DCD-4DCE-B62E-A295A0CD92BA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00938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DF12C-B484-4B9C-9B2B-3775D9E8D751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83051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A51A9-6D40-46B8-B550-0AD6B6589E1F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294079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285E1-38A4-4C88-B635-3A10FC90B48E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797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38319-A29A-42B2-AC63-7512B1BC9668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194883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63D56-4B2D-412F-BC31-C44B3C1CD473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344997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6807B-3822-4CC7-8FFD-869B69CDCB84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277835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E661C-5F91-4873-BF42-119DEC5CBCD6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  <p:extLst>
      <p:ext uri="{BB962C8B-B14F-4D97-AF65-F5344CB8AC3E}">
        <p14:creationId xmlns:p14="http://schemas.microsoft.com/office/powerpoint/2010/main" val="231623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r-Latn-R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sr-Latn-RS" smtClean="0"/>
              <a:t>Haga clic para modificar el estilo de texto del patrón</a:t>
            </a:r>
          </a:p>
          <a:p>
            <a:pPr lvl="1"/>
            <a:r>
              <a:rPr lang="es-ES" altLang="sr-Latn-RS" smtClean="0"/>
              <a:t>Segundo nivel</a:t>
            </a:r>
          </a:p>
          <a:p>
            <a:pPr lvl="2"/>
            <a:r>
              <a:rPr lang="es-ES" altLang="sr-Latn-RS" smtClean="0"/>
              <a:t>Tercer nivel</a:t>
            </a:r>
          </a:p>
          <a:p>
            <a:pPr lvl="3"/>
            <a:r>
              <a:rPr lang="es-ES" altLang="sr-Latn-RS" smtClean="0"/>
              <a:t>Cuarto nivel</a:t>
            </a:r>
          </a:p>
          <a:p>
            <a:pPr lvl="4"/>
            <a:r>
              <a:rPr lang="es-ES" altLang="sr-Latn-R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BB0C02-A88E-445A-8D2F-071D7A2D0AD4}" type="slidenum">
              <a:rPr lang="es-ES" altLang="sr-Latn-RS"/>
              <a:pPr/>
              <a:t>‹#›</a:t>
            </a:fld>
            <a:endParaRPr lang="es-E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772400" cy="1470025"/>
          </a:xfrm>
        </p:spPr>
        <p:txBody>
          <a:bodyPr anchor="ctr"/>
          <a:lstStyle/>
          <a:p>
            <a:r>
              <a:rPr lang="hr-HR" altLang="sr-Latn-RS" sz="54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Mein</a:t>
            </a:r>
            <a:r>
              <a:rPr lang="hr-HR" altLang="sr-Latn-RS" sz="5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</a:t>
            </a:r>
            <a:r>
              <a:rPr lang="hr-HR" altLang="sr-Latn-RS" sz="5400" dirty="0" err="1" smtClean="0">
                <a:solidFill>
                  <a:schemeClr val="tx1"/>
                </a:solidFill>
                <a:latin typeface="Berlin Sans FB Demi" panose="020E0802020502020306" pitchFamily="34" charset="0"/>
              </a:rPr>
              <a:t>Dorf</a:t>
            </a:r>
            <a:r>
              <a:rPr lang="hr-HR" altLang="sr-Latn-RS" sz="54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 Mala Subotica</a:t>
            </a:r>
            <a:endParaRPr lang="es-ES" altLang="sr-Latn-RS" sz="54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9328"/>
          </a:xfrm>
        </p:spPr>
        <p:txBody>
          <a:bodyPr>
            <a:noAutofit/>
          </a:bodyPr>
          <a:lstStyle/>
          <a:p>
            <a:r>
              <a:rPr lang="hr-HR" sz="4400" dirty="0" smtClean="0">
                <a:latin typeface="Berlin Sans FB Demi" panose="020E0802020502020306" pitchFamily="34" charset="0"/>
              </a:rPr>
              <a:t>Im </a:t>
            </a:r>
            <a:r>
              <a:rPr lang="hr-HR" sz="4400" dirty="0" err="1" smtClean="0">
                <a:latin typeface="Berlin Sans FB Demi" panose="020E0802020502020306" pitchFamily="34" charset="0"/>
              </a:rPr>
              <a:t>Supermarkt</a:t>
            </a:r>
            <a:r>
              <a:rPr lang="hr-HR" sz="4400" dirty="0" smtClean="0">
                <a:latin typeface="Berlin Sans FB Demi" panose="020E0802020502020306" pitchFamily="34" charset="0"/>
              </a:rPr>
              <a:t> </a:t>
            </a:r>
            <a:r>
              <a:rPr lang="hr-HR" sz="4400" dirty="0" err="1" smtClean="0">
                <a:latin typeface="Berlin Sans FB Demi" panose="020E0802020502020306" pitchFamily="34" charset="0"/>
              </a:rPr>
              <a:t>findest</a:t>
            </a:r>
            <a:r>
              <a:rPr lang="hr-HR" sz="4400" dirty="0" smtClean="0">
                <a:latin typeface="Berlin Sans FB Demi" panose="020E0802020502020306" pitchFamily="34" charset="0"/>
              </a:rPr>
              <a:t> </a:t>
            </a:r>
            <a:r>
              <a:rPr lang="hr-HR" sz="4400" dirty="0" err="1" smtClean="0">
                <a:latin typeface="Berlin Sans FB Demi" panose="020E0802020502020306" pitchFamily="34" charset="0"/>
              </a:rPr>
              <a:t>du</a:t>
            </a:r>
            <a:r>
              <a:rPr lang="hr-HR" sz="4400" dirty="0" smtClean="0">
                <a:latin typeface="Berlin Sans FB Demi" panose="020E0802020502020306" pitchFamily="34" charset="0"/>
              </a:rPr>
              <a:t> </a:t>
            </a:r>
            <a:r>
              <a:rPr lang="hr-HR" sz="4400" dirty="0" err="1" smtClean="0">
                <a:latin typeface="Berlin Sans FB Demi" panose="020E0802020502020306" pitchFamily="34" charset="0"/>
              </a:rPr>
              <a:t>alles</a:t>
            </a:r>
            <a:r>
              <a:rPr lang="hr-HR" sz="4400" dirty="0" smtClean="0">
                <a:latin typeface="Berlin Sans FB Demi" panose="020E0802020502020306" pitchFamily="34" charset="0"/>
              </a:rPr>
              <a:t>, </a:t>
            </a:r>
            <a:r>
              <a:rPr lang="hr-HR" sz="4400" dirty="0" err="1" smtClean="0">
                <a:latin typeface="Berlin Sans FB Demi" panose="020E0802020502020306" pitchFamily="34" charset="0"/>
              </a:rPr>
              <a:t>was</a:t>
            </a:r>
            <a:r>
              <a:rPr lang="hr-HR" sz="4400" dirty="0" smtClean="0">
                <a:latin typeface="Berlin Sans FB Demi" panose="020E0802020502020306" pitchFamily="34" charset="0"/>
              </a:rPr>
              <a:t> </a:t>
            </a:r>
            <a:r>
              <a:rPr lang="hr-HR" sz="4400" dirty="0" err="1" smtClean="0">
                <a:latin typeface="Berlin Sans FB Demi" panose="020E0802020502020306" pitchFamily="34" charset="0"/>
              </a:rPr>
              <a:t>du</a:t>
            </a:r>
            <a:r>
              <a:rPr lang="hr-HR" sz="4400" dirty="0" smtClean="0">
                <a:latin typeface="Berlin Sans FB Demi" panose="020E0802020502020306" pitchFamily="34" charset="0"/>
              </a:rPr>
              <a:t> </a:t>
            </a:r>
            <a:r>
              <a:rPr lang="hr-HR" sz="4400" dirty="0" err="1" smtClean="0">
                <a:latin typeface="Berlin Sans FB Demi" panose="020E0802020502020306" pitchFamily="34" charset="0"/>
              </a:rPr>
              <a:t>brauchst</a:t>
            </a:r>
            <a:r>
              <a:rPr lang="hr-HR" sz="4400" dirty="0" smtClean="0">
                <a:latin typeface="Berlin Sans FB Demi" panose="020E0802020502020306" pitchFamily="34" charset="0"/>
              </a:rPr>
              <a:t>.</a:t>
            </a:r>
            <a:endParaRPr lang="hr-HR" sz="4400" dirty="0">
              <a:latin typeface="Berlin Sans FB Demi" panose="020E0802020502020306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6552728" cy="4914546"/>
          </a:xfrm>
        </p:spPr>
      </p:pic>
    </p:spTree>
    <p:extLst>
      <p:ext uri="{BB962C8B-B14F-4D97-AF65-F5344CB8AC3E}">
        <p14:creationId xmlns:p14="http://schemas.microsoft.com/office/powerpoint/2010/main" val="18146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218"/>
          </a:xfrm>
        </p:spPr>
        <p:txBody>
          <a:bodyPr/>
          <a:lstStyle/>
          <a:p>
            <a:r>
              <a:rPr lang="hr-HR" dirty="0" err="1" smtClean="0">
                <a:latin typeface="Berlin Sans FB Demi" panose="020E0802020502020306" pitchFamily="34" charset="0"/>
              </a:rPr>
              <a:t>Das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ist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das</a:t>
            </a:r>
            <a:r>
              <a:rPr lang="hr-HR" dirty="0" smtClean="0">
                <a:latin typeface="Berlin Sans FB Demi" panose="020E0802020502020306" pitchFamily="34" charset="0"/>
              </a:rPr>
              <a:t> Restaurant „Fortuna”. </a:t>
            </a:r>
            <a:r>
              <a:rPr lang="hr-HR" dirty="0" err="1" smtClean="0">
                <a:latin typeface="Berlin Sans FB Demi" panose="020E0802020502020306" pitchFamily="34" charset="0"/>
              </a:rPr>
              <a:t>Hier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kann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man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leckere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Speisen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essen</a:t>
            </a:r>
            <a:r>
              <a:rPr lang="hr-HR" dirty="0" smtClean="0">
                <a:latin typeface="Berlin Sans FB Demi" panose="020E0802020502020306" pitchFamily="34" charset="0"/>
              </a:rPr>
              <a:t>.</a:t>
            </a:r>
            <a:endParaRPr lang="hr-HR" dirty="0">
              <a:latin typeface="Berlin Sans FB Demi" panose="020E0802020502020306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450"/>
          <a:stretch/>
        </p:blipFill>
        <p:spPr>
          <a:xfrm rot="5400000">
            <a:off x="2550957" y="2677735"/>
            <a:ext cx="404208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Berlin Sans FB Demi" panose="020E0802020502020306" pitchFamily="34" charset="0"/>
              </a:rPr>
              <a:t>Das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ist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unser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Rathaus</a:t>
            </a:r>
            <a:r>
              <a:rPr lang="hr-HR" dirty="0"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53310" y="2807382"/>
            <a:ext cx="2960534" cy="2730749"/>
          </a:xfrm>
        </p:spPr>
      </p:pic>
    </p:spTree>
    <p:extLst>
      <p:ext uri="{BB962C8B-B14F-4D97-AF65-F5344CB8AC3E}">
        <p14:creationId xmlns:p14="http://schemas.microsoft.com/office/powerpoint/2010/main" val="30203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Berlin Sans FB Demi" panose="020E0802020502020306" pitchFamily="34" charset="0"/>
              </a:rPr>
              <a:t>Wir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haben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auch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eine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Metzgerei</a:t>
            </a:r>
            <a:r>
              <a:rPr lang="hr-HR" dirty="0">
                <a:latin typeface="Berlin Sans FB Demi" panose="020E0802020502020306" pitchFamily="34" charset="0"/>
              </a:rPr>
              <a:t>. 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2816"/>
            <a:ext cx="6192688" cy="4757641"/>
          </a:xfrm>
        </p:spPr>
      </p:pic>
    </p:spTree>
    <p:extLst>
      <p:ext uri="{BB962C8B-B14F-4D97-AF65-F5344CB8AC3E}">
        <p14:creationId xmlns:p14="http://schemas.microsoft.com/office/powerpoint/2010/main" val="7106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Berlin Sans FB Demi" panose="020E0802020502020306" pitchFamily="34" charset="0"/>
              </a:rPr>
              <a:t>Das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ist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unser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neuer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Brunnen</a:t>
            </a:r>
            <a:r>
              <a:rPr lang="hr-HR" dirty="0" smtClean="0">
                <a:latin typeface="Berlin Sans FB Demi" panose="020E0802020502020306" pitchFamily="34" charset="0"/>
              </a:rPr>
              <a:t>.</a:t>
            </a:r>
            <a:endParaRPr lang="hr-HR" dirty="0">
              <a:latin typeface="Berlin Sans FB Demi" panose="020E0802020502020306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6330" y="1916832"/>
            <a:ext cx="6064101" cy="45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Berlin Sans FB Demi" panose="020E0802020502020306" pitchFamily="34" charset="0"/>
              </a:rPr>
              <a:t>Hier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ist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das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Herz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unserer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Gemeinde</a:t>
            </a:r>
            <a:r>
              <a:rPr lang="hr-HR" dirty="0">
                <a:latin typeface="Berlin Sans FB Demi" panose="020E0802020502020306" pitchFamily="34" charset="0"/>
              </a:rPr>
              <a:t>, </a:t>
            </a:r>
            <a:r>
              <a:rPr lang="hr-HR" dirty="0" err="1">
                <a:latin typeface="Berlin Sans FB Demi" panose="020E0802020502020306" pitchFamily="34" charset="0"/>
              </a:rPr>
              <a:t>unsere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Kirche</a:t>
            </a:r>
            <a:r>
              <a:rPr lang="hr-HR" dirty="0"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4824"/>
            <a:ext cx="3456384" cy="4614272"/>
          </a:xfrm>
        </p:spPr>
      </p:pic>
    </p:spTree>
    <p:extLst>
      <p:ext uri="{BB962C8B-B14F-4D97-AF65-F5344CB8AC3E}">
        <p14:creationId xmlns:p14="http://schemas.microsoft.com/office/powerpoint/2010/main" val="19100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858" y="116632"/>
            <a:ext cx="9144000" cy="2060848"/>
          </a:xfrm>
        </p:spPr>
        <p:txBody>
          <a:bodyPr/>
          <a:lstStyle/>
          <a:p>
            <a:r>
              <a:rPr lang="de-DE" sz="4400" dirty="0">
                <a:latin typeface="Berlin Sans FB Demi" panose="020E0802020502020306" pitchFamily="34" charset="0"/>
              </a:rPr>
              <a:t>Auf dem Spielplatz können wir Volleyball und andere Spiele spielen.</a:t>
            </a:r>
            <a:endParaRPr lang="hr-HR" sz="4400" dirty="0">
              <a:latin typeface="Berlin Sans FB Demi" panose="020E0802020502020306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276872"/>
            <a:ext cx="5616624" cy="4212468"/>
          </a:xfrm>
        </p:spPr>
      </p:pic>
    </p:spTree>
    <p:extLst>
      <p:ext uri="{BB962C8B-B14F-4D97-AF65-F5344CB8AC3E}">
        <p14:creationId xmlns:p14="http://schemas.microsoft.com/office/powerpoint/2010/main" val="2352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Berlin Sans FB Demi" panose="020E0802020502020306" pitchFamily="34" charset="0"/>
              </a:rPr>
              <a:t>Das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i</a:t>
            </a:r>
            <a:r>
              <a:rPr lang="hr-HR" dirty="0" err="1" smtClean="0">
                <a:latin typeface="Berlin Sans FB Demi" panose="020E0802020502020306" pitchFamily="34" charset="0"/>
              </a:rPr>
              <a:t>st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d</a:t>
            </a:r>
            <a:r>
              <a:rPr lang="hr-HR" dirty="0" err="1" smtClean="0">
                <a:latin typeface="Berlin Sans FB Demi" panose="020E0802020502020306" pitchFamily="34" charset="0"/>
              </a:rPr>
              <a:t>er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Spielplatz</a:t>
            </a:r>
            <a:r>
              <a:rPr lang="hr-HR" dirty="0" smtClean="0">
                <a:latin typeface="Berlin Sans FB Demi" panose="020E0802020502020306" pitchFamily="34" charset="0"/>
              </a:rPr>
              <a:t>. </a:t>
            </a:r>
            <a:endParaRPr lang="hr-HR" dirty="0">
              <a:latin typeface="Berlin Sans FB Demi" panose="020E0802020502020306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772816"/>
            <a:ext cx="595266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 txBox="1">
            <a:spLocks/>
          </p:cNvSpPr>
          <p:nvPr/>
        </p:nvSpPr>
        <p:spPr>
          <a:xfrm>
            <a:off x="179512" y="1499604"/>
            <a:ext cx="4258816" cy="37147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Julia Magdalena Ciglar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Roko Juras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 err="1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Rija</a:t>
            </a:r>
            <a:r>
              <a:rPr lang="hr-HR" sz="2800" dirty="0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 Novak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Jana Vlaši</a:t>
            </a:r>
            <a:r>
              <a:rPr lang="hr-HR" sz="2800" b="1" dirty="0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800" dirty="0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Marta </a:t>
            </a:r>
            <a:r>
              <a:rPr lang="hr-HR" sz="2800" dirty="0" err="1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Žuli</a:t>
            </a:r>
            <a:r>
              <a:rPr lang="hr-HR" sz="2800" b="1" dirty="0" err="1" smtClean="0">
                <a:solidFill>
                  <a:srgbClr val="002163"/>
                </a:solidFill>
                <a:latin typeface="Berlin Sans FB Demi" panose="020E0802020502020306" pitchFamily="34" charset="0"/>
              </a:rPr>
              <a:t>ć</a:t>
            </a:r>
            <a:endParaRPr lang="hr-HR" sz="2800" b="1" dirty="0">
              <a:solidFill>
                <a:srgbClr val="002163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Naslov 2"/>
          <p:cNvSpPr txBox="1">
            <a:spLocks/>
          </p:cNvSpPr>
          <p:nvPr/>
        </p:nvSpPr>
        <p:spPr>
          <a:xfrm>
            <a:off x="450000" y="2700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r-HR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Die Präsentation wurde von diesen Schülern gemacht:</a:t>
            </a:r>
            <a:endParaRPr lang="hr-HR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64904"/>
            <a:ext cx="556861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hr-HR" dirty="0" err="1" smtClean="0">
                <a:latin typeface="Berlin Sans FB Demi" panose="020E0802020502020306" pitchFamily="34" charset="0"/>
              </a:rPr>
              <a:t>Das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sind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wir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und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das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ist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unsere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Schule</a:t>
            </a:r>
            <a:r>
              <a:rPr lang="hr-HR" dirty="0" smtClean="0">
                <a:latin typeface="Berlin Sans FB Demi" panose="020E0802020502020306" pitchFamily="34" charset="0"/>
              </a:rPr>
              <a:t>.</a:t>
            </a:r>
            <a:endParaRPr lang="hr-HR" dirty="0">
              <a:latin typeface="Berlin Sans FB Demi" panose="020E0802020502020306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t="7726" r="-2850" b="13277"/>
          <a:stretch/>
        </p:blipFill>
        <p:spPr>
          <a:xfrm>
            <a:off x="14396" y="1268760"/>
            <a:ext cx="4978061" cy="331870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96952"/>
            <a:ext cx="553886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060848"/>
            <a:ext cx="7289354" cy="3312368"/>
          </a:xfrm>
        </p:spPr>
      </p:pic>
      <p:sp>
        <p:nvSpPr>
          <p:cNvPr id="5" name="Naslov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hr-HR" dirty="0" err="1" smtClean="0">
                <a:latin typeface="Berlin Sans FB Demi" panose="020E0802020502020306" pitchFamily="34" charset="0"/>
              </a:rPr>
              <a:t>Neben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der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Schule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ist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unser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Kindergarten</a:t>
            </a:r>
            <a:r>
              <a:rPr lang="hr-HR" dirty="0" smtClean="0">
                <a:latin typeface="Berlin Sans FB Demi" panose="020E0802020502020306" pitchFamily="34" charset="0"/>
              </a:rPr>
              <a:t>.</a:t>
            </a:r>
            <a:endParaRPr lang="hr-HR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Berlin Sans FB Demi" panose="020E0802020502020306" pitchFamily="34" charset="0"/>
              </a:rPr>
              <a:t>Die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Bushaltestelle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befindet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sich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vor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unserer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Schule</a:t>
            </a:r>
            <a:r>
              <a:rPr lang="hr-HR" dirty="0">
                <a:latin typeface="Berlin Sans FB Demi" panose="020E0802020502020306" pitchFamily="34" charset="0"/>
              </a:rPr>
              <a:t>. 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60848"/>
            <a:ext cx="5966320" cy="4474740"/>
          </a:xfrm>
        </p:spPr>
      </p:pic>
    </p:spTree>
    <p:extLst>
      <p:ext uri="{BB962C8B-B14F-4D97-AF65-F5344CB8AC3E}">
        <p14:creationId xmlns:p14="http://schemas.microsoft.com/office/powerpoint/2010/main" val="24532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hr-HR" dirty="0">
                <a:latin typeface="Berlin Sans FB Demi" panose="020E0802020502020306" pitchFamily="34" charset="0"/>
              </a:rPr>
              <a:t>Im </a:t>
            </a:r>
            <a:r>
              <a:rPr lang="hr-HR" dirty="0" err="1">
                <a:latin typeface="Berlin Sans FB Demi" panose="020E0802020502020306" pitchFamily="34" charset="0"/>
              </a:rPr>
              <a:t>Blumengeschäft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kann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man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wunderschöne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Blumen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kaufen</a:t>
            </a:r>
            <a:r>
              <a:rPr lang="hr-HR" dirty="0"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131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r-HR" dirty="0" err="1" smtClean="0">
                <a:latin typeface="Berlin Sans FB Demi" panose="020E0802020502020306" pitchFamily="34" charset="0"/>
              </a:rPr>
              <a:t>Keine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Angst</a:t>
            </a:r>
            <a:r>
              <a:rPr lang="hr-HR" dirty="0" smtClean="0">
                <a:latin typeface="Berlin Sans FB Demi" panose="020E0802020502020306" pitchFamily="34" charset="0"/>
              </a:rPr>
              <a:t>!!! </a:t>
            </a:r>
            <a:r>
              <a:rPr lang="hr-HR" dirty="0" err="1" smtClean="0">
                <a:latin typeface="Berlin Sans FB Demi" panose="020E0802020502020306" pitchFamily="34" charset="0"/>
              </a:rPr>
              <a:t>Wir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haben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auch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eine</a:t>
            </a:r>
            <a:r>
              <a:rPr lang="hr-HR" dirty="0" smtClean="0">
                <a:latin typeface="Berlin Sans FB Demi" panose="020E0802020502020306" pitchFamily="34" charset="0"/>
              </a:rPr>
              <a:t> </a:t>
            </a:r>
            <a:r>
              <a:rPr lang="hr-HR" dirty="0" err="1" smtClean="0">
                <a:latin typeface="Berlin Sans FB Demi" panose="020E0802020502020306" pitchFamily="34" charset="0"/>
              </a:rPr>
              <a:t>Tankstelle</a:t>
            </a:r>
            <a:r>
              <a:rPr lang="hr-HR" dirty="0" smtClean="0">
                <a:latin typeface="Berlin Sans FB Demi" panose="020E0802020502020306" pitchFamily="34" charset="0"/>
              </a:rPr>
              <a:t>. </a:t>
            </a:r>
            <a:endParaRPr lang="hr-HR" dirty="0">
              <a:latin typeface="Berlin Sans FB Demi" panose="020E0802020502020306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78" y="1916832"/>
            <a:ext cx="6914322" cy="4745149"/>
          </a:xfrm>
        </p:spPr>
      </p:pic>
    </p:spTree>
    <p:extLst>
      <p:ext uri="{BB962C8B-B14F-4D97-AF65-F5344CB8AC3E}">
        <p14:creationId xmlns:p14="http://schemas.microsoft.com/office/powerpoint/2010/main" val="1615449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>
                <a:latin typeface="Berlin Sans FB Demi" panose="020E0802020502020306" pitchFamily="34" charset="0"/>
              </a:rPr>
              <a:t>Hier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ist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unsere</a:t>
            </a:r>
            <a:r>
              <a:rPr lang="hr-HR" dirty="0">
                <a:latin typeface="Berlin Sans FB Demi" panose="020E0802020502020306" pitchFamily="34" charset="0"/>
              </a:rPr>
              <a:t> Bank!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796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36435" y="1196752"/>
            <a:ext cx="4618856" cy="5256584"/>
          </a:xfrm>
        </p:spPr>
        <p:txBody>
          <a:bodyPr/>
          <a:lstStyle/>
          <a:p>
            <a:r>
              <a:rPr lang="hr-HR" dirty="0" err="1">
                <a:latin typeface="Berlin Sans FB Demi" panose="020E0802020502020306" pitchFamily="34" charset="0"/>
              </a:rPr>
              <a:t>Wenn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du</a:t>
            </a:r>
            <a:r>
              <a:rPr lang="hr-HR" dirty="0">
                <a:latin typeface="Berlin Sans FB Demi" panose="020E0802020502020306" pitchFamily="34" charset="0"/>
              </a:rPr>
              <a:t> mal </a:t>
            </a:r>
            <a:r>
              <a:rPr lang="hr-HR" dirty="0" err="1">
                <a:latin typeface="Berlin Sans FB Demi" panose="020E0802020502020306" pitchFamily="34" charset="0"/>
              </a:rPr>
              <a:t>Zahnschmerzen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oder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Bauchschmerzen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hast</a:t>
            </a:r>
            <a:r>
              <a:rPr lang="hr-HR" dirty="0">
                <a:latin typeface="Berlin Sans FB Demi" panose="020E0802020502020306" pitchFamily="34" charset="0"/>
              </a:rPr>
              <a:t>, </a:t>
            </a:r>
            <a:r>
              <a:rPr lang="hr-HR" dirty="0" err="1">
                <a:latin typeface="Berlin Sans FB Demi" panose="020E0802020502020306" pitchFamily="34" charset="0"/>
              </a:rPr>
              <a:t>kümmern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sich</a:t>
            </a:r>
            <a:r>
              <a:rPr lang="hr-HR" dirty="0">
                <a:latin typeface="Berlin Sans FB Demi" panose="020E0802020502020306" pitchFamily="34" charset="0"/>
              </a:rPr>
              <a:t> um </a:t>
            </a:r>
            <a:r>
              <a:rPr lang="hr-HR" dirty="0" err="1">
                <a:latin typeface="Berlin Sans FB Demi" panose="020E0802020502020306" pitchFamily="34" charset="0"/>
              </a:rPr>
              <a:t>dich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der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Zahnarzt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und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die</a:t>
            </a:r>
            <a:r>
              <a:rPr lang="hr-HR" dirty="0">
                <a:latin typeface="Berlin Sans FB Demi" panose="020E0802020502020306" pitchFamily="34" charset="0"/>
              </a:rPr>
              <a:t> </a:t>
            </a:r>
            <a:r>
              <a:rPr lang="hr-HR" dirty="0" err="1">
                <a:latin typeface="Berlin Sans FB Demi" panose="020E0802020502020306" pitchFamily="34" charset="0"/>
              </a:rPr>
              <a:t>Ärztin</a:t>
            </a:r>
            <a:r>
              <a:rPr lang="hr-HR" dirty="0">
                <a:latin typeface="Berlin Sans FB Demi" panose="020E0802020502020306" pitchFamily="34" charset="0"/>
              </a:rPr>
              <a:t>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78"/>
          <a:stretch/>
        </p:blipFill>
        <p:spPr>
          <a:xfrm rot="5400000">
            <a:off x="-22820" y="318964"/>
            <a:ext cx="4077071" cy="3816424"/>
          </a:xfrm>
        </p:spPr>
      </p:pic>
    </p:spTree>
    <p:extLst>
      <p:ext uri="{BB962C8B-B14F-4D97-AF65-F5344CB8AC3E}">
        <p14:creationId xmlns:p14="http://schemas.microsoft.com/office/powerpoint/2010/main" val="295021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2162" cy="860648"/>
          </a:xfrm>
        </p:spPr>
        <p:txBody>
          <a:bodyPr>
            <a:normAutofit/>
          </a:bodyPr>
          <a:lstStyle/>
          <a:p>
            <a:r>
              <a:rPr lang="hr-HR" sz="4400" dirty="0" err="1" smtClean="0">
                <a:latin typeface="Berlin Sans FB Demi" panose="020E0802020502020306" pitchFamily="34" charset="0"/>
              </a:rPr>
              <a:t>Hier</a:t>
            </a:r>
            <a:r>
              <a:rPr lang="hr-HR" sz="4400" dirty="0" smtClean="0">
                <a:latin typeface="Berlin Sans FB Demi" panose="020E0802020502020306" pitchFamily="34" charset="0"/>
              </a:rPr>
              <a:t> </a:t>
            </a:r>
            <a:r>
              <a:rPr lang="hr-HR" sz="4400" dirty="0" err="1">
                <a:latin typeface="Berlin Sans FB Demi" panose="020E0802020502020306" pitchFamily="34" charset="0"/>
              </a:rPr>
              <a:t>ist</a:t>
            </a:r>
            <a:r>
              <a:rPr lang="hr-HR" sz="4400" dirty="0">
                <a:latin typeface="Berlin Sans FB Demi" panose="020E0802020502020306" pitchFamily="34" charset="0"/>
              </a:rPr>
              <a:t> </a:t>
            </a:r>
            <a:r>
              <a:rPr lang="hr-HR" sz="4400" dirty="0" err="1" smtClean="0">
                <a:latin typeface="Berlin Sans FB Demi" panose="020E0802020502020306" pitchFamily="34" charset="0"/>
              </a:rPr>
              <a:t>unsere</a:t>
            </a:r>
            <a:r>
              <a:rPr lang="hr-HR" sz="4400" dirty="0" smtClean="0">
                <a:latin typeface="Berlin Sans FB Demi" panose="020E0802020502020306" pitchFamily="34" charset="0"/>
              </a:rPr>
              <a:t> </a:t>
            </a:r>
            <a:r>
              <a:rPr lang="hr-HR" sz="4400" dirty="0" err="1" smtClean="0">
                <a:latin typeface="Berlin Sans FB Demi" panose="020E0802020502020306" pitchFamily="34" charset="0"/>
              </a:rPr>
              <a:t>Apotheke</a:t>
            </a:r>
            <a:r>
              <a:rPr lang="hr-HR" sz="4400" dirty="0">
                <a:latin typeface="Berlin Sans FB Demi" panose="020E0802020502020306" pitchFamily="34" charset="0"/>
              </a:rPr>
              <a:t>.  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57400"/>
            <a:ext cx="5112568" cy="4620435"/>
          </a:xfrm>
        </p:spPr>
      </p:pic>
    </p:spTree>
    <p:extLst>
      <p:ext uri="{BB962C8B-B14F-4D97-AF65-F5344CB8AC3E}">
        <p14:creationId xmlns:p14="http://schemas.microsoft.com/office/powerpoint/2010/main" val="23594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159</Words>
  <Application>Microsoft Office PowerPoint</Application>
  <PresentationFormat>Prikaz na zaslonu (4:3)</PresentationFormat>
  <Paragraphs>23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Berlin Sans FB Demi</vt:lpstr>
      <vt:lpstr>Wingdings</vt:lpstr>
      <vt:lpstr>Diseño predeterminado</vt:lpstr>
      <vt:lpstr>Mein Dorf Mala Subotica</vt:lpstr>
      <vt:lpstr>Das sind wir und das ist unsere Schule.</vt:lpstr>
      <vt:lpstr>Neben der Schule ist unser Kindergarten.</vt:lpstr>
      <vt:lpstr>Die Bushaltestelle befindet sich vor unserer Schule. </vt:lpstr>
      <vt:lpstr>Im Blumengeschäft kann man wunderschöne Blumen kaufen.</vt:lpstr>
      <vt:lpstr>Keine Angst!!! Wir haben auch eine Tankstelle. </vt:lpstr>
      <vt:lpstr>Hier ist unsere Bank!</vt:lpstr>
      <vt:lpstr>Wenn du mal Zahnschmerzen oder Bauchschmerzen hast, kümmern sich um dich der Zahnarzt und die Ärztin.</vt:lpstr>
      <vt:lpstr>Hier ist unsere Apotheke.  </vt:lpstr>
      <vt:lpstr>Im Supermarkt findest du alles, was du brauchst.</vt:lpstr>
      <vt:lpstr>Das ist das Restaurant „Fortuna”. Hier kann man leckere Speisen essen.</vt:lpstr>
      <vt:lpstr>Das ist unser Rathaus.</vt:lpstr>
      <vt:lpstr>Wir haben auch eine Metzgerei. </vt:lpstr>
      <vt:lpstr>Das ist unser neuer Brunnen.</vt:lpstr>
      <vt:lpstr>Hier ist das Herz unserer Gemeinde, unsere Kirche.</vt:lpstr>
      <vt:lpstr>Auf dem Spielplatz können wir Volleyball und andere Spiele spielen.</vt:lpstr>
      <vt:lpstr>Das ist der Spielplatz. </vt:lpstr>
      <vt:lpstr>PowerPointova prezentacija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kristinaobadic@gmail.com</cp:lastModifiedBy>
  <cp:revision>326</cp:revision>
  <dcterms:created xsi:type="dcterms:W3CDTF">2010-05-23T14:28:12Z</dcterms:created>
  <dcterms:modified xsi:type="dcterms:W3CDTF">2018-06-29T12:41:01Z</dcterms:modified>
</cp:coreProperties>
</file>