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4276-D30C-49F6-BA59-A7A4C788E5EF}" type="datetimeFigureOut">
              <a:rPr lang="hr-HR" smtClean="0"/>
              <a:t>13.6.2017.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9F3-67FF-4DAB-B4FF-D1CAAE83F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7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4276-D30C-49F6-BA59-A7A4C788E5EF}" type="datetimeFigureOut">
              <a:rPr lang="hr-HR" smtClean="0"/>
              <a:t>13.6.2017.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9F3-67FF-4DAB-B4FF-D1CAAE83F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29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4276-D30C-49F6-BA59-A7A4C788E5EF}" type="datetimeFigureOut">
              <a:rPr lang="hr-HR" smtClean="0"/>
              <a:t>13.6.2017.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9F3-67FF-4DAB-B4FF-D1CAAE83F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079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4276-D30C-49F6-BA59-A7A4C788E5EF}" type="datetimeFigureOut">
              <a:rPr lang="hr-HR" smtClean="0"/>
              <a:t>13.6.2017.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9F3-67FF-4DAB-B4FF-D1CAAE83F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996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4276-D30C-49F6-BA59-A7A4C788E5EF}" type="datetimeFigureOut">
              <a:rPr lang="hr-HR" smtClean="0"/>
              <a:t>13.6.2017.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9F3-67FF-4DAB-B4FF-D1CAAE83F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093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4276-D30C-49F6-BA59-A7A4C788E5EF}" type="datetimeFigureOut">
              <a:rPr lang="hr-HR" smtClean="0"/>
              <a:t>13.6.2017.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9F3-67FF-4DAB-B4FF-D1CAAE83F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95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4276-D30C-49F6-BA59-A7A4C788E5EF}" type="datetimeFigureOut">
              <a:rPr lang="hr-HR" smtClean="0"/>
              <a:t>13.6.2017.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9F3-67FF-4DAB-B4FF-D1CAAE83F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37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4276-D30C-49F6-BA59-A7A4C788E5EF}" type="datetimeFigureOut">
              <a:rPr lang="hr-HR" smtClean="0"/>
              <a:t>13.6.2017.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9F3-67FF-4DAB-B4FF-D1CAAE83F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11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4276-D30C-49F6-BA59-A7A4C788E5EF}" type="datetimeFigureOut">
              <a:rPr lang="hr-HR" smtClean="0"/>
              <a:t>13.6.2017.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9F3-67FF-4DAB-B4FF-D1CAAE83F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63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4276-D30C-49F6-BA59-A7A4C788E5EF}" type="datetimeFigureOut">
              <a:rPr lang="hr-HR" smtClean="0"/>
              <a:t>13.6.2017.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9F3-67FF-4DAB-B4FF-D1CAAE83F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712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4276-D30C-49F6-BA59-A7A4C788E5EF}" type="datetimeFigureOut">
              <a:rPr lang="hr-HR" smtClean="0"/>
              <a:t>13.6.2017.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9F3-67FF-4DAB-B4FF-D1CAAE83F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493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C34276-D30C-49F6-BA59-A7A4C788E5EF}" type="datetimeFigureOut">
              <a:rPr lang="hr-HR" smtClean="0"/>
              <a:t>13.6.2017.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95D29F3-67FF-4DAB-B4FF-D1CAAE83F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134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lika 4" descr="Slika na kojoj se prikazuje isječak crteža&#10;&#10;Opis je generiran uz vrlo visoku pouzdanos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31"/>
          <a:stretch/>
        </p:blipFill>
        <p:spPr>
          <a:xfrm>
            <a:off x="1069847" y="484632"/>
            <a:ext cx="10637520" cy="355675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r>
              <a:rPr lang="hr-HR"/>
              <a:t>Physikstunde draußen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>
            <a:normAutofit/>
          </a:bodyPr>
          <a:lstStyle/>
          <a:p>
            <a:r>
              <a:rPr lang="hr-HR" dirty="0" err="1"/>
              <a:t>Schule</a:t>
            </a:r>
            <a:r>
              <a:rPr lang="hr-HR" dirty="0"/>
              <a:t> </a:t>
            </a:r>
            <a:r>
              <a:rPr lang="hr-HR" dirty="0" err="1"/>
              <a:t>draußen</a:t>
            </a:r>
            <a:r>
              <a:rPr lang="hr-HR" dirty="0"/>
              <a:t>- </a:t>
            </a:r>
            <a:r>
              <a:rPr lang="hr-HR" dirty="0" err="1"/>
              <a:t>Lernen</a:t>
            </a:r>
            <a:r>
              <a:rPr lang="hr-HR" dirty="0"/>
              <a:t> </a:t>
            </a:r>
            <a:r>
              <a:rPr lang="hr-HR" dirty="0" err="1"/>
              <a:t>außerhalb</a:t>
            </a:r>
            <a:r>
              <a:rPr lang="hr-HR" dirty="0"/>
              <a:t> </a:t>
            </a:r>
            <a:r>
              <a:rPr lang="hr-HR" dirty="0" err="1"/>
              <a:t>des</a:t>
            </a:r>
            <a:r>
              <a:rPr lang="hr-HR" dirty="0"/>
              <a:t> </a:t>
            </a:r>
            <a:r>
              <a:rPr lang="hr-HR" dirty="0" err="1"/>
              <a:t>Klassenzimmers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35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67" y="759599"/>
            <a:ext cx="4944586" cy="533065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hr-HR" dirty="0" err="1"/>
              <a:t>Warum</a:t>
            </a:r>
            <a:r>
              <a:rPr lang="hr-HR" dirty="0"/>
              <a:t> </a:t>
            </a:r>
            <a:r>
              <a:rPr lang="hr-HR" dirty="0" err="1"/>
              <a:t>waren</a:t>
            </a:r>
            <a:r>
              <a:rPr lang="hr-HR" dirty="0"/>
              <a:t> </a:t>
            </a: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Schüler</a:t>
            </a:r>
            <a:r>
              <a:rPr lang="hr-HR" dirty="0"/>
              <a:t> </a:t>
            </a:r>
            <a:r>
              <a:rPr lang="hr-HR" dirty="0" err="1"/>
              <a:t>draußen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FFFFFF"/>
                </a:solidFill>
              </a:rPr>
              <a:t>Am </a:t>
            </a:r>
            <a:r>
              <a:rPr lang="hr-HR" sz="2400" dirty="0" err="1">
                <a:solidFill>
                  <a:srgbClr val="FFFFFF"/>
                </a:solidFill>
              </a:rPr>
              <a:t>Montag</a:t>
            </a:r>
            <a:r>
              <a:rPr lang="hr-HR" sz="2400" dirty="0">
                <a:solidFill>
                  <a:srgbClr val="FFFFFF"/>
                </a:solidFill>
              </a:rPr>
              <a:t>, 29. </a:t>
            </a:r>
            <a:r>
              <a:rPr lang="hr-HR" sz="2400" dirty="0" err="1">
                <a:solidFill>
                  <a:srgbClr val="FFFFFF"/>
                </a:solidFill>
              </a:rPr>
              <a:t>Mai</a:t>
            </a:r>
            <a:r>
              <a:rPr lang="hr-HR" sz="2400" dirty="0">
                <a:solidFill>
                  <a:srgbClr val="FFFFFF"/>
                </a:solidFill>
              </a:rPr>
              <a:t> 2017 </a:t>
            </a:r>
            <a:r>
              <a:rPr lang="hr-HR" sz="2400" dirty="0" err="1">
                <a:solidFill>
                  <a:srgbClr val="FFFFFF"/>
                </a:solidFill>
              </a:rPr>
              <a:t>haben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die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Schüler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der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achten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Klasse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Physikstunde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draußen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gehabt</a:t>
            </a:r>
            <a:r>
              <a:rPr lang="hr-HR" sz="2400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FFFF"/>
                </a:solidFill>
              </a:rPr>
              <a:t>In </a:t>
            </a:r>
            <a:r>
              <a:rPr lang="hr-HR" sz="2400" dirty="0" err="1">
                <a:solidFill>
                  <a:srgbClr val="FFFFFF"/>
                </a:solidFill>
              </a:rPr>
              <a:t>der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Physik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haben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wir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gerade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über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die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Linsen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gelernt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und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draußen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hatten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wir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dann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die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Gelegenheit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ihre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Eigenschaften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auf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praktische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Weise</a:t>
            </a:r>
            <a:r>
              <a:rPr lang="hr-HR" sz="2400" dirty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kennenzulernen</a:t>
            </a:r>
            <a:r>
              <a:rPr lang="hr-HR" sz="24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369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osoba, na otvorenom, muškarac&#10;&#10;Opis je generiran uz visoku pouzdanos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" b="8074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Autofit/>
          </a:bodyPr>
          <a:lstStyle/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haben</a:t>
            </a:r>
            <a:r>
              <a:rPr lang="hr-HR" dirty="0"/>
              <a:t> </a:t>
            </a:r>
            <a:r>
              <a:rPr lang="hr-HR" dirty="0" err="1"/>
              <a:t>wir</a:t>
            </a:r>
            <a:r>
              <a:rPr lang="hr-HR" dirty="0"/>
              <a:t> </a:t>
            </a:r>
            <a:r>
              <a:rPr lang="hr-HR" dirty="0" err="1"/>
              <a:t>draußen</a:t>
            </a:r>
            <a:r>
              <a:rPr lang="hr-HR" dirty="0"/>
              <a:t> </a:t>
            </a:r>
            <a:r>
              <a:rPr lang="hr-HR" dirty="0" err="1"/>
              <a:t>gemacht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2919" y="2672341"/>
            <a:ext cx="2450523" cy="196591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bg1"/>
                </a:solidFill>
              </a:rPr>
              <a:t>Am </a:t>
            </a:r>
            <a:r>
              <a:rPr lang="hr-HR" sz="2400" dirty="0" err="1">
                <a:solidFill>
                  <a:schemeClr val="bg1"/>
                </a:solidFill>
              </a:rPr>
              <a:t>Anfang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haben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die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Schüler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ihre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Aufgaben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in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die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Hefte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geschrieben</a:t>
            </a:r>
            <a:r>
              <a:rPr lang="hr-HR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75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rava, osoba, na otvorenom, stajanje&#10;&#10;Opis je generiran uz vrlo visoku pouzdano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33" y="748145"/>
            <a:ext cx="7126328" cy="534474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919" y="1402132"/>
            <a:ext cx="2947482" cy="1038177"/>
          </a:xfrm>
        </p:spPr>
        <p:txBody>
          <a:bodyPr anchor="b">
            <a:noAutofit/>
          </a:bodyPr>
          <a:lstStyle/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haben</a:t>
            </a:r>
            <a:r>
              <a:rPr lang="hr-HR" dirty="0"/>
              <a:t> </a:t>
            </a:r>
            <a:r>
              <a:rPr lang="hr-HR" dirty="0" err="1"/>
              <a:t>wir</a:t>
            </a:r>
            <a:r>
              <a:rPr lang="hr-HR" dirty="0"/>
              <a:t> </a:t>
            </a:r>
            <a:r>
              <a:rPr lang="hr-HR" dirty="0" err="1"/>
              <a:t>draußen</a:t>
            </a:r>
            <a:r>
              <a:rPr lang="hr-HR" dirty="0"/>
              <a:t> </a:t>
            </a:r>
            <a:r>
              <a:rPr lang="hr-HR" dirty="0" err="1"/>
              <a:t>gemacht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2919" y="2705354"/>
            <a:ext cx="2450523" cy="20786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bg1"/>
                </a:solidFill>
              </a:rPr>
              <a:t>Erste </a:t>
            </a:r>
            <a:r>
              <a:rPr lang="hr-HR" sz="2400" dirty="0" err="1">
                <a:solidFill>
                  <a:schemeClr val="bg1"/>
                </a:solidFill>
              </a:rPr>
              <a:t>Aufgabe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war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die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Brennweite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der</a:t>
            </a:r>
            <a:r>
              <a:rPr lang="hr-HR" sz="2400" dirty="0">
                <a:solidFill>
                  <a:schemeClr val="bg1"/>
                </a:solidFill>
              </a:rPr>
              <a:t> Lupe </a:t>
            </a:r>
            <a:r>
              <a:rPr lang="hr-HR" sz="2400" dirty="0" err="1">
                <a:solidFill>
                  <a:schemeClr val="bg1"/>
                </a:solidFill>
              </a:rPr>
              <a:t>abzumessen</a:t>
            </a:r>
            <a:r>
              <a:rPr lang="hr-HR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40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919" y="1256359"/>
            <a:ext cx="2947482" cy="1283461"/>
          </a:xfrm>
        </p:spPr>
        <p:txBody>
          <a:bodyPr anchor="b">
            <a:noAutofit/>
          </a:bodyPr>
          <a:lstStyle/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haben</a:t>
            </a:r>
            <a:r>
              <a:rPr lang="hr-HR" dirty="0"/>
              <a:t> </a:t>
            </a:r>
            <a:r>
              <a:rPr lang="hr-HR" dirty="0" err="1"/>
              <a:t>wir</a:t>
            </a:r>
            <a:r>
              <a:rPr lang="hr-HR" dirty="0"/>
              <a:t> </a:t>
            </a:r>
            <a:r>
              <a:rPr lang="hr-HR" dirty="0" err="1"/>
              <a:t>draußen</a:t>
            </a:r>
            <a:r>
              <a:rPr lang="hr-HR" dirty="0"/>
              <a:t> </a:t>
            </a:r>
            <a:r>
              <a:rPr lang="hr-HR" dirty="0" err="1"/>
              <a:t>gemacht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2919" y="2765107"/>
            <a:ext cx="2516784" cy="238998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hr-HR" sz="2400" dirty="0" err="1">
                <a:solidFill>
                  <a:schemeClr val="bg1"/>
                </a:solidFill>
              </a:rPr>
              <a:t>Danach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berechneten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wir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die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Brechkraft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der</a:t>
            </a:r>
            <a:r>
              <a:rPr lang="hr-HR" sz="2400" dirty="0">
                <a:solidFill>
                  <a:schemeClr val="bg1"/>
                </a:solidFill>
              </a:rPr>
              <a:t> Lupe </a:t>
            </a:r>
            <a:r>
              <a:rPr lang="hr-HR" sz="2400" dirty="0" err="1">
                <a:solidFill>
                  <a:schemeClr val="bg1"/>
                </a:solidFill>
              </a:rPr>
              <a:t>nach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der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Formel</a:t>
            </a:r>
            <a:r>
              <a:rPr lang="hr-HR" sz="2400" dirty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hr-HR" sz="2400" dirty="0">
                <a:solidFill>
                  <a:schemeClr val="bg1"/>
                </a:solidFill>
              </a:rPr>
              <a:t>D= 1/f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" name="Slika 13" descr="Slika na kojoj se prikazuje osoba&#10;&#10;Opis je generiran uz vrlo visoku pouzdanos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9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1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trava, nebo, na otvorenom, osoba&#10;&#10;Opis je generiran uz vrlo visoku pouzdano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33" y="748145"/>
            <a:ext cx="7126328" cy="534474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920" y="1375629"/>
            <a:ext cx="2947482" cy="1038177"/>
          </a:xfrm>
        </p:spPr>
        <p:txBody>
          <a:bodyPr anchor="b">
            <a:noAutofit/>
          </a:bodyPr>
          <a:lstStyle/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haben</a:t>
            </a:r>
            <a:r>
              <a:rPr lang="hr-HR" dirty="0"/>
              <a:t> </a:t>
            </a:r>
            <a:r>
              <a:rPr lang="hr-HR" dirty="0" err="1"/>
              <a:t>wir</a:t>
            </a:r>
            <a:r>
              <a:rPr lang="hr-HR" dirty="0"/>
              <a:t> </a:t>
            </a:r>
            <a:r>
              <a:rPr lang="hr-HR" dirty="0" err="1"/>
              <a:t>draußen</a:t>
            </a:r>
            <a:r>
              <a:rPr lang="hr-HR" dirty="0"/>
              <a:t> </a:t>
            </a:r>
            <a:r>
              <a:rPr lang="hr-HR" dirty="0" err="1"/>
              <a:t>gemacht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2920" y="2678848"/>
            <a:ext cx="2821584" cy="282080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bg1"/>
                </a:solidFill>
              </a:rPr>
              <a:t>Am </a:t>
            </a:r>
            <a:r>
              <a:rPr lang="hr-HR" sz="2400" dirty="0" err="1">
                <a:solidFill>
                  <a:schemeClr val="bg1"/>
                </a:solidFill>
              </a:rPr>
              <a:t>Ende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dieser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Stunde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versuchten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wir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ein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Blatt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Papier</a:t>
            </a:r>
            <a:r>
              <a:rPr lang="hr-HR" sz="2400" dirty="0">
                <a:solidFill>
                  <a:schemeClr val="bg1"/>
                </a:solidFill>
              </a:rPr>
              <a:t> mit </a:t>
            </a:r>
            <a:r>
              <a:rPr lang="hr-HR" sz="2400" dirty="0" err="1">
                <a:solidFill>
                  <a:schemeClr val="bg1"/>
                </a:solidFill>
              </a:rPr>
              <a:t>der</a:t>
            </a:r>
            <a:r>
              <a:rPr lang="hr-HR" sz="2400" dirty="0">
                <a:solidFill>
                  <a:schemeClr val="bg1"/>
                </a:solidFill>
              </a:rPr>
              <a:t> Lupe </a:t>
            </a:r>
            <a:r>
              <a:rPr lang="hr-HR" sz="2400" dirty="0" err="1">
                <a:solidFill>
                  <a:schemeClr val="bg1"/>
                </a:solidFill>
              </a:rPr>
              <a:t>anzuzünden</a:t>
            </a:r>
            <a:r>
              <a:rPr lang="hr-HR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558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err="1"/>
              <a:t>Gemacht</a:t>
            </a:r>
            <a:r>
              <a:rPr lang="hr-HR" dirty="0"/>
              <a:t> von:</a:t>
            </a:r>
            <a:br>
              <a:rPr lang="hr-HR" dirty="0"/>
            </a:br>
            <a:r>
              <a:rPr lang="hr-HR" dirty="0"/>
              <a:t>Aurora Jabuka Smiljanić</a:t>
            </a:r>
            <a:br>
              <a:rPr lang="hr-HR" dirty="0"/>
            </a:br>
            <a:r>
              <a:rPr lang="hr-HR" dirty="0"/>
              <a:t>8. 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8014915"/>
      </p:ext>
    </p:extLst>
  </p:cSld>
  <p:clrMapOvr>
    <a:masterClrMapping/>
  </p:clrMapOvr>
</p:sld>
</file>

<file path=ppt/theme/theme1.xml><?xml version="1.0" encoding="utf-8"?>
<a:theme xmlns:a="http://schemas.openxmlformats.org/drawingml/2006/main" name="Okvir">
  <a:themeElements>
    <a:clrScheme name="Plava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kvir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TM03457475[[fn=Okvir]]</Template>
  <TotalTime>450</TotalTime>
  <Words>134</Words>
  <Application>Microsoft Office PowerPoint</Application>
  <PresentationFormat>Široki zaslon</PresentationFormat>
  <Paragraphs>16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Okvir</vt:lpstr>
      <vt:lpstr>Physikstunde draußen</vt:lpstr>
      <vt:lpstr>Warum waren die Schüler draußen?</vt:lpstr>
      <vt:lpstr>Was haben wir draußen gemacht?</vt:lpstr>
      <vt:lpstr>Was haben wir draußen gemacht?</vt:lpstr>
      <vt:lpstr>Was haben wir draußen gemacht?</vt:lpstr>
      <vt:lpstr>Was haben wir draußen gemacht?</vt:lpstr>
      <vt:lpstr>Gemacht von: Aurora Jabuka Smiljanić 8.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Physik draußen</dc:title>
  <dc:creator>Kristijan Jabuka</dc:creator>
  <cp:lastModifiedBy>Kristijan Jabuka</cp:lastModifiedBy>
  <cp:revision>44</cp:revision>
  <dcterms:created xsi:type="dcterms:W3CDTF">2017-06-11T12:36:40Z</dcterms:created>
  <dcterms:modified xsi:type="dcterms:W3CDTF">2017-06-13T15:53:25Z</dcterms:modified>
</cp:coreProperties>
</file>