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09DD-8967-48F5-9EC6-DB480823F2F9}" type="datetimeFigureOut">
              <a:rPr lang="hr-HR" smtClean="0"/>
              <a:pPr/>
              <a:t>29.6.2018.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8624-E656-4EC4-98FD-3239FA75363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09DD-8967-48F5-9EC6-DB480823F2F9}" type="datetimeFigureOut">
              <a:rPr lang="hr-HR" smtClean="0"/>
              <a:pPr/>
              <a:t>29.6.2018.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8624-E656-4EC4-98FD-3239FA75363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09DD-8967-48F5-9EC6-DB480823F2F9}" type="datetimeFigureOut">
              <a:rPr lang="hr-HR" smtClean="0"/>
              <a:pPr/>
              <a:t>29.6.2018.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8624-E656-4EC4-98FD-3239FA75363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09DD-8967-48F5-9EC6-DB480823F2F9}" type="datetimeFigureOut">
              <a:rPr lang="hr-HR" smtClean="0"/>
              <a:pPr/>
              <a:t>29.6.2018.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8624-E656-4EC4-98FD-3239FA75363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09DD-8967-48F5-9EC6-DB480823F2F9}" type="datetimeFigureOut">
              <a:rPr lang="hr-HR" smtClean="0"/>
              <a:pPr/>
              <a:t>29.6.2018.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8624-E656-4EC4-98FD-3239FA75363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09DD-8967-48F5-9EC6-DB480823F2F9}" type="datetimeFigureOut">
              <a:rPr lang="hr-HR" smtClean="0"/>
              <a:pPr/>
              <a:t>29.6.2018.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8624-E656-4EC4-98FD-3239FA75363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09DD-8967-48F5-9EC6-DB480823F2F9}" type="datetimeFigureOut">
              <a:rPr lang="hr-HR" smtClean="0"/>
              <a:pPr/>
              <a:t>29.6.2018.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8624-E656-4EC4-98FD-3239FA75363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09DD-8967-48F5-9EC6-DB480823F2F9}" type="datetimeFigureOut">
              <a:rPr lang="hr-HR" smtClean="0"/>
              <a:pPr/>
              <a:t>29.6.2018.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8624-E656-4EC4-98FD-3239FA75363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09DD-8967-48F5-9EC6-DB480823F2F9}" type="datetimeFigureOut">
              <a:rPr lang="hr-HR" smtClean="0"/>
              <a:pPr/>
              <a:t>29.6.2018.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8624-E656-4EC4-98FD-3239FA75363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09DD-8967-48F5-9EC6-DB480823F2F9}" type="datetimeFigureOut">
              <a:rPr lang="hr-HR" smtClean="0"/>
              <a:pPr/>
              <a:t>29.6.2018.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8624-E656-4EC4-98FD-3239FA75363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09DD-8967-48F5-9EC6-DB480823F2F9}" type="datetimeFigureOut">
              <a:rPr lang="hr-HR" smtClean="0"/>
              <a:pPr/>
              <a:t>29.6.2018.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8624-E656-4EC4-98FD-3239FA75363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E09DD-8967-48F5-9EC6-DB480823F2F9}" type="datetimeFigureOut">
              <a:rPr lang="hr-HR" smtClean="0"/>
              <a:pPr/>
              <a:t>29.6.2018.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8624-E656-4EC4-98FD-3239FA75363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</a:t>
            </a:r>
            <a:r>
              <a:rPr lang="hr-H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Fläche</a:t>
            </a:r>
            <a:r>
              <a:rPr lang="hr-H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</a:t>
            </a:r>
            <a:r>
              <a:rPr lang="hr-H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Vierecks</a:t>
            </a:r>
            <a:endParaRPr lang="hr-H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Korisnik\Downloads\IMG_20170613_082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232248" cy="3744416"/>
          </a:xfrm>
          <a:prstGeom prst="rect">
            <a:avLst/>
          </a:prstGeom>
          <a:noFill/>
        </p:spPr>
      </p:pic>
      <p:pic>
        <p:nvPicPr>
          <p:cNvPr id="1027" name="Picture 3" descr="C:\Users\Korisnik\Downloads\IMG_20170613_083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88640"/>
            <a:ext cx="2357422" cy="4295192"/>
          </a:xfrm>
          <a:prstGeom prst="rect">
            <a:avLst/>
          </a:prstGeom>
          <a:noFill/>
        </p:spPr>
      </p:pic>
      <p:pic>
        <p:nvPicPr>
          <p:cNvPr id="1028" name="Picture 4" descr="C:\Users\Korisnik\Downloads\IMG_20170613_082532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643314"/>
            <a:ext cx="3071834" cy="3088177"/>
          </a:xfrm>
          <a:prstGeom prst="rect">
            <a:avLst/>
          </a:prstGeom>
          <a:noFill/>
        </p:spPr>
      </p:pic>
      <p:pic>
        <p:nvPicPr>
          <p:cNvPr id="1029" name="Picture 5" descr="C:\Users\Korisnik\Downloads\IMG_20170613_0834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643314"/>
            <a:ext cx="4291980" cy="3084861"/>
          </a:xfrm>
          <a:prstGeom prst="rect">
            <a:avLst/>
          </a:prstGeom>
          <a:noFill/>
        </p:spPr>
      </p:pic>
      <p:pic>
        <p:nvPicPr>
          <p:cNvPr id="1030" name="Picture 6" descr="C:\Users\Korisnik\Downloads\IMG_20170613_0826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88639"/>
            <a:ext cx="4016488" cy="242766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97559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    Am </a:t>
            </a:r>
            <a:r>
              <a:rPr lang="hr-HR" dirty="0" err="1" smtClean="0">
                <a:solidFill>
                  <a:schemeClr val="accent2">
                    <a:lumMod val="75000"/>
                  </a:schemeClr>
                </a:solidFill>
              </a:rPr>
              <a:t>Ende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2">
                    <a:lumMod val="75000"/>
                  </a:schemeClr>
                </a:solidFill>
              </a:rPr>
              <a:t>des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2">
                    <a:lumMod val="75000"/>
                  </a:schemeClr>
                </a:solidFill>
              </a:rPr>
              <a:t>SchulJahres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2">
                    <a:lumMod val="75000"/>
                  </a:schemeClr>
                </a:solidFill>
              </a:rPr>
              <a:t>haben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2">
                    <a:lumMod val="75000"/>
                  </a:schemeClr>
                </a:solidFill>
              </a:rPr>
              <a:t>wir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 d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ie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Länge und Breite eines Basketball- und Fußballfeldes und der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Laube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2">
                    <a:lumMod val="75000"/>
                  </a:schemeClr>
                </a:solidFill>
              </a:rPr>
              <a:t>gemessen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hr-H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Korisnik\Downloads\IMG_20170613_08274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00306"/>
            <a:ext cx="3857625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Korisnik\Downloads\IMG_20170613_082532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428868"/>
            <a:ext cx="2864917" cy="350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Wir </a:t>
            </a:r>
            <a:r>
              <a:rPr lang="de-DE" dirty="0"/>
              <a:t>hatten ein paar </a:t>
            </a:r>
            <a:r>
              <a:rPr lang="de-DE" dirty="0" smtClean="0"/>
              <a:t>Aufgaben</a:t>
            </a:r>
            <a:r>
              <a:rPr lang="hr-HR" dirty="0"/>
              <a:t> </a:t>
            </a:r>
            <a:r>
              <a:rPr lang="hr-HR" dirty="0" err="1" smtClean="0"/>
              <a:t>zur</a:t>
            </a:r>
            <a:r>
              <a:rPr lang="hr-HR" dirty="0" smtClean="0"/>
              <a:t> </a:t>
            </a:r>
            <a:r>
              <a:rPr lang="hr-HR" dirty="0" err="1" smtClean="0"/>
              <a:t>Fläche</a:t>
            </a:r>
            <a:r>
              <a:rPr lang="hr-HR" dirty="0" smtClean="0"/>
              <a:t> </a:t>
            </a:r>
            <a:r>
              <a:rPr lang="de-DE" dirty="0" smtClean="0"/>
              <a:t>und</a:t>
            </a:r>
            <a:r>
              <a:rPr lang="hr-HR" dirty="0" smtClean="0"/>
              <a:t> </a:t>
            </a:r>
            <a:r>
              <a:rPr lang="hr-HR" dirty="0" err="1" smtClean="0"/>
              <a:t>Umfang</a:t>
            </a:r>
            <a:r>
              <a:rPr lang="hr-HR" dirty="0" smtClean="0"/>
              <a:t>, mit </a:t>
            </a:r>
            <a:r>
              <a:rPr lang="hr-HR" dirty="0" err="1" smtClean="0"/>
              <a:t>denen</a:t>
            </a:r>
            <a:r>
              <a:rPr lang="hr-HR" dirty="0" smtClean="0"/>
              <a:t> </a:t>
            </a:r>
            <a:r>
              <a:rPr lang="hr-HR" dirty="0" err="1" smtClean="0"/>
              <a:t>wir</a:t>
            </a:r>
            <a:r>
              <a:rPr lang="hr-HR" dirty="0" smtClean="0"/>
              <a:t> </a:t>
            </a:r>
            <a:r>
              <a:rPr lang="de-DE" dirty="0" smtClean="0"/>
              <a:t>die Geometrie</a:t>
            </a:r>
            <a:r>
              <a:rPr lang="hr-HR" dirty="0" smtClean="0"/>
              <a:t> w</a:t>
            </a:r>
            <a:r>
              <a:rPr lang="de-DE" dirty="0" err="1" smtClean="0"/>
              <a:t>iederholt</a:t>
            </a:r>
            <a:r>
              <a:rPr lang="de-DE" dirty="0" smtClean="0"/>
              <a:t> </a:t>
            </a:r>
            <a:r>
              <a:rPr lang="hr-HR" dirty="0" err="1" smtClean="0"/>
              <a:t>haben</a:t>
            </a:r>
            <a:r>
              <a:rPr lang="de-DE" dirty="0" smtClean="0"/>
              <a:t>.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4824"/>
            <a:ext cx="2571768" cy="45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554683"/>
          </a:xfrm>
        </p:spPr>
        <p:txBody>
          <a:bodyPr/>
          <a:lstStyle/>
          <a:p>
            <a:pPr>
              <a:buNone/>
            </a:pPr>
            <a:r>
              <a:rPr lang="hr-HR" dirty="0" err="1" smtClean="0"/>
              <a:t>Das</a:t>
            </a:r>
            <a:r>
              <a:rPr lang="hr-HR" dirty="0" smtClean="0"/>
              <a:t> </a:t>
            </a:r>
            <a:r>
              <a:rPr lang="hr-HR" dirty="0" err="1" smtClean="0"/>
              <a:t>Arbeitsblatt</a:t>
            </a:r>
            <a:r>
              <a:rPr lang="hr-HR" dirty="0" smtClean="0"/>
              <a:t> mit </a:t>
            </a:r>
            <a:r>
              <a:rPr lang="hr-HR" dirty="0" err="1" smtClean="0"/>
              <a:t>den</a:t>
            </a:r>
            <a:r>
              <a:rPr lang="hr-HR" dirty="0" smtClean="0"/>
              <a:t> </a:t>
            </a:r>
            <a:r>
              <a:rPr lang="hr-HR" dirty="0" err="1" smtClean="0"/>
              <a:t>Aufgaben</a:t>
            </a:r>
            <a:r>
              <a:rPr lang="hr-HR" dirty="0" smtClean="0"/>
              <a:t>: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6246" t="848" r="2524"/>
          <a:stretch>
            <a:fillRect/>
          </a:stretch>
        </p:blipFill>
        <p:spPr bwMode="auto">
          <a:xfrm>
            <a:off x="3000364" y="1151723"/>
            <a:ext cx="3214710" cy="52923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11560" y="1628800"/>
            <a:ext cx="7686700" cy="16158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r-Latn-RS" sz="35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Präsentationen wurden </a:t>
            </a:r>
            <a:r>
              <a:rPr kumimoji="0" lang="de-DE" altLang="sr-Latn-RS" sz="35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gemacht</a:t>
            </a:r>
            <a:r>
              <a:rPr kumimoji="0" lang="hr-HR" altLang="sr-Latn-RS" sz="35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von:</a:t>
            </a:r>
            <a:endParaRPr kumimoji="0" lang="hr-HR" altLang="sr-Latn-RS" sz="3500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hr-HR" altLang="sr-Latn-RS" sz="3500" dirty="0" smtClean="0">
                <a:solidFill>
                  <a:srgbClr val="212121"/>
                </a:solidFill>
                <a:latin typeface="inherit"/>
              </a:rPr>
              <a:t> Jana Vlašić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hr-HR" altLang="sr-Latn-RS" sz="35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Rea </a:t>
            </a:r>
            <a:r>
              <a:rPr kumimoji="0" lang="hr-HR" altLang="sr-Latn-RS" sz="35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Andročec</a:t>
            </a:r>
            <a:r>
              <a:rPr kumimoji="0" lang="de-DE" altLang="sr-Latn-RS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sr-Latn-RS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61</Words>
  <Application>Microsoft Office PowerPoint</Application>
  <PresentationFormat>Prikaz na zaslonu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0" baseType="lpstr">
      <vt:lpstr>Arial</vt:lpstr>
      <vt:lpstr>Calibri</vt:lpstr>
      <vt:lpstr>inherit</vt:lpstr>
      <vt:lpstr>Wingdings</vt:lpstr>
      <vt:lpstr>Office tema</vt:lpstr>
      <vt:lpstr>Die Fläche des Vierecks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Školsko dvorište</dc:title>
  <dc:creator>Korisnik</dc:creator>
  <cp:lastModifiedBy>kristinaobadic@gmail.com</cp:lastModifiedBy>
  <cp:revision>12</cp:revision>
  <dcterms:created xsi:type="dcterms:W3CDTF">2017-09-13T16:03:16Z</dcterms:created>
  <dcterms:modified xsi:type="dcterms:W3CDTF">2018-06-29T11:49:42Z</dcterms:modified>
</cp:coreProperties>
</file>