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7"/>
  </p:notesMasterIdLst>
  <p:sldIdLst>
    <p:sldId id="256" r:id="rId2"/>
    <p:sldId id="258" r:id="rId3"/>
    <p:sldId id="350" r:id="rId4"/>
    <p:sldId id="349" r:id="rId5"/>
    <p:sldId id="259" r:id="rId6"/>
  </p:sldIdLst>
  <p:sldSz cx="9144000" cy="5143500" type="screen16x9"/>
  <p:notesSz cx="6858000" cy="9144000"/>
  <p:embeddedFontLst>
    <p:embeddedFont>
      <p:font typeface="Hammersmith One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CDFB378-AD1A-4F47-8966-C48021559D75}">
  <a:tblStyle styleId="{ACDFB378-AD1A-4F47-8966-C48021559D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6886BD6-9D29-41C9-A871-34F3DCA5338D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433A3B2-728A-4A38-958E-685D23FCF253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5BFA790-6F7D-43E0-B00B-22DD1807539C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1DE6DE1-05E6-436A-A111-F8E76FBBB991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931020C-FFDB-49BB-968E-8409C95B716E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807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4489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gc33250489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3" name="Google Shape;1353;gc33250489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/>
          <p:nvPr/>
        </p:nvSpPr>
        <p:spPr>
          <a:xfrm>
            <a:off x="763275" y="799200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6926300" y="-86950"/>
            <a:ext cx="4030804" cy="5999550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112700" y="3113038"/>
            <a:ext cx="1938817" cy="3305577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" action="ppaction://noaction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277706" y="1436851"/>
            <a:ext cx="8046719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chemeClr val="accent2"/>
                </a:solidFill>
              </a:rPr>
              <a:t>School structures and legal parametars </a:t>
            </a:r>
            <a:endParaRPr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56"/>
          <p:cNvSpPr txBox="1">
            <a:spLocks noGrp="1"/>
          </p:cNvSpPr>
          <p:nvPr>
            <p:ph type="subTitle" idx="1"/>
          </p:nvPr>
        </p:nvSpPr>
        <p:spPr>
          <a:xfrm>
            <a:off x="2285700" y="3443171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They keep the youth organization program running.</a:t>
            </a:r>
            <a:endParaRPr dirty="0"/>
          </a:p>
        </p:txBody>
      </p:sp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1335" name="Google Shape;1335;p56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Principle</a:t>
            </a:r>
            <a:endParaRPr dirty="0"/>
          </a:p>
        </p:txBody>
      </p:sp>
      <p:sp>
        <p:nvSpPr>
          <p:cNvPr id="1336" name="Google Shape;1336;p56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Teacher</a:t>
            </a:r>
            <a:endParaRPr dirty="0"/>
          </a:p>
        </p:txBody>
      </p:sp>
      <p:sp>
        <p:nvSpPr>
          <p:cNvPr id="1338" name="Google Shape;1338;p56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2232687" y="2992287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Students</a:t>
            </a:r>
            <a:endParaRPr dirty="0"/>
          </a:p>
        </p:txBody>
      </p:sp>
      <p:sp>
        <p:nvSpPr>
          <p:cNvPr id="1339" name="Google Shape;1339;p56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They have the responsibility to represent the school.</a:t>
            </a:r>
            <a:endParaRPr dirty="0"/>
          </a:p>
        </p:txBody>
      </p:sp>
      <p:sp>
        <p:nvSpPr>
          <p:cNvPr id="1340" name="Google Shape;1340;p56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Form the class council, represent their students.</a:t>
            </a:r>
            <a:endParaRPr dirty="0"/>
          </a:p>
        </p:txBody>
      </p:sp>
      <p:sp>
        <p:nvSpPr>
          <p:cNvPr id="1341" name="Google Shape;1341;p56">
            <a:hlinkClick r:id="" action="ppaction://noaction"/>
          </p:cNvPr>
          <p:cNvSpPr txBox="1">
            <a:spLocks noGrp="1"/>
          </p:cNvSpPr>
          <p:nvPr>
            <p:ph type="title" idx="9"/>
          </p:nvPr>
        </p:nvSpPr>
        <p:spPr>
          <a:xfrm>
            <a:off x="79217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342" name="Google Shape;1342;p56">
            <a:hlinkClick r:id="" action="ppaction://noaction"/>
          </p:cNvPr>
          <p:cNvSpPr txBox="1">
            <a:spLocks noGrp="1"/>
          </p:cNvSpPr>
          <p:nvPr>
            <p:ph type="title" idx="13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02</a:t>
            </a:r>
            <a:endParaRPr dirty="0"/>
          </a:p>
        </p:txBody>
      </p:sp>
      <p:sp>
        <p:nvSpPr>
          <p:cNvPr id="1344" name="Google Shape;1344;p56">
            <a:hlinkClick r:id="" action="ppaction://noaction"/>
          </p:cNvPr>
          <p:cNvSpPr txBox="1">
            <a:spLocks noGrp="1"/>
          </p:cNvSpPr>
          <p:nvPr>
            <p:ph type="title" idx="15"/>
          </p:nvPr>
        </p:nvSpPr>
        <p:spPr>
          <a:xfrm>
            <a:off x="1689300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04</a:t>
            </a:r>
            <a:endParaRPr dirty="0"/>
          </a:p>
        </p:txBody>
      </p:sp>
      <p:sp>
        <p:nvSpPr>
          <p:cNvPr id="1345" name="Google Shape;1345;p56"/>
          <p:cNvSpPr txBox="1">
            <a:spLocks noGrp="1"/>
          </p:cNvSpPr>
          <p:nvPr>
            <p:ph type="subTitle" idx="16"/>
          </p:nvPr>
        </p:nvSpPr>
        <p:spPr>
          <a:xfrm>
            <a:off x="4825551" y="3427259"/>
            <a:ext cx="2302228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 youth organization creates workshops, events, hosts charities, helps students in need.</a:t>
            </a:r>
            <a:endParaRPr dirty="0"/>
          </a:p>
        </p:txBody>
      </p:sp>
      <p:sp>
        <p:nvSpPr>
          <p:cNvPr id="1346" name="Google Shape;1346;p56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en-US" dirty="0"/>
              <a:t>Class council</a:t>
            </a:r>
            <a:endParaRPr lang="en-US" dirty="0"/>
          </a:p>
        </p:txBody>
      </p:sp>
      <p:sp>
        <p:nvSpPr>
          <p:cNvPr id="1347" name="Google Shape;1347;p56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4825551" y="2949076"/>
            <a:ext cx="3074388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 smtClean="0"/>
              <a:t>Youth organisation</a:t>
            </a:r>
            <a:endParaRPr dirty="0"/>
          </a:p>
        </p:txBody>
      </p:sp>
      <p:sp>
        <p:nvSpPr>
          <p:cNvPr id="1348" name="Google Shape;1348;p56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smtClean="0"/>
              <a:t>Consists of all teachers who teach that class.</a:t>
            </a:r>
            <a:endParaRPr dirty="0"/>
          </a:p>
        </p:txBody>
      </p:sp>
      <p:sp>
        <p:nvSpPr>
          <p:cNvPr id="1349" name="Google Shape;1349;p56">
            <a:hlinkClick r:id="" action="ppaction://noaction"/>
          </p:cNvPr>
          <p:cNvSpPr txBox="1">
            <a:spLocks noGrp="1"/>
          </p:cNvSpPr>
          <p:nvPr>
            <p:ph type="title" idx="20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  <p:sp>
        <p:nvSpPr>
          <p:cNvPr id="1350" name="Google Shape;1350;p56">
            <a:hlinkClick r:id="" action="ppaction://noaction"/>
          </p:cNvPr>
          <p:cNvSpPr txBox="1">
            <a:spLocks noGrp="1"/>
          </p:cNvSpPr>
          <p:nvPr>
            <p:ph type="title" idx="21"/>
          </p:nvPr>
        </p:nvSpPr>
        <p:spPr>
          <a:xfrm>
            <a:off x="4209300" y="2992276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05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713250" y="935729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 dirty="0" smtClean="0"/>
              <a:t>1.   The prinsiple represents the school and in case of absence a person that is appointed by the principle</a:t>
            </a:r>
            <a:endParaRPr lang="en" dirty="0"/>
          </a:p>
          <a:p>
            <a:pPr marL="152400" lvl="0" indent="0" algn="l" rtl="0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r>
              <a:rPr lang="en" dirty="0" smtClean="0"/>
              <a:t>2.   Teachers or head teachers:</a:t>
            </a:r>
          </a:p>
          <a:p>
            <a:pPr marL="914400" lvl="0">
              <a:buChar char="●"/>
            </a:pPr>
            <a:r>
              <a:rPr lang="en-US" dirty="0"/>
              <a:t>Monitor the work and discipline of students</a:t>
            </a:r>
            <a:endParaRPr lang="en" dirty="0"/>
          </a:p>
          <a:p>
            <a:pPr marL="914400" lvl="0">
              <a:buChar char="●"/>
            </a:pPr>
            <a:r>
              <a:rPr lang="en-US" dirty="0"/>
              <a:t>Hold parent - teacher meetings</a:t>
            </a:r>
            <a:endParaRPr lang="en" dirty="0"/>
          </a:p>
          <a:p>
            <a:pPr marL="914400" lvl="0">
              <a:buChar char="●"/>
            </a:pPr>
            <a:r>
              <a:rPr lang="en-US" dirty="0"/>
              <a:t>Responsible for representing their </a:t>
            </a:r>
            <a:r>
              <a:rPr lang="en-US" dirty="0" smtClean="0"/>
              <a:t>students</a:t>
            </a:r>
            <a:endParaRPr lang="en" dirty="0" smtClean="0"/>
          </a:p>
          <a:p>
            <a:pPr marL="152400" indent="0">
              <a:spcBef>
                <a:spcPts val="1600"/>
              </a:spcBef>
              <a:buNone/>
            </a:pPr>
            <a:r>
              <a:rPr lang="en" dirty="0" smtClean="0"/>
              <a:t>3.    Class </a:t>
            </a:r>
            <a:r>
              <a:rPr lang="en" dirty="0"/>
              <a:t>council – consists of all </a:t>
            </a:r>
            <a:r>
              <a:rPr lang="en" dirty="0" smtClean="0"/>
              <a:t>teachers</a:t>
            </a:r>
          </a:p>
          <a:p>
            <a:pPr marL="781050" lvl="1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" dirty="0" smtClean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Principle and teachers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910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713250" y="935729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16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" dirty="0" smtClean="0"/>
              <a:t>Students choose:</a:t>
            </a:r>
          </a:p>
          <a:p>
            <a:pPr marL="781050" lvl="1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dirty="0"/>
              <a:t> 3 represenatives to present the class to their head teachers and others</a:t>
            </a:r>
          </a:p>
          <a:p>
            <a:pPr marL="781050" lvl="1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dirty="0"/>
              <a:t>2 representatives that wouold take participation in the youth organization</a:t>
            </a:r>
            <a:r>
              <a:rPr lang="en" dirty="0" smtClean="0"/>
              <a:t>.</a:t>
            </a:r>
            <a:endParaRPr lang="en" dirty="0" smtClean="0"/>
          </a:p>
          <a:p>
            <a:pPr marL="323850" lvl="0" indent="-17145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en" dirty="0"/>
              <a:t>The youth organization is run by 2 representatives from each class, it currently has 62 members and a teacher that mentors them throughout the school year. They host campaignes in order to choose a president.</a:t>
            </a:r>
          </a:p>
          <a:p>
            <a:pPr marL="152400" indent="0">
              <a:spcBef>
                <a:spcPts val="1600"/>
              </a:spcBef>
              <a:buNone/>
            </a:pPr>
            <a:r>
              <a:rPr lang="en-US" dirty="0" smtClean="0"/>
              <a:t>1.    Some </a:t>
            </a:r>
            <a:r>
              <a:rPr lang="en-US" dirty="0"/>
              <a:t>of their </a:t>
            </a:r>
            <a:r>
              <a:rPr lang="en-US" dirty="0" err="1"/>
              <a:t>responsiblities</a:t>
            </a:r>
            <a:r>
              <a:rPr lang="en-US" dirty="0"/>
              <a:t> is to create/host:</a:t>
            </a:r>
          </a:p>
          <a:p>
            <a:pPr marL="914400" lvl="0">
              <a:buChar char="●"/>
            </a:pPr>
            <a:r>
              <a:rPr lang="en-US" dirty="0"/>
              <a:t>E</a:t>
            </a:r>
            <a:r>
              <a:rPr lang="en" dirty="0"/>
              <a:t>vents</a:t>
            </a:r>
          </a:p>
          <a:p>
            <a:pPr marL="914400" lvl="0">
              <a:buChar char="●"/>
            </a:pPr>
            <a:r>
              <a:rPr lang="en-US" dirty="0"/>
              <a:t>W</a:t>
            </a:r>
            <a:r>
              <a:rPr lang="en" dirty="0"/>
              <a:t>orkshops</a:t>
            </a:r>
          </a:p>
          <a:p>
            <a:pPr marL="914400" lvl="0">
              <a:buChar char="●"/>
            </a:pPr>
            <a:r>
              <a:rPr lang="en-US" dirty="0"/>
              <a:t>C</a:t>
            </a:r>
            <a:r>
              <a:rPr lang="en" dirty="0"/>
              <a:t>hatiry </a:t>
            </a:r>
          </a:p>
          <a:p>
            <a:pPr marL="914400" lvl="0">
              <a:buChar char="●"/>
            </a:pPr>
            <a:r>
              <a:rPr lang="en-US" dirty="0"/>
              <a:t>H</a:t>
            </a:r>
            <a:r>
              <a:rPr lang="en" dirty="0"/>
              <a:t>elp students in need</a:t>
            </a:r>
          </a:p>
          <a:p>
            <a:pPr lvl="0" algn="l" rtl="0">
              <a:spcBef>
                <a:spcPts val="16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endParaRPr lang="en" dirty="0" smtClean="0"/>
          </a:p>
          <a:p>
            <a:pPr marL="781050" lvl="1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endParaRPr lang="en" dirty="0" smtClean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Students and Youth organization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658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Google Shape;1355;p57"/>
          <p:cNvSpPr txBox="1">
            <a:spLocks noGrp="1"/>
          </p:cNvSpPr>
          <p:nvPr>
            <p:ph type="title"/>
          </p:nvPr>
        </p:nvSpPr>
        <p:spPr>
          <a:xfrm>
            <a:off x="1569449" y="1152050"/>
            <a:ext cx="7059777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Thank you for your attention</a:t>
            </a:r>
            <a:endParaRPr dirty="0"/>
          </a:p>
        </p:txBody>
      </p:sp>
      <p:sp>
        <p:nvSpPr>
          <p:cNvPr id="1356" name="Google Shape;1356;p57"/>
          <p:cNvSpPr txBox="1">
            <a:spLocks noGrp="1"/>
          </p:cNvSpPr>
          <p:nvPr>
            <p:ph type="subTitle" idx="1"/>
          </p:nvPr>
        </p:nvSpPr>
        <p:spPr>
          <a:xfrm>
            <a:off x="1904250" y="2756350"/>
            <a:ext cx="618311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Do you have any questions?</a:t>
            </a:r>
            <a:endParaRPr dirty="0"/>
          </a:p>
        </p:txBody>
      </p:sp>
      <p:sp>
        <p:nvSpPr>
          <p:cNvPr id="1357" name="Google Shape;1357;p57"/>
          <p:cNvSpPr/>
          <p:nvPr/>
        </p:nvSpPr>
        <p:spPr>
          <a:xfrm>
            <a:off x="3881688" y="3991450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228</Words>
  <Application>Microsoft Office PowerPoint</Application>
  <PresentationFormat>On-screen Show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Roboto Condensed Light</vt:lpstr>
      <vt:lpstr>Hammersmith One</vt:lpstr>
      <vt:lpstr>Manjari</vt:lpstr>
      <vt:lpstr>Elegant Education Pack for Students by Slidesgo</vt:lpstr>
      <vt:lpstr>School structures and legal parametars </vt:lpstr>
      <vt:lpstr>Table of contents</vt:lpstr>
      <vt:lpstr>Principle and teachers</vt:lpstr>
      <vt:lpstr>Students and Youth organization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structures and legal parametars</dc:title>
  <dc:creator>Jovana</dc:creator>
  <cp:lastModifiedBy>Windows User</cp:lastModifiedBy>
  <cp:revision>4</cp:revision>
  <dcterms:modified xsi:type="dcterms:W3CDTF">2021-12-02T08:11:30Z</dcterms:modified>
</cp:coreProperties>
</file>