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4002" r:id="rId2"/>
    <p:sldMasterId id="2147484020" r:id="rId3"/>
    <p:sldMasterId id="2147484038" r:id="rId4"/>
    <p:sldMasterId id="2147484074" r:id="rId5"/>
    <p:sldMasterId id="2147484092" r:id="rId6"/>
    <p:sldMasterId id="2147484110" r:id="rId7"/>
    <p:sldMasterId id="2147484128" r:id="rId8"/>
    <p:sldMasterId id="2147484146" r:id="rId9"/>
    <p:sldMasterId id="2147484164" r:id="rId10"/>
    <p:sldMasterId id="2147484182" r:id="rId11"/>
    <p:sldMasterId id="2147484200" r:id="rId12"/>
    <p:sldMasterId id="2147484218" r:id="rId13"/>
  </p:sldMasterIdLst>
  <p:sldIdLst>
    <p:sldId id="256" r:id="rId14"/>
    <p:sldId id="257" r:id="rId15"/>
    <p:sldId id="258" r:id="rId16"/>
    <p:sldId id="259" r:id="rId17"/>
    <p:sldId id="261" r:id="rId18"/>
    <p:sldId id="290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1" r:id="rId28"/>
    <p:sldId id="272" r:id="rId29"/>
    <p:sldId id="270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4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2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6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4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9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4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01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22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255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671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6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365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6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2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5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4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72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5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3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86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30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09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96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7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2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5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62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4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8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9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6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4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59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9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5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05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6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9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43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70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28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7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00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59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34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83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68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63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620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50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7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1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0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7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7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639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5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09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3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29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2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9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6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0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74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7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05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90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2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16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4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4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67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45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2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5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4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19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4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32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53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508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2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10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5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2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7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64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68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77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21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767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80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9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8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39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29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7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4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8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1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79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4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419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77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08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86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1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4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06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6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6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1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93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2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73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3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99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83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88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88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8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39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62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51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42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3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82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603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8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486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11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3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3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9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94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48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77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84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0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11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7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05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99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41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40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94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9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75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9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1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09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5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9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80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4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8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6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9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9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8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73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8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89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5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7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50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07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18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62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0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466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7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3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49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40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33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48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0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08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25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78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9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77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1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2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0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24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7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213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313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5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760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9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2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0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4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8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05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0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3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3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41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70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19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4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21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  <p:sldLayoutId id="214748423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53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66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8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7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08" r:id="rId16"/>
    <p:sldLayoutId id="214748410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9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50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031B19-D0D6-4AEF-867F-15563AD1B909}" type="datetimeFigureOut">
              <a:rPr lang="en-GB" smtClean="0"/>
              <a:t>28/11/2021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188172-14C1-48E9-BD66-EDFE81BE55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  <p:sldLayoutId id="2147484162" r:id="rId16"/>
    <p:sldLayoutId id="214748416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74" y="2853607"/>
            <a:ext cx="12029038" cy="1157078"/>
          </a:xfrm>
        </p:spPr>
        <p:txBody>
          <a:bodyPr>
            <a:noAutofit/>
          </a:bodyPr>
          <a:lstStyle/>
          <a:p>
            <a:pPr algn="ctr"/>
            <a:r>
              <a:rPr lang="en-GB" sz="5300" dirty="0" smtClean="0"/>
              <a:t>WELCOME TO</a:t>
            </a:r>
            <a:br>
              <a:rPr lang="en-GB" sz="5300" dirty="0" smtClean="0"/>
            </a:br>
            <a:r>
              <a:rPr lang="en-GB" sz="5300" dirty="0" smtClean="0"/>
              <a:t> SOU “LJUPCO SANTOV”</a:t>
            </a:r>
            <a:br>
              <a:rPr lang="en-GB" sz="5300" dirty="0" smtClean="0"/>
            </a:br>
            <a:r>
              <a:rPr lang="en-GB" sz="5300" dirty="0" smtClean="0"/>
              <a:t>KOCHANI, NORTH MACEDONIA</a:t>
            </a:r>
            <a:endParaRPr lang="en-GB" sz="5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91" y="147356"/>
            <a:ext cx="1335242" cy="15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" y="262549"/>
            <a:ext cx="4705538" cy="6274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91" y="262550"/>
            <a:ext cx="4705539" cy="627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3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295" y="2804311"/>
            <a:ext cx="10018713" cy="1752599"/>
          </a:xfrm>
        </p:spPr>
        <p:txBody>
          <a:bodyPr/>
          <a:lstStyle/>
          <a:p>
            <a:r>
              <a:rPr lang="en-GB" dirty="0" smtClean="0"/>
              <a:t>THE SCHOOL LIBRARY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242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28" y="325924"/>
            <a:ext cx="4651217" cy="6201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67" y="325924"/>
            <a:ext cx="4651217" cy="62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31" y="2722829"/>
            <a:ext cx="10018713" cy="1752599"/>
          </a:xfrm>
        </p:spPr>
        <p:txBody>
          <a:bodyPr/>
          <a:lstStyle/>
          <a:p>
            <a:r>
              <a:rPr lang="en-GB" dirty="0" smtClean="0"/>
              <a:t>THE SCHOOL GYM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865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217284"/>
            <a:ext cx="4793810" cy="6391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37" y="217284"/>
            <a:ext cx="4793809" cy="63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0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402" y="2541761"/>
            <a:ext cx="10018713" cy="1752599"/>
          </a:xfrm>
        </p:spPr>
        <p:txBody>
          <a:bodyPr/>
          <a:lstStyle/>
          <a:p>
            <a:r>
              <a:rPr lang="en-GB" dirty="0" smtClean="0"/>
              <a:t>MUSIC CLASSROOM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991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1" y="209623"/>
            <a:ext cx="4950468" cy="6600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000" r="-3300" b="4089"/>
          <a:stretch/>
        </p:blipFill>
        <p:spPr>
          <a:xfrm>
            <a:off x="4564350" y="372585"/>
            <a:ext cx="4066276" cy="39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10440" r="10887" b="9913"/>
          <a:stretch/>
        </p:blipFill>
        <p:spPr>
          <a:xfrm>
            <a:off x="7816086" y="1178344"/>
            <a:ext cx="4133461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077" y="2556960"/>
            <a:ext cx="8610600" cy="1293028"/>
          </a:xfrm>
        </p:spPr>
        <p:txBody>
          <a:bodyPr/>
          <a:lstStyle/>
          <a:p>
            <a:pPr algn="ctr"/>
            <a:r>
              <a:rPr lang="en-GB" dirty="0" smtClean="0"/>
              <a:t>SECOND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01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6905" y="2568921"/>
            <a:ext cx="10018713" cy="1752599"/>
          </a:xfrm>
        </p:spPr>
        <p:txBody>
          <a:bodyPr/>
          <a:lstStyle/>
          <a:p>
            <a:r>
              <a:rPr lang="en-GB" dirty="0" smtClean="0"/>
              <a:t>PHYSICS CLASSROOM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77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7" y="1023042"/>
            <a:ext cx="3748135" cy="4997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99" y="1023042"/>
            <a:ext cx="3748135" cy="4997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71" y="1023042"/>
            <a:ext cx="3748135" cy="49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276" y="268284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erpetua Titling MT" panose="02020502060505020804" pitchFamily="18" charset="0"/>
              </a:rPr>
              <a:t>I</a:t>
            </a:r>
            <a:r>
              <a:rPr lang="en-GB" dirty="0" smtClean="0">
                <a:latin typeface="Perpetua Titling MT" panose="02020502060505020804" pitchFamily="18" charset="0"/>
              </a:rPr>
              <a:t>n the next several slides, you will follow a presentation about our school </a:t>
            </a:r>
            <a:r>
              <a:rPr lang="en-GB" dirty="0" smtClean="0">
                <a:latin typeface="Perpetua Titling MT" panose="02020502060505020804" pitchFamily="18" charset="0"/>
                <a:sym typeface="Wingdings" panose="05000000000000000000" pitchFamily="2" charset="2"/>
              </a:rPr>
              <a:t></a:t>
            </a:r>
            <a:endParaRPr lang="en-GB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8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12" y="2922005"/>
            <a:ext cx="10018713" cy="1752599"/>
          </a:xfrm>
        </p:spPr>
        <p:txBody>
          <a:bodyPr/>
          <a:lstStyle/>
          <a:p>
            <a:r>
              <a:rPr lang="en-GB" dirty="0" smtClean="0"/>
              <a:t>THE SCHOOL LAB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26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5" y="1003550"/>
            <a:ext cx="3756998" cy="500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84" y="993117"/>
            <a:ext cx="3756998" cy="5009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05" y="1013986"/>
            <a:ext cx="3741346" cy="498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247" y="2858631"/>
            <a:ext cx="10018713" cy="1752599"/>
          </a:xfrm>
        </p:spPr>
        <p:txBody>
          <a:bodyPr/>
          <a:lstStyle/>
          <a:p>
            <a:r>
              <a:rPr lang="en-GB" dirty="0" smtClean="0"/>
              <a:t>PRACTICE ROOM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61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19" y="389299"/>
            <a:ext cx="4732699" cy="6310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389299"/>
            <a:ext cx="4732699" cy="63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6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23" y="3003487"/>
            <a:ext cx="10018713" cy="1752599"/>
          </a:xfrm>
        </p:spPr>
        <p:txBody>
          <a:bodyPr/>
          <a:lstStyle/>
          <a:p>
            <a:r>
              <a:rPr lang="en-GB" dirty="0" smtClean="0"/>
              <a:t>CLASSROOM FOR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11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4" y="334979"/>
            <a:ext cx="4759859" cy="6346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44" y="334979"/>
            <a:ext cx="4759859" cy="634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542" y="2674654"/>
            <a:ext cx="8610600" cy="1293028"/>
          </a:xfrm>
        </p:spPr>
        <p:txBody>
          <a:bodyPr/>
          <a:lstStyle/>
          <a:p>
            <a:pPr algn="ctr"/>
            <a:r>
              <a:rPr lang="en-GB" dirty="0" smtClean="0"/>
              <a:t>THIRD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48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937" y="3057808"/>
            <a:ext cx="10018713" cy="1752599"/>
          </a:xfrm>
        </p:spPr>
        <p:txBody>
          <a:bodyPr>
            <a:normAutofit/>
          </a:bodyPr>
          <a:lstStyle/>
          <a:p>
            <a:r>
              <a:rPr lang="en-GB" dirty="0" smtClean="0"/>
              <a:t>INFORMATICS TECHNOLOGY CLASSROOM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16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0" y="278393"/>
            <a:ext cx="4646126" cy="6194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82" y="278393"/>
            <a:ext cx="4646126" cy="619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2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157" y="2822417"/>
            <a:ext cx="10018713" cy="1752599"/>
          </a:xfrm>
        </p:spPr>
        <p:txBody>
          <a:bodyPr/>
          <a:lstStyle/>
          <a:p>
            <a:r>
              <a:rPr lang="en-GB" dirty="0" smtClean="0"/>
              <a:t>ART CLASSROOM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98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804" y="2152461"/>
            <a:ext cx="10502478" cy="2482913"/>
          </a:xfrm>
        </p:spPr>
        <p:txBody>
          <a:bodyPr/>
          <a:lstStyle/>
          <a:p>
            <a:r>
              <a:rPr lang="en-GB" dirty="0" smtClean="0"/>
              <a:t>ENJOY!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90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" y="1122628"/>
            <a:ext cx="3698152" cy="4930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81" y="1122628"/>
            <a:ext cx="3698152" cy="4930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17" y="1119610"/>
            <a:ext cx="3700416" cy="49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542" y="2575066"/>
            <a:ext cx="8610600" cy="1293028"/>
          </a:xfrm>
        </p:spPr>
        <p:txBody>
          <a:bodyPr/>
          <a:lstStyle/>
          <a:p>
            <a:pPr algn="ctr"/>
            <a:r>
              <a:rPr lang="en-GB" dirty="0" smtClean="0"/>
              <a:t>FOURTH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22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836" y="2713776"/>
            <a:ext cx="10018713" cy="1752599"/>
          </a:xfrm>
        </p:spPr>
        <p:txBody>
          <a:bodyPr/>
          <a:lstStyle/>
          <a:p>
            <a:r>
              <a:rPr lang="en-GB" dirty="0" smtClean="0"/>
              <a:t>MULTI MEDIA CENTER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11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07" y="1000539"/>
            <a:ext cx="3744553" cy="4992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8" y="1000540"/>
            <a:ext cx="3746338" cy="4995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80" y="1000540"/>
            <a:ext cx="3744553" cy="49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677" y="1088511"/>
            <a:ext cx="10820399" cy="2801935"/>
          </a:xfrm>
        </p:spPr>
        <p:txBody>
          <a:bodyPr/>
          <a:lstStyle/>
          <a:p>
            <a:pPr algn="ctr"/>
            <a:r>
              <a:rPr lang="en-GB" dirty="0" smtClean="0"/>
              <a:t>THANKS FOR YOUR ATTENTION!</a:t>
            </a:r>
            <a:br>
              <a:rPr lang="en-GB" dirty="0" smtClean="0"/>
            </a:br>
            <a:r>
              <a:rPr lang="en-GB" dirty="0" smtClean="0"/>
              <a:t>WE HOPE YOU LIKED IT!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43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12" y="2677562"/>
            <a:ext cx="10018713" cy="1752599"/>
          </a:xfrm>
        </p:spPr>
        <p:txBody>
          <a:bodyPr/>
          <a:lstStyle/>
          <a:p>
            <a:r>
              <a:rPr lang="en-GB" dirty="0" smtClean="0"/>
              <a:t>SCHOOLYARD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03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5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418" y="186089"/>
            <a:ext cx="10353762" cy="970450"/>
          </a:xfrm>
        </p:spPr>
        <p:txBody>
          <a:bodyPr/>
          <a:lstStyle/>
          <a:p>
            <a:r>
              <a:rPr lang="en-GB" dirty="0" smtClean="0"/>
              <a:t>OUTDOOR CLASSROOM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93" y="1156539"/>
            <a:ext cx="4042611" cy="53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264" y="2514601"/>
            <a:ext cx="10018713" cy="1752599"/>
          </a:xfrm>
        </p:spPr>
        <p:txBody>
          <a:bodyPr/>
          <a:lstStyle/>
          <a:p>
            <a:pPr algn="ctr"/>
            <a:r>
              <a:rPr lang="en-GB" dirty="0" smtClean="0"/>
              <a:t>FIRST FLOOR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50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52" y="484304"/>
            <a:ext cx="4571581" cy="6095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5" y="488981"/>
            <a:ext cx="4568073" cy="609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2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188" y="2686616"/>
            <a:ext cx="10018713" cy="1752599"/>
          </a:xfrm>
        </p:spPr>
        <p:txBody>
          <a:bodyPr/>
          <a:lstStyle/>
          <a:p>
            <a:r>
              <a:rPr lang="en-GB" dirty="0" smtClean="0"/>
              <a:t>REGULAR CLASSROOMS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573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0.xml><?xml version="1.0" encoding="utf-8"?>
<a:theme xmlns:a="http://schemas.openxmlformats.org/drawingml/2006/main" name="7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11.xml><?xml version="1.0" encoding="utf-8"?>
<a:theme xmlns:a="http://schemas.openxmlformats.org/drawingml/2006/main" name="8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2.xml><?xml version="1.0" encoding="utf-8"?>
<a:theme xmlns:a="http://schemas.openxmlformats.org/drawingml/2006/main" name="9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13.xml><?xml version="1.0" encoding="utf-8"?>
<a:theme xmlns:a="http://schemas.openxmlformats.org/drawingml/2006/main" name="10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3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4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6.xml><?xml version="1.0" encoding="utf-8"?>
<a:theme xmlns:a="http://schemas.openxmlformats.org/drawingml/2006/main" name="3_Parallax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7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8.xml><?xml version="1.0" encoding="utf-8"?>
<a:theme xmlns:a="http://schemas.openxmlformats.org/drawingml/2006/main" name="5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9.xml><?xml version="1.0" encoding="utf-8"?>
<a:theme xmlns:a="http://schemas.openxmlformats.org/drawingml/2006/main" name="6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Override1.xml><?xml version="1.0" encoding="utf-8"?>
<a:themeOverride xmlns:a="http://schemas.openxmlformats.org/drawingml/2006/main">
  <a:clrScheme name="Violet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Violet">
    <a:dk1>
      <a:sysClr val="windowText" lastClr="000000"/>
    </a:dk1>
    <a:lt1>
      <a:sysClr val="window" lastClr="FFFFFF"/>
    </a:lt1>
    <a:dk2>
      <a:srgbClr val="373545"/>
    </a:dk2>
    <a:lt2>
      <a:srgbClr val="DCD8DC"/>
    </a:lt2>
    <a:accent1>
      <a:srgbClr val="AD84C6"/>
    </a:accent1>
    <a:accent2>
      <a:srgbClr val="8784C7"/>
    </a:accent2>
    <a:accent3>
      <a:srgbClr val="5D739A"/>
    </a:accent3>
    <a:accent4>
      <a:srgbClr val="6997AF"/>
    </a:accent4>
    <a:accent5>
      <a:srgbClr val="84ACB6"/>
    </a:accent5>
    <a:accent6>
      <a:srgbClr val="6F8183"/>
    </a:accent6>
    <a:hlink>
      <a:srgbClr val="69A020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284</TotalTime>
  <Words>64</Words>
  <Application>Microsoft Office PowerPoint</Application>
  <PresentationFormat>Widescreen</PresentationFormat>
  <Paragraphs>21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Arial</vt:lpstr>
      <vt:lpstr>Calisto MT</vt:lpstr>
      <vt:lpstr>Century Gothic</vt:lpstr>
      <vt:lpstr>Corbel</vt:lpstr>
      <vt:lpstr>Perpetua Titling MT</vt:lpstr>
      <vt:lpstr>Trebuchet MS</vt:lpstr>
      <vt:lpstr>Wingdings</vt:lpstr>
      <vt:lpstr>Wingdings 2</vt:lpstr>
      <vt:lpstr>1_Vapor Trail</vt:lpstr>
      <vt:lpstr>1_Parallax</vt:lpstr>
      <vt:lpstr>2_Parallax</vt:lpstr>
      <vt:lpstr>Slate</vt:lpstr>
      <vt:lpstr>Parallax</vt:lpstr>
      <vt:lpstr>3_Parallax</vt:lpstr>
      <vt:lpstr>4_Parallax</vt:lpstr>
      <vt:lpstr>5_Parallax</vt:lpstr>
      <vt:lpstr>6_Parallax</vt:lpstr>
      <vt:lpstr>7_Parallax</vt:lpstr>
      <vt:lpstr>8_Parallax</vt:lpstr>
      <vt:lpstr>9_Parallax</vt:lpstr>
      <vt:lpstr>10_Parallax</vt:lpstr>
      <vt:lpstr>WELCOME TO  SOU “LJUPCO SANTOV” KOCHANI, NORTH MACEDONIA</vt:lpstr>
      <vt:lpstr>In the next several slides, you will follow a presentation about our school </vt:lpstr>
      <vt:lpstr>ENJOY!</vt:lpstr>
      <vt:lpstr>SCHOOLYARD</vt:lpstr>
      <vt:lpstr>PowerPoint Presentation</vt:lpstr>
      <vt:lpstr>OUTDOOR CLASSROOM</vt:lpstr>
      <vt:lpstr>FIRST FLOOR</vt:lpstr>
      <vt:lpstr>PowerPoint Presentation</vt:lpstr>
      <vt:lpstr>REGULAR CLASSROOMS</vt:lpstr>
      <vt:lpstr>PowerPoint Presentation</vt:lpstr>
      <vt:lpstr>THE SCHOOL LIBRARY</vt:lpstr>
      <vt:lpstr>PowerPoint Presentation</vt:lpstr>
      <vt:lpstr>THE SCHOOL GYM</vt:lpstr>
      <vt:lpstr>PowerPoint Presentation</vt:lpstr>
      <vt:lpstr>MUSIC CLASSROOM</vt:lpstr>
      <vt:lpstr>PowerPoint Presentation</vt:lpstr>
      <vt:lpstr>SECOND FLOOR</vt:lpstr>
      <vt:lpstr>PHYSICS CLASSROOM</vt:lpstr>
      <vt:lpstr>PowerPoint Presentation</vt:lpstr>
      <vt:lpstr>THE SCHOOL LAB</vt:lpstr>
      <vt:lpstr>PowerPoint Presentation</vt:lpstr>
      <vt:lpstr>PRACTICE ROOM</vt:lpstr>
      <vt:lpstr>PowerPoint Presentation</vt:lpstr>
      <vt:lpstr>CLASSROOM FOR PRESENTATIONS</vt:lpstr>
      <vt:lpstr>PowerPoint Presentation</vt:lpstr>
      <vt:lpstr>THIRD FLOOR</vt:lpstr>
      <vt:lpstr>INFORMATICS TECHNOLOGY CLASSROOM</vt:lpstr>
      <vt:lpstr>PowerPoint Presentation</vt:lpstr>
      <vt:lpstr>ART CLASSROOM</vt:lpstr>
      <vt:lpstr>PowerPoint Presentation</vt:lpstr>
      <vt:lpstr>FOURTH FLOOR</vt:lpstr>
      <vt:lpstr>MULTI MEDIA CENTER</vt:lpstr>
      <vt:lpstr>PowerPoint Presentation</vt:lpstr>
      <vt:lpstr>THANKS FOR YOUR ATTENTION! WE HOPE YOU LIKED IT!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SOU “LJPCO SANTOV”-KOCHANI, NORTH MACEDONIA</dc:title>
  <dc:creator>Dance Ajtovska</dc:creator>
  <cp:lastModifiedBy>Dance Ajtovska</cp:lastModifiedBy>
  <cp:revision>14</cp:revision>
  <dcterms:created xsi:type="dcterms:W3CDTF">2021-11-27T18:35:59Z</dcterms:created>
  <dcterms:modified xsi:type="dcterms:W3CDTF">2021-11-29T02:01:02Z</dcterms:modified>
</cp:coreProperties>
</file>