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258" r:id="rId3"/>
    <p:sldId id="261" r:id="rId4"/>
    <p:sldId id="267" r:id="rId5"/>
    <p:sldId id="312" r:id="rId6"/>
    <p:sldId id="313" r:id="rId7"/>
    <p:sldId id="263" r:id="rId8"/>
    <p:sldId id="268" r:id="rId9"/>
    <p:sldId id="314" r:id="rId10"/>
    <p:sldId id="315" r:id="rId11"/>
    <p:sldId id="322" r:id="rId12"/>
    <p:sldId id="320" r:id="rId13"/>
    <p:sldId id="321" r:id="rId14"/>
    <p:sldId id="323" r:id="rId15"/>
    <p:sldId id="326" r:id="rId16"/>
    <p:sldId id="324" r:id="rId17"/>
    <p:sldId id="317" r:id="rId18"/>
    <p:sldId id="318" r:id="rId19"/>
    <p:sldId id="319" r:id="rId20"/>
    <p:sldId id="325" r:id="rId21"/>
    <p:sldId id="316" r:id="rId22"/>
  </p:sldIdLst>
  <p:sldSz cx="9144000" cy="5143500" type="screen16x9"/>
  <p:notesSz cx="6858000" cy="9144000"/>
  <p:embeddedFontLst>
    <p:embeddedFont>
      <p:font typeface="Montserrat Medium" panose="020B0604020202020204" charset="0"/>
      <p:regular r:id="rId24"/>
      <p:bold r:id="rId25"/>
      <p:italic r:id="rId26"/>
      <p:boldItalic r:id="rId27"/>
    </p:embeddedFont>
    <p:embeddedFont>
      <p:font typeface="Merriweather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DC2"/>
    <a:srgbClr val="F65C32"/>
    <a:srgbClr val="F39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DFC350-BD9A-472A-8563-3695CE586DC7}">
  <a:tblStyle styleId="{70DFC350-BD9A-472A-8563-3695CE586D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0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bfdce0adf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bfdce0adf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79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c531fe623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c531fe623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649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gc5f614a5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1" name="Google Shape;2231;gc5f614a5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488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122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40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03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c531fe623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c531fe623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44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gc5f614a5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1" name="Google Shape;2231;gc5f614a5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143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402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14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79ec17f343_2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79ec17f343_2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c531fe623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c531fe623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86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fdf040d0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fdf040d0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01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570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c531fe623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c531fe623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gc5f614a5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1" name="Google Shape;2231;gc5f614a5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c6f26bad3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c6f26bad3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2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22800" y="1248113"/>
            <a:ext cx="4941000" cy="21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Font typeface="Merriweather"/>
              <a:buNone/>
              <a:defRPr sz="65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78500" y="3392299"/>
            <a:ext cx="55869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709178">
            <a:off x="-364581" y="3090739"/>
            <a:ext cx="2644710" cy="2773556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" name="Google Shape;12;p2"/>
          <p:cNvGrpSpPr/>
          <p:nvPr/>
        </p:nvGrpSpPr>
        <p:grpSpPr>
          <a:xfrm rot="-534122">
            <a:off x="6519576" y="-793444"/>
            <a:ext cx="3131662" cy="3441170"/>
            <a:chOff x="2231273" y="642786"/>
            <a:chExt cx="3674076" cy="4037192"/>
          </a:xfrm>
        </p:grpSpPr>
        <p:sp>
          <p:nvSpPr>
            <p:cNvPr id="13" name="Google Shape;13;p2"/>
            <p:cNvSpPr/>
            <p:nvPr/>
          </p:nvSpPr>
          <p:spPr>
            <a:xfrm>
              <a:off x="2940324" y="1571228"/>
              <a:ext cx="2965025" cy="3108750"/>
            </a:xfrm>
            <a:custGeom>
              <a:avLst/>
              <a:gdLst/>
              <a:ahLst/>
              <a:cxnLst/>
              <a:rect l="l" t="t" r="r" b="b"/>
              <a:pathLst>
                <a:path w="118601" h="124350" extrusionOk="0">
                  <a:moveTo>
                    <a:pt x="69677" y="1"/>
                  </a:moveTo>
                  <a:cubicBezTo>
                    <a:pt x="57181" y="1"/>
                    <a:pt x="46020" y="10360"/>
                    <a:pt x="36320" y="17351"/>
                  </a:cubicBezTo>
                  <a:cubicBezTo>
                    <a:pt x="22532" y="27309"/>
                    <a:pt x="11517" y="40596"/>
                    <a:pt x="4306" y="55995"/>
                  </a:cubicBezTo>
                  <a:cubicBezTo>
                    <a:pt x="1876" y="61252"/>
                    <a:pt x="1" y="67750"/>
                    <a:pt x="3302" y="72504"/>
                  </a:cubicBezTo>
                  <a:cubicBezTo>
                    <a:pt x="5955" y="76264"/>
                    <a:pt x="10905" y="77405"/>
                    <a:pt x="15618" y="77405"/>
                  </a:cubicBezTo>
                  <a:cubicBezTo>
                    <a:pt x="16301" y="77405"/>
                    <a:pt x="16980" y="77381"/>
                    <a:pt x="17645" y="77338"/>
                  </a:cubicBezTo>
                  <a:cubicBezTo>
                    <a:pt x="20601" y="77161"/>
                    <a:pt x="23615" y="76743"/>
                    <a:pt x="26561" y="76743"/>
                  </a:cubicBezTo>
                  <a:cubicBezTo>
                    <a:pt x="28881" y="76743"/>
                    <a:pt x="31160" y="77002"/>
                    <a:pt x="33335" y="77840"/>
                  </a:cubicBezTo>
                  <a:cubicBezTo>
                    <a:pt x="40230" y="80508"/>
                    <a:pt x="43769" y="88141"/>
                    <a:pt x="45644" y="95300"/>
                  </a:cubicBezTo>
                  <a:cubicBezTo>
                    <a:pt x="47520" y="102458"/>
                    <a:pt x="48550" y="110197"/>
                    <a:pt x="53120" y="116008"/>
                  </a:cubicBezTo>
                  <a:cubicBezTo>
                    <a:pt x="57684" y="121846"/>
                    <a:pt x="64728" y="124350"/>
                    <a:pt x="72147" y="124350"/>
                  </a:cubicBezTo>
                  <a:cubicBezTo>
                    <a:pt x="79196" y="124350"/>
                    <a:pt x="86583" y="122089"/>
                    <a:pt x="92503" y="118280"/>
                  </a:cubicBezTo>
                  <a:cubicBezTo>
                    <a:pt x="108643" y="107899"/>
                    <a:pt x="117967" y="88590"/>
                    <a:pt x="118284" y="69414"/>
                  </a:cubicBezTo>
                  <a:cubicBezTo>
                    <a:pt x="118601" y="50210"/>
                    <a:pt x="110571" y="31456"/>
                    <a:pt x="98156" y="16823"/>
                  </a:cubicBezTo>
                  <a:cubicBezTo>
                    <a:pt x="91975" y="9533"/>
                    <a:pt x="84315" y="2955"/>
                    <a:pt x="75044" y="657"/>
                  </a:cubicBezTo>
                  <a:cubicBezTo>
                    <a:pt x="73229" y="207"/>
                    <a:pt x="71440" y="1"/>
                    <a:pt x="69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83980" y="642786"/>
              <a:ext cx="2578422" cy="2502915"/>
            </a:xfrm>
            <a:custGeom>
              <a:avLst/>
              <a:gdLst/>
              <a:ahLst/>
              <a:cxnLst/>
              <a:rect l="l" t="t" r="r" b="b"/>
              <a:pathLst>
                <a:path w="79667" h="77334" extrusionOk="0">
                  <a:moveTo>
                    <a:pt x="33717" y="1"/>
                  </a:moveTo>
                  <a:cubicBezTo>
                    <a:pt x="32185" y="1"/>
                    <a:pt x="30661" y="202"/>
                    <a:pt x="29162" y="646"/>
                  </a:cubicBezTo>
                  <a:cubicBezTo>
                    <a:pt x="28792" y="752"/>
                    <a:pt x="28449" y="990"/>
                    <a:pt x="28264" y="1333"/>
                  </a:cubicBezTo>
                  <a:cubicBezTo>
                    <a:pt x="27912" y="1323"/>
                    <a:pt x="27559" y="1317"/>
                    <a:pt x="27207" y="1317"/>
                  </a:cubicBezTo>
                  <a:cubicBezTo>
                    <a:pt x="21281" y="1317"/>
                    <a:pt x="15437" y="2796"/>
                    <a:pt x="10276" y="6087"/>
                  </a:cubicBezTo>
                  <a:cubicBezTo>
                    <a:pt x="4412" y="9812"/>
                    <a:pt x="1" y="17129"/>
                    <a:pt x="3408" y="23970"/>
                  </a:cubicBezTo>
                  <a:cubicBezTo>
                    <a:pt x="7661" y="32449"/>
                    <a:pt x="18279" y="32819"/>
                    <a:pt x="26309" y="34615"/>
                  </a:cubicBezTo>
                  <a:cubicBezTo>
                    <a:pt x="36743" y="36966"/>
                    <a:pt x="45592" y="43781"/>
                    <a:pt x="50558" y="53263"/>
                  </a:cubicBezTo>
                  <a:cubicBezTo>
                    <a:pt x="52882" y="57727"/>
                    <a:pt x="53648" y="62165"/>
                    <a:pt x="54467" y="67025"/>
                  </a:cubicBezTo>
                  <a:cubicBezTo>
                    <a:pt x="55101" y="70723"/>
                    <a:pt x="56290" y="74527"/>
                    <a:pt x="59908" y="76323"/>
                  </a:cubicBezTo>
                  <a:cubicBezTo>
                    <a:pt x="61339" y="77021"/>
                    <a:pt x="62787" y="77333"/>
                    <a:pt x="64203" y="77333"/>
                  </a:cubicBezTo>
                  <a:cubicBezTo>
                    <a:pt x="69272" y="77333"/>
                    <a:pt x="73933" y="73329"/>
                    <a:pt x="75915" y="68663"/>
                  </a:cubicBezTo>
                  <a:cubicBezTo>
                    <a:pt x="79666" y="59867"/>
                    <a:pt x="77923" y="48245"/>
                    <a:pt x="75229" y="39422"/>
                  </a:cubicBezTo>
                  <a:cubicBezTo>
                    <a:pt x="71980" y="28724"/>
                    <a:pt x="65799" y="19163"/>
                    <a:pt x="57399" y="11793"/>
                  </a:cubicBezTo>
                  <a:cubicBezTo>
                    <a:pt x="51315" y="6450"/>
                    <a:pt x="42389" y="1"/>
                    <a:pt x="33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31273" y="934219"/>
              <a:ext cx="2977327" cy="1608443"/>
            </a:xfrm>
            <a:custGeom>
              <a:avLst/>
              <a:gdLst/>
              <a:ahLst/>
              <a:cxnLst/>
              <a:rect l="l" t="t" r="r" b="b"/>
              <a:pathLst>
                <a:path w="111793" h="60394" extrusionOk="0">
                  <a:moveTo>
                    <a:pt x="8698" y="0"/>
                  </a:moveTo>
                  <a:cubicBezTo>
                    <a:pt x="4448" y="0"/>
                    <a:pt x="1" y="4800"/>
                    <a:pt x="575" y="10353"/>
                  </a:cubicBezTo>
                  <a:cubicBezTo>
                    <a:pt x="971" y="13972"/>
                    <a:pt x="3137" y="17722"/>
                    <a:pt x="6254" y="19413"/>
                  </a:cubicBezTo>
                  <a:cubicBezTo>
                    <a:pt x="7568" y="20126"/>
                    <a:pt x="9180" y="20254"/>
                    <a:pt x="10807" y="20254"/>
                  </a:cubicBezTo>
                  <a:cubicBezTo>
                    <a:pt x="11718" y="20254"/>
                    <a:pt x="12633" y="20214"/>
                    <a:pt x="13504" y="20214"/>
                  </a:cubicBezTo>
                  <a:cubicBezTo>
                    <a:pt x="15113" y="20214"/>
                    <a:pt x="16569" y="20350"/>
                    <a:pt x="17560" y="21130"/>
                  </a:cubicBezTo>
                  <a:cubicBezTo>
                    <a:pt x="20888" y="23798"/>
                    <a:pt x="14020" y="32884"/>
                    <a:pt x="21522" y="37137"/>
                  </a:cubicBezTo>
                  <a:cubicBezTo>
                    <a:pt x="22579" y="37730"/>
                    <a:pt x="23568" y="37941"/>
                    <a:pt x="24512" y="37941"/>
                  </a:cubicBezTo>
                  <a:cubicBezTo>
                    <a:pt x="26858" y="37941"/>
                    <a:pt x="28923" y="36634"/>
                    <a:pt x="31063" y="36634"/>
                  </a:cubicBezTo>
                  <a:cubicBezTo>
                    <a:pt x="31437" y="36634"/>
                    <a:pt x="31813" y="36673"/>
                    <a:pt x="32193" y="36767"/>
                  </a:cubicBezTo>
                  <a:cubicBezTo>
                    <a:pt x="39695" y="38590"/>
                    <a:pt x="34993" y="43106"/>
                    <a:pt x="36868" y="48284"/>
                  </a:cubicBezTo>
                  <a:cubicBezTo>
                    <a:pt x="38347" y="52451"/>
                    <a:pt x="41622" y="54331"/>
                    <a:pt x="45210" y="54331"/>
                  </a:cubicBezTo>
                  <a:cubicBezTo>
                    <a:pt x="47262" y="54331"/>
                    <a:pt x="49417" y="53716"/>
                    <a:pt x="51396" y="52563"/>
                  </a:cubicBezTo>
                  <a:cubicBezTo>
                    <a:pt x="55381" y="50242"/>
                    <a:pt x="57622" y="46755"/>
                    <a:pt x="59930" y="46755"/>
                  </a:cubicBezTo>
                  <a:cubicBezTo>
                    <a:pt x="61248" y="46755"/>
                    <a:pt x="62587" y="47892"/>
                    <a:pt x="64286" y="51031"/>
                  </a:cubicBezTo>
                  <a:cubicBezTo>
                    <a:pt x="66056" y="54280"/>
                    <a:pt x="67694" y="57925"/>
                    <a:pt x="71947" y="59642"/>
                  </a:cubicBezTo>
                  <a:cubicBezTo>
                    <a:pt x="73154" y="60141"/>
                    <a:pt x="74434" y="60393"/>
                    <a:pt x="75714" y="60393"/>
                  </a:cubicBezTo>
                  <a:cubicBezTo>
                    <a:pt x="76871" y="60393"/>
                    <a:pt x="78028" y="60188"/>
                    <a:pt x="79131" y="59774"/>
                  </a:cubicBezTo>
                  <a:cubicBezTo>
                    <a:pt x="83410" y="58110"/>
                    <a:pt x="83226" y="53091"/>
                    <a:pt x="86263" y="51295"/>
                  </a:cubicBezTo>
                  <a:cubicBezTo>
                    <a:pt x="87089" y="50807"/>
                    <a:pt x="87903" y="50603"/>
                    <a:pt x="88716" y="50603"/>
                  </a:cubicBezTo>
                  <a:cubicBezTo>
                    <a:pt x="92980" y="50603"/>
                    <a:pt x="97213" y="56233"/>
                    <a:pt x="102836" y="56233"/>
                  </a:cubicBezTo>
                  <a:cubicBezTo>
                    <a:pt x="104275" y="56233"/>
                    <a:pt x="105804" y="55865"/>
                    <a:pt x="107447" y="54940"/>
                  </a:cubicBezTo>
                  <a:cubicBezTo>
                    <a:pt x="111792" y="52508"/>
                    <a:pt x="110353" y="47395"/>
                    <a:pt x="105262" y="47395"/>
                  </a:cubicBezTo>
                  <a:cubicBezTo>
                    <a:pt x="104658" y="47395"/>
                    <a:pt x="104003" y="47466"/>
                    <a:pt x="103300" y="47623"/>
                  </a:cubicBezTo>
                  <a:cubicBezTo>
                    <a:pt x="103062" y="47676"/>
                    <a:pt x="102823" y="47701"/>
                    <a:pt x="102581" y="47701"/>
                  </a:cubicBezTo>
                  <a:cubicBezTo>
                    <a:pt x="97946" y="47701"/>
                    <a:pt x="92740" y="38516"/>
                    <a:pt x="87692" y="38516"/>
                  </a:cubicBezTo>
                  <a:cubicBezTo>
                    <a:pt x="87436" y="38516"/>
                    <a:pt x="87179" y="38540"/>
                    <a:pt x="86924" y="38590"/>
                  </a:cubicBezTo>
                  <a:cubicBezTo>
                    <a:pt x="81086" y="39752"/>
                    <a:pt x="81667" y="46699"/>
                    <a:pt x="78075" y="48231"/>
                  </a:cubicBezTo>
                  <a:cubicBezTo>
                    <a:pt x="77543" y="48459"/>
                    <a:pt x="77028" y="48564"/>
                    <a:pt x="76527" y="48564"/>
                  </a:cubicBezTo>
                  <a:cubicBezTo>
                    <a:pt x="71231" y="48564"/>
                    <a:pt x="67466" y="36883"/>
                    <a:pt x="61143" y="36160"/>
                  </a:cubicBezTo>
                  <a:cubicBezTo>
                    <a:pt x="60981" y="36141"/>
                    <a:pt x="60814" y="36131"/>
                    <a:pt x="60644" y="36131"/>
                  </a:cubicBezTo>
                  <a:cubicBezTo>
                    <a:pt x="56178" y="36131"/>
                    <a:pt x="49201" y="42428"/>
                    <a:pt x="47310" y="42428"/>
                  </a:cubicBezTo>
                  <a:cubicBezTo>
                    <a:pt x="47270" y="42428"/>
                    <a:pt x="47232" y="42426"/>
                    <a:pt x="47196" y="42420"/>
                  </a:cubicBezTo>
                  <a:cubicBezTo>
                    <a:pt x="43525" y="41759"/>
                    <a:pt x="47910" y="32145"/>
                    <a:pt x="43049" y="28209"/>
                  </a:cubicBezTo>
                  <a:cubicBezTo>
                    <a:pt x="41560" y="27001"/>
                    <a:pt x="39828" y="26643"/>
                    <a:pt x="38073" y="26643"/>
                  </a:cubicBezTo>
                  <a:cubicBezTo>
                    <a:pt x="35513" y="26643"/>
                    <a:pt x="32902" y="27405"/>
                    <a:pt x="30918" y="27405"/>
                  </a:cubicBezTo>
                  <a:cubicBezTo>
                    <a:pt x="29295" y="27405"/>
                    <a:pt x="28091" y="26895"/>
                    <a:pt x="27676" y="25039"/>
                  </a:cubicBezTo>
                  <a:cubicBezTo>
                    <a:pt x="26725" y="20786"/>
                    <a:pt x="32246" y="16455"/>
                    <a:pt x="27888" y="11806"/>
                  </a:cubicBezTo>
                  <a:cubicBezTo>
                    <a:pt x="26918" y="10783"/>
                    <a:pt x="24323" y="9360"/>
                    <a:pt x="21315" y="9360"/>
                  </a:cubicBezTo>
                  <a:cubicBezTo>
                    <a:pt x="19816" y="9360"/>
                    <a:pt x="18216" y="9713"/>
                    <a:pt x="16661" y="10643"/>
                  </a:cubicBezTo>
                  <a:cubicBezTo>
                    <a:pt x="15545" y="11179"/>
                    <a:pt x="14670" y="11412"/>
                    <a:pt x="13987" y="11412"/>
                  </a:cubicBezTo>
                  <a:cubicBezTo>
                    <a:pt x="9614" y="11412"/>
                    <a:pt x="13131" y="1856"/>
                    <a:pt x="11669" y="897"/>
                  </a:cubicBezTo>
                  <a:cubicBezTo>
                    <a:pt x="10739" y="280"/>
                    <a:pt x="9725" y="0"/>
                    <a:pt x="8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-8789021">
            <a:off x="-554352" y="3657626"/>
            <a:ext cx="2190240" cy="1937759"/>
            <a:chOff x="1749700" y="889800"/>
            <a:chExt cx="4276500" cy="3783525"/>
          </a:xfrm>
        </p:grpSpPr>
        <p:sp>
          <p:nvSpPr>
            <p:cNvPr id="17" name="Google Shape;17;p2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" name="Google Shape;66;p2"/>
          <p:cNvSpPr/>
          <p:nvPr/>
        </p:nvSpPr>
        <p:spPr>
          <a:xfrm rot="4500152">
            <a:off x="-828293" y="-1354986"/>
            <a:ext cx="3292769" cy="3815334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2"/>
          <p:cNvSpPr/>
          <p:nvPr/>
        </p:nvSpPr>
        <p:spPr>
          <a:xfrm rot="-5399654">
            <a:off x="5860147" y="3603496"/>
            <a:ext cx="3292830" cy="3815452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8" name="Google Shape;68;p2"/>
          <p:cNvGrpSpPr/>
          <p:nvPr/>
        </p:nvGrpSpPr>
        <p:grpSpPr>
          <a:xfrm flipH="1">
            <a:off x="7534641" y="4793331"/>
            <a:ext cx="530121" cy="442999"/>
            <a:chOff x="3923575" y="2588450"/>
            <a:chExt cx="701125" cy="585900"/>
          </a:xfrm>
        </p:grpSpPr>
        <p:sp>
          <p:nvSpPr>
            <p:cNvPr id="69" name="Google Shape;69;p2"/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4" name="Google Shape;74;p2"/>
          <p:cNvSpPr/>
          <p:nvPr/>
        </p:nvSpPr>
        <p:spPr>
          <a:xfrm rot="4341006">
            <a:off x="-47725" y="-637160"/>
            <a:ext cx="1868480" cy="237707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 rot="567115">
            <a:off x="-390761" y="4000122"/>
            <a:ext cx="2338039" cy="1263057"/>
          </a:xfrm>
          <a:custGeom>
            <a:avLst/>
            <a:gdLst/>
            <a:ahLst/>
            <a:cxnLst/>
            <a:rect l="l" t="t" r="r" b="b"/>
            <a:pathLst>
              <a:path w="172176" h="93013" extrusionOk="0">
                <a:moveTo>
                  <a:pt x="13424" y="1"/>
                </a:moveTo>
                <a:cubicBezTo>
                  <a:pt x="6875" y="1"/>
                  <a:pt x="1" y="7379"/>
                  <a:pt x="918" y="15924"/>
                </a:cubicBezTo>
                <a:cubicBezTo>
                  <a:pt x="1532" y="21520"/>
                  <a:pt x="4876" y="27298"/>
                  <a:pt x="9653" y="29891"/>
                </a:cubicBezTo>
                <a:cubicBezTo>
                  <a:pt x="11675" y="30994"/>
                  <a:pt x="14155" y="31195"/>
                  <a:pt x="16658" y="31195"/>
                </a:cubicBezTo>
                <a:cubicBezTo>
                  <a:pt x="18084" y="31195"/>
                  <a:pt x="19518" y="31130"/>
                  <a:pt x="20878" y="31130"/>
                </a:cubicBezTo>
                <a:cubicBezTo>
                  <a:pt x="23334" y="31130"/>
                  <a:pt x="25551" y="31341"/>
                  <a:pt x="27055" y="32530"/>
                </a:cubicBezTo>
                <a:cubicBezTo>
                  <a:pt x="32196" y="36647"/>
                  <a:pt x="21641" y="50637"/>
                  <a:pt x="33174" y="57166"/>
                </a:cubicBezTo>
                <a:cubicBezTo>
                  <a:pt x="34809" y="58091"/>
                  <a:pt x="36338" y="58421"/>
                  <a:pt x="37796" y="58421"/>
                </a:cubicBezTo>
                <a:cubicBezTo>
                  <a:pt x="41411" y="58421"/>
                  <a:pt x="44594" y="56394"/>
                  <a:pt x="47908" y="56394"/>
                </a:cubicBezTo>
                <a:cubicBezTo>
                  <a:pt x="48482" y="56394"/>
                  <a:pt x="49059" y="56455"/>
                  <a:pt x="49643" y="56597"/>
                </a:cubicBezTo>
                <a:cubicBezTo>
                  <a:pt x="61199" y="59418"/>
                  <a:pt x="53942" y="66356"/>
                  <a:pt x="56808" y="74363"/>
                </a:cubicBezTo>
                <a:cubicBezTo>
                  <a:pt x="59096" y="80762"/>
                  <a:pt x="64139" y="83660"/>
                  <a:pt x="69661" y="83660"/>
                </a:cubicBezTo>
                <a:cubicBezTo>
                  <a:pt x="72816" y="83660"/>
                  <a:pt x="76126" y="82715"/>
                  <a:pt x="79169" y="80937"/>
                </a:cubicBezTo>
                <a:cubicBezTo>
                  <a:pt x="85309" y="77360"/>
                  <a:pt x="88766" y="71995"/>
                  <a:pt x="92323" y="71995"/>
                </a:cubicBezTo>
                <a:cubicBezTo>
                  <a:pt x="94353" y="71995"/>
                  <a:pt x="96416" y="73743"/>
                  <a:pt x="99028" y="78571"/>
                </a:cubicBezTo>
                <a:cubicBezTo>
                  <a:pt x="101757" y="83598"/>
                  <a:pt x="104282" y="89194"/>
                  <a:pt x="110856" y="91856"/>
                </a:cubicBezTo>
                <a:cubicBezTo>
                  <a:pt x="112729" y="92609"/>
                  <a:pt x="114750" y="93012"/>
                  <a:pt x="116765" y="93012"/>
                </a:cubicBezTo>
                <a:cubicBezTo>
                  <a:pt x="118520" y="93012"/>
                  <a:pt x="120270" y="92706"/>
                  <a:pt x="121912" y="92060"/>
                </a:cubicBezTo>
                <a:cubicBezTo>
                  <a:pt x="128486" y="89467"/>
                  <a:pt x="128213" y="81733"/>
                  <a:pt x="132876" y="79003"/>
                </a:cubicBezTo>
                <a:cubicBezTo>
                  <a:pt x="134160" y="78244"/>
                  <a:pt x="135425" y="77925"/>
                  <a:pt x="136686" y="77925"/>
                </a:cubicBezTo>
                <a:cubicBezTo>
                  <a:pt x="143268" y="77925"/>
                  <a:pt x="149760" y="86601"/>
                  <a:pt x="158416" y="86601"/>
                </a:cubicBezTo>
                <a:cubicBezTo>
                  <a:pt x="160623" y="86601"/>
                  <a:pt x="162970" y="86037"/>
                  <a:pt x="165496" y="84622"/>
                </a:cubicBezTo>
                <a:cubicBezTo>
                  <a:pt x="172175" y="80875"/>
                  <a:pt x="169959" y="72972"/>
                  <a:pt x="162077" y="72972"/>
                </a:cubicBezTo>
                <a:cubicBezTo>
                  <a:pt x="161155" y="72972"/>
                  <a:pt x="160154" y="73080"/>
                  <a:pt x="159081" y="73316"/>
                </a:cubicBezTo>
                <a:cubicBezTo>
                  <a:pt x="158715" y="73397"/>
                  <a:pt x="158347" y="73435"/>
                  <a:pt x="157976" y="73435"/>
                </a:cubicBezTo>
                <a:cubicBezTo>
                  <a:pt x="150852" y="73435"/>
                  <a:pt x="142851" y="59325"/>
                  <a:pt x="135074" y="59325"/>
                </a:cubicBezTo>
                <a:cubicBezTo>
                  <a:pt x="134675" y="59325"/>
                  <a:pt x="134275" y="59362"/>
                  <a:pt x="133877" y="59440"/>
                </a:cubicBezTo>
                <a:cubicBezTo>
                  <a:pt x="124869" y="61192"/>
                  <a:pt x="125779" y="71906"/>
                  <a:pt x="120251" y="74295"/>
                </a:cubicBezTo>
                <a:cubicBezTo>
                  <a:pt x="119428" y="74650"/>
                  <a:pt x="118631" y="74813"/>
                  <a:pt x="117855" y="74813"/>
                </a:cubicBezTo>
                <a:cubicBezTo>
                  <a:pt x="109695" y="74813"/>
                  <a:pt x="103883" y="56807"/>
                  <a:pt x="94183" y="55664"/>
                </a:cubicBezTo>
                <a:cubicBezTo>
                  <a:pt x="93938" y="55636"/>
                  <a:pt x="93686" y="55623"/>
                  <a:pt x="93430" y="55623"/>
                </a:cubicBezTo>
                <a:cubicBezTo>
                  <a:pt x="86556" y="55623"/>
                  <a:pt x="75789" y="65324"/>
                  <a:pt x="72873" y="65324"/>
                </a:cubicBezTo>
                <a:cubicBezTo>
                  <a:pt x="72806" y="65324"/>
                  <a:pt x="72744" y="65319"/>
                  <a:pt x="72686" y="65309"/>
                </a:cubicBezTo>
                <a:cubicBezTo>
                  <a:pt x="67022" y="64308"/>
                  <a:pt x="73824" y="49522"/>
                  <a:pt x="66294" y="43449"/>
                </a:cubicBezTo>
                <a:cubicBezTo>
                  <a:pt x="63998" y="41595"/>
                  <a:pt x="61334" y="41044"/>
                  <a:pt x="58636" y="41044"/>
                </a:cubicBezTo>
                <a:cubicBezTo>
                  <a:pt x="54692" y="41044"/>
                  <a:pt x="50674" y="42220"/>
                  <a:pt x="47621" y="42220"/>
                </a:cubicBezTo>
                <a:cubicBezTo>
                  <a:pt x="45126" y="42220"/>
                  <a:pt x="43276" y="41435"/>
                  <a:pt x="42637" y="38581"/>
                </a:cubicBezTo>
                <a:cubicBezTo>
                  <a:pt x="41181" y="32007"/>
                  <a:pt x="49643" y="25342"/>
                  <a:pt x="42955" y="18199"/>
                </a:cubicBezTo>
                <a:cubicBezTo>
                  <a:pt x="41467" y="16620"/>
                  <a:pt x="37463" y="14421"/>
                  <a:pt x="32834" y="14421"/>
                </a:cubicBezTo>
                <a:cubicBezTo>
                  <a:pt x="30530" y="14421"/>
                  <a:pt x="28071" y="14966"/>
                  <a:pt x="25690" y="16402"/>
                </a:cubicBezTo>
                <a:cubicBezTo>
                  <a:pt x="23977" y="17225"/>
                  <a:pt x="22634" y="17583"/>
                  <a:pt x="21586" y="17583"/>
                </a:cubicBezTo>
                <a:cubicBezTo>
                  <a:pt x="14867" y="17583"/>
                  <a:pt x="20261" y="2862"/>
                  <a:pt x="17978" y="1366"/>
                </a:cubicBezTo>
                <a:cubicBezTo>
                  <a:pt x="16554" y="427"/>
                  <a:pt x="14999" y="1"/>
                  <a:pt x="1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"/>
          <p:cNvSpPr/>
          <p:nvPr/>
        </p:nvSpPr>
        <p:spPr>
          <a:xfrm rot="204617">
            <a:off x="7390994" y="-963939"/>
            <a:ext cx="2527118" cy="2649617"/>
          </a:xfrm>
          <a:custGeom>
            <a:avLst/>
            <a:gdLst/>
            <a:ahLst/>
            <a:cxnLst/>
            <a:rect l="l" t="t" r="r" b="b"/>
            <a:pathLst>
              <a:path w="118601" h="124350" extrusionOk="0">
                <a:moveTo>
                  <a:pt x="69677" y="1"/>
                </a:moveTo>
                <a:cubicBezTo>
                  <a:pt x="57181" y="1"/>
                  <a:pt x="46020" y="10360"/>
                  <a:pt x="36320" y="17351"/>
                </a:cubicBezTo>
                <a:cubicBezTo>
                  <a:pt x="22532" y="27309"/>
                  <a:pt x="11517" y="40596"/>
                  <a:pt x="4306" y="55995"/>
                </a:cubicBezTo>
                <a:cubicBezTo>
                  <a:pt x="1876" y="61252"/>
                  <a:pt x="1" y="67750"/>
                  <a:pt x="3302" y="72504"/>
                </a:cubicBezTo>
                <a:cubicBezTo>
                  <a:pt x="5955" y="76264"/>
                  <a:pt x="10905" y="77405"/>
                  <a:pt x="15618" y="77405"/>
                </a:cubicBezTo>
                <a:cubicBezTo>
                  <a:pt x="16301" y="77405"/>
                  <a:pt x="16980" y="77381"/>
                  <a:pt x="17645" y="77338"/>
                </a:cubicBezTo>
                <a:cubicBezTo>
                  <a:pt x="20601" y="77161"/>
                  <a:pt x="23615" y="76743"/>
                  <a:pt x="26561" y="76743"/>
                </a:cubicBezTo>
                <a:cubicBezTo>
                  <a:pt x="28881" y="76743"/>
                  <a:pt x="31160" y="77002"/>
                  <a:pt x="33335" y="77840"/>
                </a:cubicBezTo>
                <a:cubicBezTo>
                  <a:pt x="40230" y="80508"/>
                  <a:pt x="43769" y="88141"/>
                  <a:pt x="45644" y="95300"/>
                </a:cubicBezTo>
                <a:cubicBezTo>
                  <a:pt x="47520" y="102458"/>
                  <a:pt x="48550" y="110197"/>
                  <a:pt x="53120" y="116008"/>
                </a:cubicBezTo>
                <a:cubicBezTo>
                  <a:pt x="57684" y="121846"/>
                  <a:pt x="64728" y="124350"/>
                  <a:pt x="72147" y="124350"/>
                </a:cubicBezTo>
                <a:cubicBezTo>
                  <a:pt x="79196" y="124350"/>
                  <a:pt x="86583" y="122089"/>
                  <a:pt x="92503" y="118280"/>
                </a:cubicBezTo>
                <a:cubicBezTo>
                  <a:pt x="108643" y="107899"/>
                  <a:pt x="117967" y="88590"/>
                  <a:pt x="118284" y="69414"/>
                </a:cubicBezTo>
                <a:cubicBezTo>
                  <a:pt x="118601" y="50210"/>
                  <a:pt x="110571" y="31456"/>
                  <a:pt x="98156" y="16823"/>
                </a:cubicBezTo>
                <a:cubicBezTo>
                  <a:pt x="91975" y="9533"/>
                  <a:pt x="84315" y="2955"/>
                  <a:pt x="75044" y="657"/>
                </a:cubicBezTo>
                <a:cubicBezTo>
                  <a:pt x="73229" y="207"/>
                  <a:pt x="71440" y="1"/>
                  <a:pt x="696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78;p3"/>
          <p:cNvGrpSpPr/>
          <p:nvPr/>
        </p:nvGrpSpPr>
        <p:grpSpPr>
          <a:xfrm rot="4687003">
            <a:off x="8261910" y="-91077"/>
            <a:ext cx="638407" cy="1016099"/>
            <a:chOff x="2665800" y="994925"/>
            <a:chExt cx="2326725" cy="3703250"/>
          </a:xfrm>
        </p:grpSpPr>
        <p:sp>
          <p:nvSpPr>
            <p:cNvPr id="79" name="Google Shape;79;p3"/>
            <p:cNvSpPr/>
            <p:nvPr/>
          </p:nvSpPr>
          <p:spPr>
            <a:xfrm>
              <a:off x="2922825" y="994925"/>
              <a:ext cx="2069700" cy="2082450"/>
            </a:xfrm>
            <a:custGeom>
              <a:avLst/>
              <a:gdLst/>
              <a:ahLst/>
              <a:cxnLst/>
              <a:rect l="l" t="t" r="r" b="b"/>
              <a:pathLst>
                <a:path w="82788" h="83298" extrusionOk="0">
                  <a:moveTo>
                    <a:pt x="31490" y="0"/>
                  </a:moveTo>
                  <a:cubicBezTo>
                    <a:pt x="31252" y="0"/>
                    <a:pt x="31015" y="2"/>
                    <a:pt x="30778" y="5"/>
                  </a:cubicBezTo>
                  <a:cubicBezTo>
                    <a:pt x="22771" y="73"/>
                    <a:pt x="14286" y="1665"/>
                    <a:pt x="8326" y="6988"/>
                  </a:cubicBezTo>
                  <a:cubicBezTo>
                    <a:pt x="2344" y="12334"/>
                    <a:pt x="1" y="22297"/>
                    <a:pt x="5028" y="28553"/>
                  </a:cubicBezTo>
                  <a:cubicBezTo>
                    <a:pt x="6734" y="30669"/>
                    <a:pt x="9077" y="32147"/>
                    <a:pt x="11329" y="33694"/>
                  </a:cubicBezTo>
                  <a:cubicBezTo>
                    <a:pt x="20155" y="39745"/>
                    <a:pt x="28094" y="46979"/>
                    <a:pt x="34918" y="55236"/>
                  </a:cubicBezTo>
                  <a:cubicBezTo>
                    <a:pt x="40901" y="62470"/>
                    <a:pt x="46087" y="70545"/>
                    <a:pt x="53389" y="76459"/>
                  </a:cubicBezTo>
                  <a:cubicBezTo>
                    <a:pt x="59159" y="81130"/>
                    <a:pt x="64764" y="83298"/>
                    <a:pt x="69314" y="83298"/>
                  </a:cubicBezTo>
                  <a:cubicBezTo>
                    <a:pt x="77949" y="83298"/>
                    <a:pt x="82787" y="75492"/>
                    <a:pt x="77752" y="62174"/>
                  </a:cubicBezTo>
                  <a:cubicBezTo>
                    <a:pt x="70859" y="43999"/>
                    <a:pt x="60987" y="26574"/>
                    <a:pt x="49977" y="10583"/>
                  </a:cubicBezTo>
                  <a:cubicBezTo>
                    <a:pt x="47680" y="7239"/>
                    <a:pt x="45177" y="3827"/>
                    <a:pt x="41561" y="1938"/>
                  </a:cubicBezTo>
                  <a:cubicBezTo>
                    <a:pt x="38495" y="342"/>
                    <a:pt x="34952" y="0"/>
                    <a:pt x="31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665800" y="3446975"/>
              <a:ext cx="1078250" cy="1251200"/>
            </a:xfrm>
            <a:custGeom>
              <a:avLst/>
              <a:gdLst/>
              <a:ahLst/>
              <a:cxnLst/>
              <a:rect l="l" t="t" r="r" b="b"/>
              <a:pathLst>
                <a:path w="43130" h="50048" extrusionOk="0">
                  <a:moveTo>
                    <a:pt x="24048" y="0"/>
                  </a:moveTo>
                  <a:cubicBezTo>
                    <a:pt x="16617" y="0"/>
                    <a:pt x="8393" y="4303"/>
                    <a:pt x="5027" y="9837"/>
                  </a:cubicBezTo>
                  <a:cubicBezTo>
                    <a:pt x="3139" y="12953"/>
                    <a:pt x="2161" y="16525"/>
                    <a:pt x="1479" y="20096"/>
                  </a:cubicBezTo>
                  <a:cubicBezTo>
                    <a:pt x="114" y="27307"/>
                    <a:pt x="0" y="35178"/>
                    <a:pt x="3617" y="41570"/>
                  </a:cubicBezTo>
                  <a:cubicBezTo>
                    <a:pt x="6418" y="46489"/>
                    <a:pt x="11980" y="50047"/>
                    <a:pt x="17443" y="50047"/>
                  </a:cubicBezTo>
                  <a:cubicBezTo>
                    <a:pt x="19079" y="50047"/>
                    <a:pt x="20706" y="49728"/>
                    <a:pt x="22247" y="49031"/>
                  </a:cubicBezTo>
                  <a:cubicBezTo>
                    <a:pt x="27593" y="46597"/>
                    <a:pt x="30300" y="40728"/>
                    <a:pt x="32597" y="35337"/>
                  </a:cubicBezTo>
                  <a:cubicBezTo>
                    <a:pt x="36578" y="25897"/>
                    <a:pt x="43129" y="9655"/>
                    <a:pt x="32324" y="2330"/>
                  </a:cubicBezTo>
                  <a:cubicBezTo>
                    <a:pt x="29947" y="709"/>
                    <a:pt x="27063" y="0"/>
                    <a:pt x="24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" name="Google Shape;81;p3"/>
          <p:cNvSpPr/>
          <p:nvPr/>
        </p:nvSpPr>
        <p:spPr>
          <a:xfrm rot="6267587">
            <a:off x="-38577" y="-1438860"/>
            <a:ext cx="2367769" cy="2743559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hasCustomPrompt="1"/>
          </p:nvPr>
        </p:nvSpPr>
        <p:spPr>
          <a:xfrm>
            <a:off x="720000" y="1259300"/>
            <a:ext cx="1920600" cy="11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erriweather"/>
              <a:buNone/>
              <a:defRPr sz="80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/>
          </p:nvPr>
        </p:nvSpPr>
        <p:spPr>
          <a:xfrm>
            <a:off x="720000" y="2333000"/>
            <a:ext cx="29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720000" y="2905700"/>
            <a:ext cx="2682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 rot="-657057">
            <a:off x="7413624" y="-369781"/>
            <a:ext cx="2007542" cy="1084515"/>
          </a:xfrm>
          <a:custGeom>
            <a:avLst/>
            <a:gdLst/>
            <a:ahLst/>
            <a:cxnLst/>
            <a:rect l="l" t="t" r="r" b="b"/>
            <a:pathLst>
              <a:path w="172176" h="93013" extrusionOk="0">
                <a:moveTo>
                  <a:pt x="13424" y="1"/>
                </a:moveTo>
                <a:cubicBezTo>
                  <a:pt x="6875" y="1"/>
                  <a:pt x="1" y="7379"/>
                  <a:pt x="918" y="15924"/>
                </a:cubicBezTo>
                <a:cubicBezTo>
                  <a:pt x="1532" y="21520"/>
                  <a:pt x="4876" y="27298"/>
                  <a:pt x="9653" y="29891"/>
                </a:cubicBezTo>
                <a:cubicBezTo>
                  <a:pt x="11675" y="30994"/>
                  <a:pt x="14155" y="31195"/>
                  <a:pt x="16658" y="31195"/>
                </a:cubicBezTo>
                <a:cubicBezTo>
                  <a:pt x="18084" y="31195"/>
                  <a:pt x="19518" y="31130"/>
                  <a:pt x="20878" y="31130"/>
                </a:cubicBezTo>
                <a:cubicBezTo>
                  <a:pt x="23334" y="31130"/>
                  <a:pt x="25551" y="31341"/>
                  <a:pt x="27055" y="32530"/>
                </a:cubicBezTo>
                <a:cubicBezTo>
                  <a:pt x="32196" y="36647"/>
                  <a:pt x="21641" y="50637"/>
                  <a:pt x="33174" y="57166"/>
                </a:cubicBezTo>
                <a:cubicBezTo>
                  <a:pt x="34809" y="58091"/>
                  <a:pt x="36338" y="58421"/>
                  <a:pt x="37796" y="58421"/>
                </a:cubicBezTo>
                <a:cubicBezTo>
                  <a:pt x="41411" y="58421"/>
                  <a:pt x="44594" y="56394"/>
                  <a:pt x="47908" y="56394"/>
                </a:cubicBezTo>
                <a:cubicBezTo>
                  <a:pt x="48482" y="56394"/>
                  <a:pt x="49059" y="56455"/>
                  <a:pt x="49643" y="56597"/>
                </a:cubicBezTo>
                <a:cubicBezTo>
                  <a:pt x="61199" y="59418"/>
                  <a:pt x="53942" y="66356"/>
                  <a:pt x="56808" y="74363"/>
                </a:cubicBezTo>
                <a:cubicBezTo>
                  <a:pt x="59096" y="80762"/>
                  <a:pt x="64139" y="83660"/>
                  <a:pt x="69661" y="83660"/>
                </a:cubicBezTo>
                <a:cubicBezTo>
                  <a:pt x="72816" y="83660"/>
                  <a:pt x="76126" y="82715"/>
                  <a:pt x="79169" y="80937"/>
                </a:cubicBezTo>
                <a:cubicBezTo>
                  <a:pt x="85309" y="77360"/>
                  <a:pt x="88766" y="71995"/>
                  <a:pt x="92323" y="71995"/>
                </a:cubicBezTo>
                <a:cubicBezTo>
                  <a:pt x="94353" y="71995"/>
                  <a:pt x="96416" y="73743"/>
                  <a:pt x="99028" y="78571"/>
                </a:cubicBezTo>
                <a:cubicBezTo>
                  <a:pt x="101757" y="83598"/>
                  <a:pt x="104282" y="89194"/>
                  <a:pt x="110856" y="91856"/>
                </a:cubicBezTo>
                <a:cubicBezTo>
                  <a:pt x="112729" y="92609"/>
                  <a:pt x="114750" y="93012"/>
                  <a:pt x="116765" y="93012"/>
                </a:cubicBezTo>
                <a:cubicBezTo>
                  <a:pt x="118520" y="93012"/>
                  <a:pt x="120270" y="92706"/>
                  <a:pt x="121912" y="92060"/>
                </a:cubicBezTo>
                <a:cubicBezTo>
                  <a:pt x="128486" y="89467"/>
                  <a:pt x="128213" y="81733"/>
                  <a:pt x="132876" y="79003"/>
                </a:cubicBezTo>
                <a:cubicBezTo>
                  <a:pt x="134160" y="78244"/>
                  <a:pt x="135425" y="77925"/>
                  <a:pt x="136686" y="77925"/>
                </a:cubicBezTo>
                <a:cubicBezTo>
                  <a:pt x="143268" y="77925"/>
                  <a:pt x="149760" y="86601"/>
                  <a:pt x="158416" y="86601"/>
                </a:cubicBezTo>
                <a:cubicBezTo>
                  <a:pt x="160623" y="86601"/>
                  <a:pt x="162970" y="86037"/>
                  <a:pt x="165496" y="84622"/>
                </a:cubicBezTo>
                <a:cubicBezTo>
                  <a:pt x="172175" y="80875"/>
                  <a:pt x="169959" y="72972"/>
                  <a:pt x="162077" y="72972"/>
                </a:cubicBezTo>
                <a:cubicBezTo>
                  <a:pt x="161155" y="72972"/>
                  <a:pt x="160154" y="73080"/>
                  <a:pt x="159081" y="73316"/>
                </a:cubicBezTo>
                <a:cubicBezTo>
                  <a:pt x="158715" y="73397"/>
                  <a:pt x="158347" y="73435"/>
                  <a:pt x="157976" y="73435"/>
                </a:cubicBezTo>
                <a:cubicBezTo>
                  <a:pt x="150852" y="73435"/>
                  <a:pt x="142851" y="59325"/>
                  <a:pt x="135074" y="59325"/>
                </a:cubicBezTo>
                <a:cubicBezTo>
                  <a:pt x="134675" y="59325"/>
                  <a:pt x="134275" y="59362"/>
                  <a:pt x="133877" y="59440"/>
                </a:cubicBezTo>
                <a:cubicBezTo>
                  <a:pt x="124869" y="61192"/>
                  <a:pt x="125779" y="71906"/>
                  <a:pt x="120251" y="74295"/>
                </a:cubicBezTo>
                <a:cubicBezTo>
                  <a:pt x="119428" y="74650"/>
                  <a:pt x="118631" y="74813"/>
                  <a:pt x="117855" y="74813"/>
                </a:cubicBezTo>
                <a:cubicBezTo>
                  <a:pt x="109695" y="74813"/>
                  <a:pt x="103883" y="56807"/>
                  <a:pt x="94183" y="55664"/>
                </a:cubicBezTo>
                <a:cubicBezTo>
                  <a:pt x="93938" y="55636"/>
                  <a:pt x="93686" y="55623"/>
                  <a:pt x="93430" y="55623"/>
                </a:cubicBezTo>
                <a:cubicBezTo>
                  <a:pt x="86556" y="55623"/>
                  <a:pt x="75789" y="65324"/>
                  <a:pt x="72873" y="65324"/>
                </a:cubicBezTo>
                <a:cubicBezTo>
                  <a:pt x="72806" y="65324"/>
                  <a:pt x="72744" y="65319"/>
                  <a:pt x="72686" y="65309"/>
                </a:cubicBezTo>
                <a:cubicBezTo>
                  <a:pt x="67022" y="64308"/>
                  <a:pt x="73824" y="49522"/>
                  <a:pt x="66294" y="43449"/>
                </a:cubicBezTo>
                <a:cubicBezTo>
                  <a:pt x="63998" y="41595"/>
                  <a:pt x="61334" y="41044"/>
                  <a:pt x="58636" y="41044"/>
                </a:cubicBezTo>
                <a:cubicBezTo>
                  <a:pt x="54692" y="41044"/>
                  <a:pt x="50674" y="42220"/>
                  <a:pt x="47621" y="42220"/>
                </a:cubicBezTo>
                <a:cubicBezTo>
                  <a:pt x="45126" y="42220"/>
                  <a:pt x="43276" y="41435"/>
                  <a:pt x="42637" y="38581"/>
                </a:cubicBezTo>
                <a:cubicBezTo>
                  <a:pt x="41181" y="32007"/>
                  <a:pt x="49643" y="25342"/>
                  <a:pt x="42955" y="18199"/>
                </a:cubicBezTo>
                <a:cubicBezTo>
                  <a:pt x="41467" y="16620"/>
                  <a:pt x="37463" y="14421"/>
                  <a:pt x="32834" y="14421"/>
                </a:cubicBezTo>
                <a:cubicBezTo>
                  <a:pt x="30530" y="14421"/>
                  <a:pt x="28071" y="14966"/>
                  <a:pt x="25690" y="16402"/>
                </a:cubicBezTo>
                <a:cubicBezTo>
                  <a:pt x="23977" y="17225"/>
                  <a:pt x="22634" y="17583"/>
                  <a:pt x="21586" y="17583"/>
                </a:cubicBezTo>
                <a:cubicBezTo>
                  <a:pt x="14867" y="17583"/>
                  <a:pt x="20261" y="2862"/>
                  <a:pt x="17978" y="1366"/>
                </a:cubicBezTo>
                <a:cubicBezTo>
                  <a:pt x="16554" y="427"/>
                  <a:pt x="14999" y="1"/>
                  <a:pt x="1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9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/>
          <p:nvPr/>
        </p:nvSpPr>
        <p:spPr>
          <a:xfrm rot="6873964" flipH="1">
            <a:off x="-971062" y="3770201"/>
            <a:ext cx="1796084" cy="2083680"/>
          </a:xfrm>
          <a:custGeom>
            <a:avLst/>
            <a:gdLst/>
            <a:ahLst/>
            <a:cxnLst/>
            <a:rect l="l" t="t" r="r" b="b"/>
            <a:pathLst>
              <a:path w="133103" h="154416" extrusionOk="0">
                <a:moveTo>
                  <a:pt x="53121" y="1"/>
                </a:moveTo>
                <a:cubicBezTo>
                  <a:pt x="51997" y="1"/>
                  <a:pt x="50872" y="29"/>
                  <a:pt x="49747" y="85"/>
                </a:cubicBezTo>
                <a:cubicBezTo>
                  <a:pt x="12919" y="1950"/>
                  <a:pt x="4388" y="85547"/>
                  <a:pt x="4343" y="86093"/>
                </a:cubicBezTo>
                <a:cubicBezTo>
                  <a:pt x="0" y="136543"/>
                  <a:pt x="19671" y="154416"/>
                  <a:pt x="44860" y="154416"/>
                </a:cubicBezTo>
                <a:cubicBezTo>
                  <a:pt x="82741" y="154416"/>
                  <a:pt x="133103" y="113995"/>
                  <a:pt x="133048" y="83159"/>
                </a:cubicBezTo>
                <a:cubicBezTo>
                  <a:pt x="132957" y="49538"/>
                  <a:pt x="109004" y="19079"/>
                  <a:pt x="81525" y="6295"/>
                </a:cubicBezTo>
                <a:cubicBezTo>
                  <a:pt x="72627" y="2132"/>
                  <a:pt x="62923" y="1"/>
                  <a:pt x="531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3" name="Google Shape;163;p6"/>
          <p:cNvGrpSpPr/>
          <p:nvPr/>
        </p:nvGrpSpPr>
        <p:grpSpPr>
          <a:xfrm rot="-8463753" flipH="1">
            <a:off x="-405039" y="4409891"/>
            <a:ext cx="1189264" cy="1156339"/>
            <a:chOff x="7947391" y="-480937"/>
            <a:chExt cx="1346701" cy="1309323"/>
          </a:xfrm>
        </p:grpSpPr>
        <p:sp>
          <p:nvSpPr>
            <p:cNvPr id="164" name="Google Shape;164;p6"/>
            <p:cNvSpPr/>
            <p:nvPr/>
          </p:nvSpPr>
          <p:spPr>
            <a:xfrm rot="-1013057">
              <a:off x="8198288" y="347701"/>
              <a:ext cx="147105" cy="101628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6"/>
            <p:cNvSpPr/>
            <p:nvPr/>
          </p:nvSpPr>
          <p:spPr>
            <a:xfrm rot="-1013057">
              <a:off x="8566892" y="710110"/>
              <a:ext cx="103678" cy="105494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6"/>
            <p:cNvSpPr/>
            <p:nvPr/>
          </p:nvSpPr>
          <p:spPr>
            <a:xfrm rot="-1013057">
              <a:off x="8284647" y="712822"/>
              <a:ext cx="113401" cy="89503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6"/>
            <p:cNvSpPr/>
            <p:nvPr/>
          </p:nvSpPr>
          <p:spPr>
            <a:xfrm rot="-1013057">
              <a:off x="8502682" y="488583"/>
              <a:ext cx="120196" cy="99121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6"/>
            <p:cNvSpPr/>
            <p:nvPr/>
          </p:nvSpPr>
          <p:spPr>
            <a:xfrm rot="-1013057">
              <a:off x="9017970" y="406003"/>
              <a:ext cx="90112" cy="72984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6"/>
            <p:cNvSpPr/>
            <p:nvPr/>
          </p:nvSpPr>
          <p:spPr>
            <a:xfrm rot="-1013057">
              <a:off x="8096734" y="-344260"/>
              <a:ext cx="85812" cy="106138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6"/>
            <p:cNvSpPr/>
            <p:nvPr/>
          </p:nvSpPr>
          <p:spPr>
            <a:xfrm rot="-1013057">
              <a:off x="8225874" y="-75962"/>
              <a:ext cx="132953" cy="87089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6"/>
            <p:cNvSpPr/>
            <p:nvPr/>
          </p:nvSpPr>
          <p:spPr>
            <a:xfrm rot="-1013057">
              <a:off x="8339411" y="-274232"/>
              <a:ext cx="124343" cy="103479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6"/>
            <p:cNvSpPr/>
            <p:nvPr/>
          </p:nvSpPr>
          <p:spPr>
            <a:xfrm rot="-1013057">
              <a:off x="7959390" y="-103401"/>
              <a:ext cx="130318" cy="101967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6"/>
            <p:cNvSpPr/>
            <p:nvPr/>
          </p:nvSpPr>
          <p:spPr>
            <a:xfrm rot="-1013057">
              <a:off x="8503057" y="190474"/>
              <a:ext cx="110871" cy="161526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6"/>
            <p:cNvSpPr/>
            <p:nvPr/>
          </p:nvSpPr>
          <p:spPr>
            <a:xfrm rot="-1013057">
              <a:off x="8011695" y="154523"/>
              <a:ext cx="96450" cy="84231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6"/>
            <p:cNvSpPr/>
            <p:nvPr/>
          </p:nvSpPr>
          <p:spPr>
            <a:xfrm rot="-1013057">
              <a:off x="8319413" y="141733"/>
              <a:ext cx="92748" cy="71942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6"/>
            <p:cNvSpPr/>
            <p:nvPr/>
          </p:nvSpPr>
          <p:spPr>
            <a:xfrm rot="-1013057">
              <a:off x="8631017" y="-222177"/>
              <a:ext cx="91974" cy="92724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6"/>
            <p:cNvSpPr/>
            <p:nvPr/>
          </p:nvSpPr>
          <p:spPr>
            <a:xfrm rot="-1013057">
              <a:off x="8556776" y="-466827"/>
              <a:ext cx="109477" cy="82977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6"/>
            <p:cNvSpPr/>
            <p:nvPr/>
          </p:nvSpPr>
          <p:spPr>
            <a:xfrm rot="-1013057">
              <a:off x="8568946" y="27280"/>
              <a:ext cx="135308" cy="128678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6"/>
            <p:cNvSpPr/>
            <p:nvPr/>
          </p:nvSpPr>
          <p:spPr>
            <a:xfrm rot="-1013057">
              <a:off x="8820475" y="98464"/>
              <a:ext cx="90651" cy="89432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6"/>
            <p:cNvSpPr/>
            <p:nvPr/>
          </p:nvSpPr>
          <p:spPr>
            <a:xfrm rot="-1013057">
              <a:off x="8813561" y="-223965"/>
              <a:ext cx="109922" cy="73746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6"/>
            <p:cNvSpPr/>
            <p:nvPr/>
          </p:nvSpPr>
          <p:spPr>
            <a:xfrm rot="-1013057">
              <a:off x="8755497" y="307952"/>
              <a:ext cx="150034" cy="147246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6"/>
            <p:cNvSpPr/>
            <p:nvPr/>
          </p:nvSpPr>
          <p:spPr>
            <a:xfrm rot="-1013057">
              <a:off x="8789654" y="-79536"/>
              <a:ext cx="83950" cy="65299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6"/>
            <p:cNvSpPr/>
            <p:nvPr/>
          </p:nvSpPr>
          <p:spPr>
            <a:xfrm rot="-1013057">
              <a:off x="8945872" y="292844"/>
              <a:ext cx="60777" cy="53409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6"/>
            <p:cNvSpPr/>
            <p:nvPr/>
          </p:nvSpPr>
          <p:spPr>
            <a:xfrm rot="-1013057">
              <a:off x="9131034" y="726352"/>
              <a:ext cx="89948" cy="78174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6"/>
            <p:cNvSpPr/>
            <p:nvPr/>
          </p:nvSpPr>
          <p:spPr>
            <a:xfrm rot="-1013057">
              <a:off x="8685462" y="510501"/>
              <a:ext cx="83692" cy="65030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6"/>
            <p:cNvSpPr/>
            <p:nvPr/>
          </p:nvSpPr>
          <p:spPr>
            <a:xfrm rot="-1013057">
              <a:off x="9015698" y="581831"/>
              <a:ext cx="77823" cy="56759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6"/>
            <p:cNvSpPr/>
            <p:nvPr/>
          </p:nvSpPr>
          <p:spPr>
            <a:xfrm rot="-1013057">
              <a:off x="9192785" y="611946"/>
              <a:ext cx="94083" cy="63706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52000" cy="6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subTitle" idx="1"/>
          </p:nvPr>
        </p:nvSpPr>
        <p:spPr>
          <a:xfrm>
            <a:off x="720000" y="1688925"/>
            <a:ext cx="48561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7"/>
          <p:cNvSpPr/>
          <p:nvPr/>
        </p:nvSpPr>
        <p:spPr>
          <a:xfrm rot="-10508718">
            <a:off x="-993076" y="3624195"/>
            <a:ext cx="2461083" cy="2580983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2" name="Google Shape;192;p7"/>
          <p:cNvGrpSpPr/>
          <p:nvPr/>
        </p:nvGrpSpPr>
        <p:grpSpPr>
          <a:xfrm rot="-8088779">
            <a:off x="-1189426" y="4070768"/>
            <a:ext cx="2038148" cy="1802933"/>
            <a:chOff x="1749700" y="889800"/>
            <a:chExt cx="4276500" cy="3783525"/>
          </a:xfrm>
        </p:grpSpPr>
        <p:sp>
          <p:nvSpPr>
            <p:cNvPr id="193" name="Google Shape;193;p7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2" name="Google Shape;242;p7"/>
          <p:cNvSpPr/>
          <p:nvPr/>
        </p:nvSpPr>
        <p:spPr>
          <a:xfrm rot="658164">
            <a:off x="7207029" y="-582371"/>
            <a:ext cx="2610320" cy="2532549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7"/>
          <p:cNvSpPr/>
          <p:nvPr/>
        </p:nvSpPr>
        <p:spPr>
          <a:xfrm rot="70176">
            <a:off x="7672874" y="-152404"/>
            <a:ext cx="2172022" cy="1173371"/>
          </a:xfrm>
          <a:custGeom>
            <a:avLst/>
            <a:gdLst/>
            <a:ahLst/>
            <a:cxnLst/>
            <a:rect l="l" t="t" r="r" b="b"/>
            <a:pathLst>
              <a:path w="172176" h="93013" extrusionOk="0">
                <a:moveTo>
                  <a:pt x="13424" y="1"/>
                </a:moveTo>
                <a:cubicBezTo>
                  <a:pt x="6875" y="1"/>
                  <a:pt x="1" y="7379"/>
                  <a:pt x="918" y="15924"/>
                </a:cubicBezTo>
                <a:cubicBezTo>
                  <a:pt x="1532" y="21520"/>
                  <a:pt x="4876" y="27298"/>
                  <a:pt x="9653" y="29891"/>
                </a:cubicBezTo>
                <a:cubicBezTo>
                  <a:pt x="11675" y="30994"/>
                  <a:pt x="14155" y="31195"/>
                  <a:pt x="16658" y="31195"/>
                </a:cubicBezTo>
                <a:cubicBezTo>
                  <a:pt x="18084" y="31195"/>
                  <a:pt x="19518" y="31130"/>
                  <a:pt x="20878" y="31130"/>
                </a:cubicBezTo>
                <a:cubicBezTo>
                  <a:pt x="23334" y="31130"/>
                  <a:pt x="25551" y="31341"/>
                  <a:pt x="27055" y="32530"/>
                </a:cubicBezTo>
                <a:cubicBezTo>
                  <a:pt x="32196" y="36647"/>
                  <a:pt x="21641" y="50637"/>
                  <a:pt x="33174" y="57166"/>
                </a:cubicBezTo>
                <a:cubicBezTo>
                  <a:pt x="34809" y="58091"/>
                  <a:pt x="36338" y="58421"/>
                  <a:pt x="37796" y="58421"/>
                </a:cubicBezTo>
                <a:cubicBezTo>
                  <a:pt x="41411" y="58421"/>
                  <a:pt x="44594" y="56394"/>
                  <a:pt x="47908" y="56394"/>
                </a:cubicBezTo>
                <a:cubicBezTo>
                  <a:pt x="48482" y="56394"/>
                  <a:pt x="49059" y="56455"/>
                  <a:pt x="49643" y="56597"/>
                </a:cubicBezTo>
                <a:cubicBezTo>
                  <a:pt x="61199" y="59418"/>
                  <a:pt x="53942" y="66356"/>
                  <a:pt x="56808" y="74363"/>
                </a:cubicBezTo>
                <a:cubicBezTo>
                  <a:pt x="59096" y="80762"/>
                  <a:pt x="64139" y="83660"/>
                  <a:pt x="69661" y="83660"/>
                </a:cubicBezTo>
                <a:cubicBezTo>
                  <a:pt x="72816" y="83660"/>
                  <a:pt x="76126" y="82715"/>
                  <a:pt x="79169" y="80937"/>
                </a:cubicBezTo>
                <a:cubicBezTo>
                  <a:pt x="85309" y="77360"/>
                  <a:pt x="88766" y="71995"/>
                  <a:pt x="92323" y="71995"/>
                </a:cubicBezTo>
                <a:cubicBezTo>
                  <a:pt x="94353" y="71995"/>
                  <a:pt x="96416" y="73743"/>
                  <a:pt x="99028" y="78571"/>
                </a:cubicBezTo>
                <a:cubicBezTo>
                  <a:pt x="101757" y="83598"/>
                  <a:pt x="104282" y="89194"/>
                  <a:pt x="110856" y="91856"/>
                </a:cubicBezTo>
                <a:cubicBezTo>
                  <a:pt x="112729" y="92609"/>
                  <a:pt x="114750" y="93012"/>
                  <a:pt x="116765" y="93012"/>
                </a:cubicBezTo>
                <a:cubicBezTo>
                  <a:pt x="118520" y="93012"/>
                  <a:pt x="120270" y="92706"/>
                  <a:pt x="121912" y="92060"/>
                </a:cubicBezTo>
                <a:cubicBezTo>
                  <a:pt x="128486" y="89467"/>
                  <a:pt x="128213" y="81733"/>
                  <a:pt x="132876" y="79003"/>
                </a:cubicBezTo>
                <a:cubicBezTo>
                  <a:pt x="134160" y="78244"/>
                  <a:pt x="135425" y="77925"/>
                  <a:pt x="136686" y="77925"/>
                </a:cubicBezTo>
                <a:cubicBezTo>
                  <a:pt x="143268" y="77925"/>
                  <a:pt x="149760" y="86601"/>
                  <a:pt x="158416" y="86601"/>
                </a:cubicBezTo>
                <a:cubicBezTo>
                  <a:pt x="160623" y="86601"/>
                  <a:pt x="162970" y="86037"/>
                  <a:pt x="165496" y="84622"/>
                </a:cubicBezTo>
                <a:cubicBezTo>
                  <a:pt x="172175" y="80875"/>
                  <a:pt x="169959" y="72972"/>
                  <a:pt x="162077" y="72972"/>
                </a:cubicBezTo>
                <a:cubicBezTo>
                  <a:pt x="161155" y="72972"/>
                  <a:pt x="160154" y="73080"/>
                  <a:pt x="159081" y="73316"/>
                </a:cubicBezTo>
                <a:cubicBezTo>
                  <a:pt x="158715" y="73397"/>
                  <a:pt x="158347" y="73435"/>
                  <a:pt x="157976" y="73435"/>
                </a:cubicBezTo>
                <a:cubicBezTo>
                  <a:pt x="150852" y="73435"/>
                  <a:pt x="142851" y="59325"/>
                  <a:pt x="135074" y="59325"/>
                </a:cubicBezTo>
                <a:cubicBezTo>
                  <a:pt x="134675" y="59325"/>
                  <a:pt x="134275" y="59362"/>
                  <a:pt x="133877" y="59440"/>
                </a:cubicBezTo>
                <a:cubicBezTo>
                  <a:pt x="124869" y="61192"/>
                  <a:pt x="125779" y="71906"/>
                  <a:pt x="120251" y="74295"/>
                </a:cubicBezTo>
                <a:cubicBezTo>
                  <a:pt x="119428" y="74650"/>
                  <a:pt x="118631" y="74813"/>
                  <a:pt x="117855" y="74813"/>
                </a:cubicBezTo>
                <a:cubicBezTo>
                  <a:pt x="109695" y="74813"/>
                  <a:pt x="103883" y="56807"/>
                  <a:pt x="94183" y="55664"/>
                </a:cubicBezTo>
                <a:cubicBezTo>
                  <a:pt x="93938" y="55636"/>
                  <a:pt x="93686" y="55623"/>
                  <a:pt x="93430" y="55623"/>
                </a:cubicBezTo>
                <a:cubicBezTo>
                  <a:pt x="86556" y="55623"/>
                  <a:pt x="75789" y="65324"/>
                  <a:pt x="72873" y="65324"/>
                </a:cubicBezTo>
                <a:cubicBezTo>
                  <a:pt x="72806" y="65324"/>
                  <a:pt x="72744" y="65319"/>
                  <a:pt x="72686" y="65309"/>
                </a:cubicBezTo>
                <a:cubicBezTo>
                  <a:pt x="67022" y="64308"/>
                  <a:pt x="73824" y="49522"/>
                  <a:pt x="66294" y="43449"/>
                </a:cubicBezTo>
                <a:cubicBezTo>
                  <a:pt x="63998" y="41595"/>
                  <a:pt x="61334" y="41044"/>
                  <a:pt x="58636" y="41044"/>
                </a:cubicBezTo>
                <a:cubicBezTo>
                  <a:pt x="54692" y="41044"/>
                  <a:pt x="50674" y="42220"/>
                  <a:pt x="47621" y="42220"/>
                </a:cubicBezTo>
                <a:cubicBezTo>
                  <a:pt x="45126" y="42220"/>
                  <a:pt x="43276" y="41435"/>
                  <a:pt x="42637" y="38581"/>
                </a:cubicBezTo>
                <a:cubicBezTo>
                  <a:pt x="41181" y="32007"/>
                  <a:pt x="49643" y="25342"/>
                  <a:pt x="42955" y="18199"/>
                </a:cubicBezTo>
                <a:cubicBezTo>
                  <a:pt x="41467" y="16620"/>
                  <a:pt x="37463" y="14421"/>
                  <a:pt x="32834" y="14421"/>
                </a:cubicBezTo>
                <a:cubicBezTo>
                  <a:pt x="30530" y="14421"/>
                  <a:pt x="28071" y="14966"/>
                  <a:pt x="25690" y="16402"/>
                </a:cubicBezTo>
                <a:cubicBezTo>
                  <a:pt x="23977" y="17225"/>
                  <a:pt x="22634" y="17583"/>
                  <a:pt x="21586" y="17583"/>
                </a:cubicBezTo>
                <a:cubicBezTo>
                  <a:pt x="14867" y="17583"/>
                  <a:pt x="20261" y="2862"/>
                  <a:pt x="17978" y="1366"/>
                </a:cubicBezTo>
                <a:cubicBezTo>
                  <a:pt x="16554" y="427"/>
                  <a:pt x="14999" y="1"/>
                  <a:pt x="1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7"/>
          <p:cNvSpPr/>
          <p:nvPr/>
        </p:nvSpPr>
        <p:spPr>
          <a:xfrm rot="3721777" flipH="1">
            <a:off x="7020368" y="4232633"/>
            <a:ext cx="2589633" cy="3000837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7"/>
          <p:cNvSpPr/>
          <p:nvPr/>
        </p:nvSpPr>
        <p:spPr>
          <a:xfrm rot="2700000" flipH="1">
            <a:off x="8123789" y="3968535"/>
            <a:ext cx="1270035" cy="1615732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/>
          <p:nvPr/>
        </p:nvSpPr>
        <p:spPr>
          <a:xfrm rot="2223556">
            <a:off x="-423626" y="-808151"/>
            <a:ext cx="5223997" cy="4268671"/>
          </a:xfrm>
          <a:custGeom>
            <a:avLst/>
            <a:gdLst/>
            <a:ahLst/>
            <a:cxnLst/>
            <a:rect l="l" t="t" r="r" b="b"/>
            <a:pathLst>
              <a:path w="139239" h="113776" extrusionOk="0">
                <a:moveTo>
                  <a:pt x="73529" y="1"/>
                </a:moveTo>
                <a:cubicBezTo>
                  <a:pt x="72268" y="1"/>
                  <a:pt x="71006" y="19"/>
                  <a:pt x="69744" y="59"/>
                </a:cubicBezTo>
                <a:lnTo>
                  <a:pt x="69426" y="104"/>
                </a:lnTo>
                <a:cubicBezTo>
                  <a:pt x="47065" y="3880"/>
                  <a:pt x="27480" y="17301"/>
                  <a:pt x="15924" y="36819"/>
                </a:cubicBezTo>
                <a:lnTo>
                  <a:pt x="2139" y="60044"/>
                </a:lnTo>
                <a:cubicBezTo>
                  <a:pt x="1" y="61955"/>
                  <a:pt x="23" y="65344"/>
                  <a:pt x="2230" y="67209"/>
                </a:cubicBezTo>
                <a:lnTo>
                  <a:pt x="2275" y="67232"/>
                </a:lnTo>
                <a:cubicBezTo>
                  <a:pt x="13945" y="77082"/>
                  <a:pt x="7439" y="92573"/>
                  <a:pt x="18517" y="103082"/>
                </a:cubicBezTo>
                <a:cubicBezTo>
                  <a:pt x="24932" y="109133"/>
                  <a:pt x="50568" y="108451"/>
                  <a:pt x="58507" y="112318"/>
                </a:cubicBezTo>
                <a:cubicBezTo>
                  <a:pt x="59940" y="113023"/>
                  <a:pt x="61464" y="113637"/>
                  <a:pt x="63079" y="113751"/>
                </a:cubicBezTo>
                <a:cubicBezTo>
                  <a:pt x="63296" y="113767"/>
                  <a:pt x="63511" y="113775"/>
                  <a:pt x="63725" y="113775"/>
                </a:cubicBezTo>
                <a:cubicBezTo>
                  <a:pt x="67381" y="113775"/>
                  <a:pt x="70691" y="111458"/>
                  <a:pt x="73657" y="109201"/>
                </a:cubicBezTo>
                <a:cubicBezTo>
                  <a:pt x="80959" y="103674"/>
                  <a:pt x="88261" y="98032"/>
                  <a:pt x="96473" y="93960"/>
                </a:cubicBezTo>
                <a:cubicBezTo>
                  <a:pt x="104321" y="90071"/>
                  <a:pt x="113010" y="87591"/>
                  <a:pt x="119743" y="82018"/>
                </a:cubicBezTo>
                <a:cubicBezTo>
                  <a:pt x="125499" y="77241"/>
                  <a:pt x="129366" y="70531"/>
                  <a:pt x="132300" y="63638"/>
                </a:cubicBezTo>
                <a:cubicBezTo>
                  <a:pt x="132346" y="63547"/>
                  <a:pt x="132391" y="63456"/>
                  <a:pt x="132437" y="63365"/>
                </a:cubicBezTo>
                <a:cubicBezTo>
                  <a:pt x="139238" y="47305"/>
                  <a:pt x="136008" y="28743"/>
                  <a:pt x="124361" y="15755"/>
                </a:cubicBezTo>
                <a:lnTo>
                  <a:pt x="122792" y="14003"/>
                </a:lnTo>
                <a:cubicBezTo>
                  <a:pt x="116400" y="6906"/>
                  <a:pt x="107596" y="2447"/>
                  <a:pt x="98088" y="1560"/>
                </a:cubicBezTo>
                <a:lnTo>
                  <a:pt x="97951" y="1537"/>
                </a:lnTo>
                <a:cubicBezTo>
                  <a:pt x="89835" y="769"/>
                  <a:pt x="81684" y="1"/>
                  <a:pt x="735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300"/>
              <a:buFont typeface="Merriweather"/>
              <a:buNone/>
              <a:defRPr sz="83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9" name="Google Shape;249;p8"/>
          <p:cNvSpPr/>
          <p:nvPr/>
        </p:nvSpPr>
        <p:spPr>
          <a:xfrm rot="-5400000">
            <a:off x="6261529" y="2885382"/>
            <a:ext cx="3310044" cy="3836941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8"/>
          <p:cNvSpPr/>
          <p:nvPr/>
        </p:nvSpPr>
        <p:spPr>
          <a:xfrm rot="9910375">
            <a:off x="-116599" y="3298682"/>
            <a:ext cx="3563372" cy="3531507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1" name="Google Shape;251;p8"/>
          <p:cNvGrpSpPr/>
          <p:nvPr/>
        </p:nvGrpSpPr>
        <p:grpSpPr>
          <a:xfrm rot="-8789167">
            <a:off x="-457167" y="3769325"/>
            <a:ext cx="1928588" cy="1706269"/>
            <a:chOff x="1749700" y="889800"/>
            <a:chExt cx="4276500" cy="3783525"/>
          </a:xfrm>
        </p:grpSpPr>
        <p:sp>
          <p:nvSpPr>
            <p:cNvPr id="252" name="Google Shape;252;p8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1" name="Google Shape;301;p8"/>
          <p:cNvSpPr/>
          <p:nvPr/>
        </p:nvSpPr>
        <p:spPr>
          <a:xfrm rot="6653761">
            <a:off x="7254543" y="-753180"/>
            <a:ext cx="1711680" cy="2177590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2" name="Google Shape;302;p8"/>
          <p:cNvGrpSpPr/>
          <p:nvPr/>
        </p:nvGrpSpPr>
        <p:grpSpPr>
          <a:xfrm>
            <a:off x="7634050" y="4324320"/>
            <a:ext cx="668111" cy="558356"/>
            <a:chOff x="11941" y="4642456"/>
            <a:chExt cx="530121" cy="442999"/>
          </a:xfrm>
        </p:grpSpPr>
        <p:sp>
          <p:nvSpPr>
            <p:cNvPr id="303" name="Google Shape;303;p8"/>
            <p:cNvSpPr/>
            <p:nvPr/>
          </p:nvSpPr>
          <p:spPr>
            <a:xfrm flipH="1">
              <a:off x="468210" y="4642456"/>
              <a:ext cx="73852" cy="442999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8"/>
            <p:cNvSpPr/>
            <p:nvPr/>
          </p:nvSpPr>
          <p:spPr>
            <a:xfrm flipH="1">
              <a:off x="354398" y="4642456"/>
              <a:ext cx="73852" cy="442999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8"/>
            <p:cNvSpPr/>
            <p:nvPr/>
          </p:nvSpPr>
          <p:spPr>
            <a:xfrm flipH="1">
              <a:off x="240113" y="4642456"/>
              <a:ext cx="73795" cy="442999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8"/>
            <p:cNvSpPr/>
            <p:nvPr/>
          </p:nvSpPr>
          <p:spPr>
            <a:xfrm flipH="1">
              <a:off x="126245" y="4642456"/>
              <a:ext cx="73852" cy="442999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8"/>
            <p:cNvSpPr/>
            <p:nvPr/>
          </p:nvSpPr>
          <p:spPr>
            <a:xfrm flipH="1">
              <a:off x="11941" y="4642456"/>
              <a:ext cx="74325" cy="442999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chemeClr val="l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207013" y="1603075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22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1"/>
          </p:nvPr>
        </p:nvSpPr>
        <p:spPr>
          <a:xfrm>
            <a:off x="1449413" y="2134325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3"/>
          </p:nvPr>
        </p:nvSpPr>
        <p:spPr>
          <a:xfrm>
            <a:off x="4934288" y="1603075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4"/>
          </p:nvPr>
        </p:nvSpPr>
        <p:spPr>
          <a:xfrm>
            <a:off x="5176688" y="2134325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5"/>
          </p:nvPr>
        </p:nvSpPr>
        <p:spPr>
          <a:xfrm>
            <a:off x="1207013" y="3276126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6"/>
          </p:nvPr>
        </p:nvSpPr>
        <p:spPr>
          <a:xfrm>
            <a:off x="1449413" y="3838943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7"/>
          </p:nvPr>
        </p:nvSpPr>
        <p:spPr>
          <a:xfrm>
            <a:off x="4934288" y="3276126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subTitle" idx="8"/>
          </p:nvPr>
        </p:nvSpPr>
        <p:spPr>
          <a:xfrm>
            <a:off x="5176688" y="3838943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3"/>
          <p:cNvSpPr/>
          <p:nvPr/>
        </p:nvSpPr>
        <p:spPr>
          <a:xfrm rot="-781455" flipH="1">
            <a:off x="7882355" y="3611332"/>
            <a:ext cx="2199022" cy="2306155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8" name="Google Shape;498;p13"/>
          <p:cNvGrpSpPr/>
          <p:nvPr/>
        </p:nvGrpSpPr>
        <p:grpSpPr>
          <a:xfrm rot="-865372" flipH="1">
            <a:off x="7437496" y="3535815"/>
            <a:ext cx="1936711" cy="1713456"/>
            <a:chOff x="1749700" y="889800"/>
            <a:chExt cx="4276500" cy="3783525"/>
          </a:xfrm>
        </p:grpSpPr>
        <p:sp>
          <p:nvSpPr>
            <p:cNvPr id="499" name="Google Shape;499;p13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8" name="Google Shape;548;p13"/>
          <p:cNvSpPr/>
          <p:nvPr/>
        </p:nvSpPr>
        <p:spPr>
          <a:xfrm rot="-5136104" flipH="1">
            <a:off x="7779287" y="-812979"/>
            <a:ext cx="1711799" cy="217774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9" name="Google Shape;549;p13"/>
          <p:cNvSpPr/>
          <p:nvPr/>
        </p:nvSpPr>
        <p:spPr>
          <a:xfrm rot="-10799215">
            <a:off x="-746640" y="3078608"/>
            <a:ext cx="2761498" cy="2679552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50" name="Google Shape;550;p13"/>
          <p:cNvGrpSpPr/>
          <p:nvPr/>
        </p:nvGrpSpPr>
        <p:grpSpPr>
          <a:xfrm flipH="1">
            <a:off x="393666" y="4196893"/>
            <a:ext cx="530121" cy="442999"/>
            <a:chOff x="3923575" y="2588450"/>
            <a:chExt cx="701125" cy="585900"/>
          </a:xfrm>
        </p:grpSpPr>
        <p:sp>
          <p:nvSpPr>
            <p:cNvPr id="551" name="Google Shape;551;p13"/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7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5"/>
          <p:cNvSpPr txBox="1">
            <a:spLocks noGrp="1"/>
          </p:cNvSpPr>
          <p:nvPr>
            <p:ph type="title" hasCustomPrompt="1"/>
          </p:nvPr>
        </p:nvSpPr>
        <p:spPr>
          <a:xfrm>
            <a:off x="6503400" y="1265675"/>
            <a:ext cx="1920600" cy="11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erriweather"/>
              <a:buNone/>
              <a:defRPr sz="80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1141" name="Google Shape;1141;p25"/>
          <p:cNvSpPr txBox="1">
            <a:spLocks noGrp="1"/>
          </p:cNvSpPr>
          <p:nvPr>
            <p:ph type="title" idx="2"/>
          </p:nvPr>
        </p:nvSpPr>
        <p:spPr>
          <a:xfrm>
            <a:off x="5439600" y="2339375"/>
            <a:ext cx="29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2" name="Google Shape;1142;p25"/>
          <p:cNvSpPr txBox="1">
            <a:spLocks noGrp="1"/>
          </p:cNvSpPr>
          <p:nvPr>
            <p:ph type="subTitle" idx="1"/>
          </p:nvPr>
        </p:nvSpPr>
        <p:spPr>
          <a:xfrm>
            <a:off x="5740975" y="2912075"/>
            <a:ext cx="2682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43" name="Google Shape;1143;p25"/>
          <p:cNvSpPr/>
          <p:nvPr/>
        </p:nvSpPr>
        <p:spPr>
          <a:xfrm rot="-5779059" flipH="1">
            <a:off x="6768990" y="-1841165"/>
            <a:ext cx="2602199" cy="3015276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4" name="Google Shape;1144;p25"/>
          <p:cNvSpPr/>
          <p:nvPr/>
        </p:nvSpPr>
        <p:spPr>
          <a:xfrm rot="7348272">
            <a:off x="6852422" y="3625442"/>
            <a:ext cx="2879387" cy="2853719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45" name="Google Shape;1145;p25"/>
          <p:cNvGrpSpPr/>
          <p:nvPr/>
        </p:nvGrpSpPr>
        <p:grpSpPr>
          <a:xfrm rot="9345223">
            <a:off x="5893316" y="4446582"/>
            <a:ext cx="1928623" cy="1706300"/>
            <a:chOff x="1749700" y="889800"/>
            <a:chExt cx="4276500" cy="3783525"/>
          </a:xfrm>
        </p:grpSpPr>
        <p:sp>
          <p:nvSpPr>
            <p:cNvPr id="1146" name="Google Shape;1146;p25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5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5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5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5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5" name="Google Shape;1195;p25"/>
          <p:cNvSpPr/>
          <p:nvPr/>
        </p:nvSpPr>
        <p:spPr>
          <a:xfrm rot="-4707170">
            <a:off x="-435950" y="-799769"/>
            <a:ext cx="2761607" cy="2679542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6" name="Google Shape;1196;p25"/>
          <p:cNvGrpSpPr/>
          <p:nvPr/>
        </p:nvGrpSpPr>
        <p:grpSpPr>
          <a:xfrm rot="-5564517">
            <a:off x="294428" y="4002626"/>
            <a:ext cx="851160" cy="1354719"/>
            <a:chOff x="2665800" y="994925"/>
            <a:chExt cx="2326725" cy="3703250"/>
          </a:xfrm>
        </p:grpSpPr>
        <p:sp>
          <p:nvSpPr>
            <p:cNvPr id="1197" name="Google Shape;1197;p25"/>
            <p:cNvSpPr/>
            <p:nvPr/>
          </p:nvSpPr>
          <p:spPr>
            <a:xfrm>
              <a:off x="2922825" y="994925"/>
              <a:ext cx="2069700" cy="2082450"/>
            </a:xfrm>
            <a:custGeom>
              <a:avLst/>
              <a:gdLst/>
              <a:ahLst/>
              <a:cxnLst/>
              <a:rect l="l" t="t" r="r" b="b"/>
              <a:pathLst>
                <a:path w="82788" h="83298" extrusionOk="0">
                  <a:moveTo>
                    <a:pt x="31490" y="0"/>
                  </a:moveTo>
                  <a:cubicBezTo>
                    <a:pt x="31252" y="0"/>
                    <a:pt x="31015" y="2"/>
                    <a:pt x="30778" y="5"/>
                  </a:cubicBezTo>
                  <a:cubicBezTo>
                    <a:pt x="22771" y="73"/>
                    <a:pt x="14286" y="1665"/>
                    <a:pt x="8326" y="6988"/>
                  </a:cubicBezTo>
                  <a:cubicBezTo>
                    <a:pt x="2344" y="12334"/>
                    <a:pt x="1" y="22297"/>
                    <a:pt x="5028" y="28553"/>
                  </a:cubicBezTo>
                  <a:cubicBezTo>
                    <a:pt x="6734" y="30669"/>
                    <a:pt x="9077" y="32147"/>
                    <a:pt x="11329" y="33694"/>
                  </a:cubicBezTo>
                  <a:cubicBezTo>
                    <a:pt x="20155" y="39745"/>
                    <a:pt x="28094" y="46979"/>
                    <a:pt x="34918" y="55236"/>
                  </a:cubicBezTo>
                  <a:cubicBezTo>
                    <a:pt x="40901" y="62470"/>
                    <a:pt x="46087" y="70545"/>
                    <a:pt x="53389" y="76459"/>
                  </a:cubicBezTo>
                  <a:cubicBezTo>
                    <a:pt x="59159" y="81130"/>
                    <a:pt x="64764" y="83298"/>
                    <a:pt x="69314" y="83298"/>
                  </a:cubicBezTo>
                  <a:cubicBezTo>
                    <a:pt x="77949" y="83298"/>
                    <a:pt x="82787" y="75492"/>
                    <a:pt x="77752" y="62174"/>
                  </a:cubicBezTo>
                  <a:cubicBezTo>
                    <a:pt x="70859" y="43999"/>
                    <a:pt x="60987" y="26574"/>
                    <a:pt x="49977" y="10583"/>
                  </a:cubicBezTo>
                  <a:cubicBezTo>
                    <a:pt x="47680" y="7239"/>
                    <a:pt x="45177" y="3827"/>
                    <a:pt x="41561" y="1938"/>
                  </a:cubicBezTo>
                  <a:cubicBezTo>
                    <a:pt x="38495" y="342"/>
                    <a:pt x="34952" y="0"/>
                    <a:pt x="3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2665800" y="3446975"/>
              <a:ext cx="1078250" cy="1251200"/>
            </a:xfrm>
            <a:custGeom>
              <a:avLst/>
              <a:gdLst/>
              <a:ahLst/>
              <a:cxnLst/>
              <a:rect l="l" t="t" r="r" b="b"/>
              <a:pathLst>
                <a:path w="43130" h="50048" extrusionOk="0">
                  <a:moveTo>
                    <a:pt x="24048" y="0"/>
                  </a:moveTo>
                  <a:cubicBezTo>
                    <a:pt x="16617" y="0"/>
                    <a:pt x="8393" y="4303"/>
                    <a:pt x="5027" y="9837"/>
                  </a:cubicBezTo>
                  <a:cubicBezTo>
                    <a:pt x="3139" y="12953"/>
                    <a:pt x="2161" y="16525"/>
                    <a:pt x="1479" y="20096"/>
                  </a:cubicBezTo>
                  <a:cubicBezTo>
                    <a:pt x="114" y="27307"/>
                    <a:pt x="0" y="35178"/>
                    <a:pt x="3617" y="41570"/>
                  </a:cubicBezTo>
                  <a:cubicBezTo>
                    <a:pt x="6418" y="46489"/>
                    <a:pt x="11980" y="50047"/>
                    <a:pt x="17443" y="50047"/>
                  </a:cubicBezTo>
                  <a:cubicBezTo>
                    <a:pt x="19079" y="50047"/>
                    <a:pt x="20706" y="49728"/>
                    <a:pt x="22247" y="49031"/>
                  </a:cubicBezTo>
                  <a:cubicBezTo>
                    <a:pt x="27593" y="46597"/>
                    <a:pt x="30300" y="40728"/>
                    <a:pt x="32597" y="35337"/>
                  </a:cubicBezTo>
                  <a:cubicBezTo>
                    <a:pt x="36578" y="25897"/>
                    <a:pt x="43129" y="9655"/>
                    <a:pt x="32324" y="2330"/>
                  </a:cubicBezTo>
                  <a:cubicBezTo>
                    <a:pt x="29947" y="709"/>
                    <a:pt x="27063" y="0"/>
                    <a:pt x="2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9" name="Google Shape;1199;p25"/>
          <p:cNvSpPr/>
          <p:nvPr/>
        </p:nvSpPr>
        <p:spPr>
          <a:xfrm rot="7062516">
            <a:off x="7651181" y="-721065"/>
            <a:ext cx="1545631" cy="1966344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2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9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7"/>
          <p:cNvSpPr txBox="1">
            <a:spLocks noGrp="1"/>
          </p:cNvSpPr>
          <p:nvPr>
            <p:ph type="ctrTitle"/>
          </p:nvPr>
        </p:nvSpPr>
        <p:spPr>
          <a:xfrm>
            <a:off x="2122800" y="1248113"/>
            <a:ext cx="4941000" cy="21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DEMOCRACY AT MACEDONIAN SCHOOLS</a:t>
            </a:r>
            <a:endParaRPr sz="3600" dirty="0"/>
          </a:p>
        </p:txBody>
      </p:sp>
      <p:sp>
        <p:nvSpPr>
          <p:cNvPr id="1598" name="Google Shape;1598;p37"/>
          <p:cNvSpPr txBox="1">
            <a:spLocks noGrp="1"/>
          </p:cNvSpPr>
          <p:nvPr>
            <p:ph type="subTitle" idx="1"/>
          </p:nvPr>
        </p:nvSpPr>
        <p:spPr>
          <a:xfrm>
            <a:off x="1778500" y="3392299"/>
            <a:ext cx="55869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Erasmus project democratic schools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591306" y="435011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dirty="0"/>
              <a:t>There is gender equality </a:t>
            </a:r>
            <a:r>
              <a:rPr lang="en-US" dirty="0" smtClean="0"/>
              <a:t>in our school!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Some</a:t>
            </a:r>
            <a:r>
              <a:rPr lang="en" dirty="0" smtClean="0"/>
              <a:t> </a:t>
            </a:r>
            <a:r>
              <a:rPr lang="en" dirty="0" smtClean="0"/>
              <a:t>totally </a:t>
            </a:r>
            <a:r>
              <a:rPr lang="en" dirty="0" smtClean="0"/>
              <a:t>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" dirty="0"/>
              <a:t>The minority </a:t>
            </a:r>
            <a:r>
              <a:rPr lang="en" dirty="0" smtClean="0"/>
              <a:t>aren’t informed</a:t>
            </a:r>
            <a:r>
              <a:rPr lang="en" dirty="0" smtClean="0"/>
              <a:t>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The runner up group 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33554" r="77307" b="19082"/>
          <a:stretch/>
        </p:blipFill>
        <p:spPr bwMode="auto">
          <a:xfrm>
            <a:off x="644780" y="1740746"/>
            <a:ext cx="3019594" cy="25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majority totally agrees.</a:t>
            </a:r>
            <a:endParaRPr lang="en-US" dirty="0"/>
          </a:p>
        </p:txBody>
      </p:sp>
      <p:pic>
        <p:nvPicPr>
          <p:cNvPr id="1026" name="Picture 2" descr="Forms response chart. Question title: EQUALITY. Number of responses: 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33017" r="43766" b="19265"/>
          <a:stretch/>
        </p:blipFill>
        <p:spPr bwMode="auto">
          <a:xfrm>
            <a:off x="1055205" y="1739025"/>
            <a:ext cx="2832688" cy="25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4"/>
          <p:cNvSpPr txBox="1">
            <a:spLocks noGrp="1"/>
          </p:cNvSpPr>
          <p:nvPr>
            <p:ph type="title"/>
          </p:nvPr>
        </p:nvSpPr>
        <p:spPr>
          <a:xfrm>
            <a:off x="694890" y="505492"/>
            <a:ext cx="6018795" cy="1070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can we do to better the </a:t>
            </a:r>
            <a:r>
              <a:rPr lang="en" dirty="0" smtClean="0"/>
              <a:t>equality </a:t>
            </a:r>
            <a:r>
              <a:rPr lang="en" dirty="0" smtClean="0"/>
              <a:t>in our school?</a:t>
            </a:r>
            <a:endParaRPr dirty="0"/>
          </a:p>
        </p:txBody>
      </p:sp>
      <p:grpSp>
        <p:nvGrpSpPr>
          <p:cNvPr id="1784" name="Google Shape;1784;p44"/>
          <p:cNvGrpSpPr/>
          <p:nvPr/>
        </p:nvGrpSpPr>
        <p:grpSpPr>
          <a:xfrm>
            <a:off x="4958167" y="1229744"/>
            <a:ext cx="3465825" cy="3217876"/>
            <a:chOff x="1494575" y="802125"/>
            <a:chExt cx="4603300" cy="4273975"/>
          </a:xfrm>
        </p:grpSpPr>
        <p:sp>
          <p:nvSpPr>
            <p:cNvPr id="1785" name="Google Shape;1785;p44"/>
            <p:cNvSpPr/>
            <p:nvPr/>
          </p:nvSpPr>
          <p:spPr>
            <a:xfrm>
              <a:off x="1494575" y="5069900"/>
              <a:ext cx="4603300" cy="5025"/>
            </a:xfrm>
            <a:custGeom>
              <a:avLst/>
              <a:gdLst/>
              <a:ahLst/>
              <a:cxnLst/>
              <a:rect l="l" t="t" r="r" b="b"/>
              <a:pathLst>
                <a:path w="184132" h="201" extrusionOk="0">
                  <a:moveTo>
                    <a:pt x="92066" y="1"/>
                  </a:moveTo>
                  <a:cubicBezTo>
                    <a:pt x="41230" y="1"/>
                    <a:pt x="0" y="34"/>
                    <a:pt x="0" y="101"/>
                  </a:cubicBezTo>
                  <a:cubicBezTo>
                    <a:pt x="0" y="167"/>
                    <a:pt x="41230" y="201"/>
                    <a:pt x="92066" y="201"/>
                  </a:cubicBezTo>
                  <a:cubicBezTo>
                    <a:pt x="142902" y="201"/>
                    <a:pt x="184132" y="167"/>
                    <a:pt x="184132" y="101"/>
                  </a:cubicBezTo>
                  <a:cubicBezTo>
                    <a:pt x="184132" y="34"/>
                    <a:pt x="142936" y="1"/>
                    <a:pt x="920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2200075" y="3630550"/>
              <a:ext cx="467850" cy="1445550"/>
            </a:xfrm>
            <a:custGeom>
              <a:avLst/>
              <a:gdLst/>
              <a:ahLst/>
              <a:cxnLst/>
              <a:rect l="l" t="t" r="r" b="b"/>
              <a:pathLst>
                <a:path w="18714" h="57822" extrusionOk="0">
                  <a:moveTo>
                    <a:pt x="18047" y="0"/>
                  </a:moveTo>
                  <a:lnTo>
                    <a:pt x="17880" y="67"/>
                  </a:lnTo>
                  <a:cubicBezTo>
                    <a:pt x="16879" y="601"/>
                    <a:pt x="16045" y="1301"/>
                    <a:pt x="15378" y="2202"/>
                  </a:cubicBezTo>
                  <a:cubicBezTo>
                    <a:pt x="14711" y="3069"/>
                    <a:pt x="14211" y="4036"/>
                    <a:pt x="13844" y="5037"/>
                  </a:cubicBezTo>
                  <a:cubicBezTo>
                    <a:pt x="13043" y="7039"/>
                    <a:pt x="12776" y="9140"/>
                    <a:pt x="12376" y="11175"/>
                  </a:cubicBezTo>
                  <a:cubicBezTo>
                    <a:pt x="11976" y="13176"/>
                    <a:pt x="11475" y="15144"/>
                    <a:pt x="10475" y="16812"/>
                  </a:cubicBezTo>
                  <a:cubicBezTo>
                    <a:pt x="9941" y="17646"/>
                    <a:pt x="9341" y="18413"/>
                    <a:pt x="8807" y="19214"/>
                  </a:cubicBezTo>
                  <a:cubicBezTo>
                    <a:pt x="8206" y="20014"/>
                    <a:pt x="7806" y="20915"/>
                    <a:pt x="7639" y="21882"/>
                  </a:cubicBezTo>
                  <a:cubicBezTo>
                    <a:pt x="7339" y="23851"/>
                    <a:pt x="8440" y="25585"/>
                    <a:pt x="8206" y="27320"/>
                  </a:cubicBezTo>
                  <a:cubicBezTo>
                    <a:pt x="8106" y="28187"/>
                    <a:pt x="7839" y="29021"/>
                    <a:pt x="7372" y="29755"/>
                  </a:cubicBezTo>
                  <a:cubicBezTo>
                    <a:pt x="6972" y="30489"/>
                    <a:pt x="6472" y="31189"/>
                    <a:pt x="5971" y="31890"/>
                  </a:cubicBezTo>
                  <a:cubicBezTo>
                    <a:pt x="5504" y="32557"/>
                    <a:pt x="5071" y="33291"/>
                    <a:pt x="4737" y="34058"/>
                  </a:cubicBezTo>
                  <a:cubicBezTo>
                    <a:pt x="4404" y="34792"/>
                    <a:pt x="4204" y="35559"/>
                    <a:pt x="4170" y="36393"/>
                  </a:cubicBezTo>
                  <a:cubicBezTo>
                    <a:pt x="4037" y="37961"/>
                    <a:pt x="4270" y="39462"/>
                    <a:pt x="4170" y="40863"/>
                  </a:cubicBezTo>
                  <a:cubicBezTo>
                    <a:pt x="4037" y="42197"/>
                    <a:pt x="3636" y="43498"/>
                    <a:pt x="3003" y="44699"/>
                  </a:cubicBezTo>
                  <a:cubicBezTo>
                    <a:pt x="2436" y="45833"/>
                    <a:pt x="1802" y="46900"/>
                    <a:pt x="1301" y="47901"/>
                  </a:cubicBezTo>
                  <a:cubicBezTo>
                    <a:pt x="1035" y="48401"/>
                    <a:pt x="768" y="48902"/>
                    <a:pt x="568" y="49369"/>
                  </a:cubicBezTo>
                  <a:cubicBezTo>
                    <a:pt x="401" y="49869"/>
                    <a:pt x="234" y="50336"/>
                    <a:pt x="167" y="50870"/>
                  </a:cubicBezTo>
                  <a:cubicBezTo>
                    <a:pt x="34" y="51737"/>
                    <a:pt x="1" y="52638"/>
                    <a:pt x="134" y="53538"/>
                  </a:cubicBezTo>
                  <a:cubicBezTo>
                    <a:pt x="234" y="54773"/>
                    <a:pt x="701" y="55940"/>
                    <a:pt x="1468" y="56908"/>
                  </a:cubicBezTo>
                  <a:cubicBezTo>
                    <a:pt x="1568" y="57074"/>
                    <a:pt x="1702" y="57208"/>
                    <a:pt x="1835" y="57341"/>
                  </a:cubicBezTo>
                  <a:cubicBezTo>
                    <a:pt x="1935" y="57441"/>
                    <a:pt x="2035" y="57508"/>
                    <a:pt x="2135" y="57608"/>
                  </a:cubicBezTo>
                  <a:cubicBezTo>
                    <a:pt x="2336" y="57741"/>
                    <a:pt x="2402" y="57775"/>
                    <a:pt x="2402" y="57775"/>
                  </a:cubicBezTo>
                  <a:cubicBezTo>
                    <a:pt x="2069" y="57508"/>
                    <a:pt x="1768" y="57208"/>
                    <a:pt x="1502" y="56908"/>
                  </a:cubicBezTo>
                  <a:cubicBezTo>
                    <a:pt x="801" y="55907"/>
                    <a:pt x="367" y="54739"/>
                    <a:pt x="267" y="53505"/>
                  </a:cubicBezTo>
                  <a:cubicBezTo>
                    <a:pt x="134" y="52638"/>
                    <a:pt x="167" y="51771"/>
                    <a:pt x="301" y="50870"/>
                  </a:cubicBezTo>
                  <a:cubicBezTo>
                    <a:pt x="401" y="50403"/>
                    <a:pt x="534" y="49903"/>
                    <a:pt x="734" y="49436"/>
                  </a:cubicBezTo>
                  <a:cubicBezTo>
                    <a:pt x="935" y="48935"/>
                    <a:pt x="1168" y="48468"/>
                    <a:pt x="1435" y="47968"/>
                  </a:cubicBezTo>
                  <a:cubicBezTo>
                    <a:pt x="1969" y="46967"/>
                    <a:pt x="2602" y="45933"/>
                    <a:pt x="3169" y="44799"/>
                  </a:cubicBezTo>
                  <a:cubicBezTo>
                    <a:pt x="3837" y="43565"/>
                    <a:pt x="4237" y="42264"/>
                    <a:pt x="4370" y="40896"/>
                  </a:cubicBezTo>
                  <a:cubicBezTo>
                    <a:pt x="4504" y="39462"/>
                    <a:pt x="4270" y="37961"/>
                    <a:pt x="4404" y="36426"/>
                  </a:cubicBezTo>
                  <a:cubicBezTo>
                    <a:pt x="4470" y="35626"/>
                    <a:pt x="4637" y="34858"/>
                    <a:pt x="4971" y="34158"/>
                  </a:cubicBezTo>
                  <a:cubicBezTo>
                    <a:pt x="5304" y="33391"/>
                    <a:pt x="5738" y="32690"/>
                    <a:pt x="6205" y="32023"/>
                  </a:cubicBezTo>
                  <a:cubicBezTo>
                    <a:pt x="6705" y="31356"/>
                    <a:pt x="7206" y="30655"/>
                    <a:pt x="7639" y="29888"/>
                  </a:cubicBezTo>
                  <a:cubicBezTo>
                    <a:pt x="8106" y="29121"/>
                    <a:pt x="8407" y="28254"/>
                    <a:pt x="8507" y="27353"/>
                  </a:cubicBezTo>
                  <a:cubicBezTo>
                    <a:pt x="8740" y="25518"/>
                    <a:pt x="7673" y="23750"/>
                    <a:pt x="7940" y="21916"/>
                  </a:cubicBezTo>
                  <a:cubicBezTo>
                    <a:pt x="8140" y="21015"/>
                    <a:pt x="8507" y="20148"/>
                    <a:pt x="9074" y="19381"/>
                  </a:cubicBezTo>
                  <a:cubicBezTo>
                    <a:pt x="9607" y="18580"/>
                    <a:pt x="10208" y="17813"/>
                    <a:pt x="10742" y="16979"/>
                  </a:cubicBezTo>
                  <a:cubicBezTo>
                    <a:pt x="11809" y="15244"/>
                    <a:pt x="12309" y="13243"/>
                    <a:pt x="12710" y="11242"/>
                  </a:cubicBezTo>
                  <a:cubicBezTo>
                    <a:pt x="13077" y="9207"/>
                    <a:pt x="13377" y="7139"/>
                    <a:pt x="14144" y="5171"/>
                  </a:cubicBezTo>
                  <a:cubicBezTo>
                    <a:pt x="14511" y="4170"/>
                    <a:pt x="15011" y="3236"/>
                    <a:pt x="15645" y="2402"/>
                  </a:cubicBezTo>
                  <a:cubicBezTo>
                    <a:pt x="16234" y="1596"/>
                    <a:pt x="16996" y="934"/>
                    <a:pt x="17851" y="469"/>
                  </a:cubicBezTo>
                  <a:lnTo>
                    <a:pt x="17851" y="469"/>
                  </a:lnTo>
                  <a:cubicBezTo>
                    <a:pt x="17984" y="1557"/>
                    <a:pt x="18181" y="2613"/>
                    <a:pt x="18280" y="3669"/>
                  </a:cubicBezTo>
                  <a:cubicBezTo>
                    <a:pt x="18414" y="4704"/>
                    <a:pt x="18447" y="5771"/>
                    <a:pt x="18414" y="6838"/>
                  </a:cubicBezTo>
                  <a:cubicBezTo>
                    <a:pt x="18380" y="7372"/>
                    <a:pt x="18314" y="7872"/>
                    <a:pt x="18247" y="8406"/>
                  </a:cubicBezTo>
                  <a:cubicBezTo>
                    <a:pt x="18113" y="8907"/>
                    <a:pt x="17947" y="9374"/>
                    <a:pt x="17747" y="9841"/>
                  </a:cubicBezTo>
                  <a:cubicBezTo>
                    <a:pt x="17313" y="10808"/>
                    <a:pt x="16913" y="11775"/>
                    <a:pt x="16612" y="12776"/>
                  </a:cubicBezTo>
                  <a:cubicBezTo>
                    <a:pt x="16312" y="13777"/>
                    <a:pt x="16145" y="14777"/>
                    <a:pt x="16079" y="15811"/>
                  </a:cubicBezTo>
                  <a:cubicBezTo>
                    <a:pt x="15979" y="16812"/>
                    <a:pt x="15845" y="17813"/>
                    <a:pt x="15745" y="18780"/>
                  </a:cubicBezTo>
                  <a:cubicBezTo>
                    <a:pt x="15512" y="20748"/>
                    <a:pt x="15378" y="22716"/>
                    <a:pt x="14578" y="24418"/>
                  </a:cubicBezTo>
                  <a:cubicBezTo>
                    <a:pt x="14177" y="25252"/>
                    <a:pt x="13677" y="26052"/>
                    <a:pt x="13277" y="26886"/>
                  </a:cubicBezTo>
                  <a:cubicBezTo>
                    <a:pt x="12910" y="27753"/>
                    <a:pt x="12676" y="28654"/>
                    <a:pt x="12643" y="29588"/>
                  </a:cubicBezTo>
                  <a:cubicBezTo>
                    <a:pt x="12543" y="31389"/>
                    <a:pt x="12776" y="33157"/>
                    <a:pt x="12309" y="34758"/>
                  </a:cubicBezTo>
                  <a:cubicBezTo>
                    <a:pt x="11809" y="36326"/>
                    <a:pt x="10808" y="37660"/>
                    <a:pt x="10275" y="39162"/>
                  </a:cubicBezTo>
                  <a:cubicBezTo>
                    <a:pt x="9774" y="40663"/>
                    <a:pt x="9941" y="42264"/>
                    <a:pt x="10174" y="43665"/>
                  </a:cubicBezTo>
                  <a:cubicBezTo>
                    <a:pt x="10408" y="45066"/>
                    <a:pt x="10641" y="46433"/>
                    <a:pt x="10341" y="47668"/>
                  </a:cubicBezTo>
                  <a:cubicBezTo>
                    <a:pt x="10041" y="48902"/>
                    <a:pt x="9174" y="49836"/>
                    <a:pt x="8607" y="50837"/>
                  </a:cubicBezTo>
                  <a:cubicBezTo>
                    <a:pt x="8306" y="51304"/>
                    <a:pt x="8106" y="51837"/>
                    <a:pt x="8040" y="52404"/>
                  </a:cubicBezTo>
                  <a:cubicBezTo>
                    <a:pt x="7973" y="52905"/>
                    <a:pt x="7940" y="53405"/>
                    <a:pt x="7940" y="53905"/>
                  </a:cubicBezTo>
                  <a:cubicBezTo>
                    <a:pt x="7940" y="54372"/>
                    <a:pt x="7873" y="54839"/>
                    <a:pt x="7739" y="55273"/>
                  </a:cubicBezTo>
                  <a:cubicBezTo>
                    <a:pt x="7573" y="55673"/>
                    <a:pt x="7339" y="56007"/>
                    <a:pt x="7006" y="56274"/>
                  </a:cubicBezTo>
                  <a:cubicBezTo>
                    <a:pt x="6472" y="56707"/>
                    <a:pt x="5838" y="57041"/>
                    <a:pt x="5171" y="57308"/>
                  </a:cubicBezTo>
                  <a:cubicBezTo>
                    <a:pt x="4704" y="57475"/>
                    <a:pt x="4204" y="57608"/>
                    <a:pt x="3670" y="57708"/>
                  </a:cubicBezTo>
                  <a:cubicBezTo>
                    <a:pt x="3370" y="57775"/>
                    <a:pt x="3069" y="57808"/>
                    <a:pt x="2736" y="57808"/>
                  </a:cubicBezTo>
                  <a:cubicBezTo>
                    <a:pt x="2469" y="57775"/>
                    <a:pt x="2369" y="57775"/>
                    <a:pt x="2369" y="57775"/>
                  </a:cubicBezTo>
                  <a:lnTo>
                    <a:pt x="2369" y="57775"/>
                  </a:lnTo>
                  <a:cubicBezTo>
                    <a:pt x="2564" y="57805"/>
                    <a:pt x="2759" y="57821"/>
                    <a:pt x="2951" y="57821"/>
                  </a:cubicBezTo>
                  <a:cubicBezTo>
                    <a:pt x="3186" y="57821"/>
                    <a:pt x="3416" y="57797"/>
                    <a:pt x="3636" y="57741"/>
                  </a:cubicBezTo>
                  <a:cubicBezTo>
                    <a:pt x="4170" y="57675"/>
                    <a:pt x="4671" y="57541"/>
                    <a:pt x="5171" y="57375"/>
                  </a:cubicBezTo>
                  <a:cubicBezTo>
                    <a:pt x="5838" y="57141"/>
                    <a:pt x="6472" y="56774"/>
                    <a:pt x="7039" y="56340"/>
                  </a:cubicBezTo>
                  <a:cubicBezTo>
                    <a:pt x="7372" y="56074"/>
                    <a:pt x="7639" y="55707"/>
                    <a:pt x="7806" y="55306"/>
                  </a:cubicBezTo>
                  <a:cubicBezTo>
                    <a:pt x="7940" y="54873"/>
                    <a:pt x="8006" y="54406"/>
                    <a:pt x="8040" y="53905"/>
                  </a:cubicBezTo>
                  <a:cubicBezTo>
                    <a:pt x="8040" y="53405"/>
                    <a:pt x="8073" y="52905"/>
                    <a:pt x="8140" y="52404"/>
                  </a:cubicBezTo>
                  <a:cubicBezTo>
                    <a:pt x="8240" y="51871"/>
                    <a:pt x="8407" y="51370"/>
                    <a:pt x="8707" y="50903"/>
                  </a:cubicBezTo>
                  <a:cubicBezTo>
                    <a:pt x="9240" y="49936"/>
                    <a:pt x="10174" y="49035"/>
                    <a:pt x="10475" y="47701"/>
                  </a:cubicBezTo>
                  <a:cubicBezTo>
                    <a:pt x="10775" y="46400"/>
                    <a:pt x="10541" y="45032"/>
                    <a:pt x="10341" y="43631"/>
                  </a:cubicBezTo>
                  <a:cubicBezTo>
                    <a:pt x="10141" y="42230"/>
                    <a:pt x="9941" y="40696"/>
                    <a:pt x="10441" y="39228"/>
                  </a:cubicBezTo>
                  <a:cubicBezTo>
                    <a:pt x="10975" y="37761"/>
                    <a:pt x="11976" y="36460"/>
                    <a:pt x="12476" y="34792"/>
                  </a:cubicBezTo>
                  <a:cubicBezTo>
                    <a:pt x="13010" y="33157"/>
                    <a:pt x="12776" y="31356"/>
                    <a:pt x="12876" y="29588"/>
                  </a:cubicBezTo>
                  <a:cubicBezTo>
                    <a:pt x="12910" y="28687"/>
                    <a:pt x="13110" y="27820"/>
                    <a:pt x="13477" y="26986"/>
                  </a:cubicBezTo>
                  <a:cubicBezTo>
                    <a:pt x="13844" y="26152"/>
                    <a:pt x="14377" y="25385"/>
                    <a:pt x="14778" y="24518"/>
                  </a:cubicBezTo>
                  <a:cubicBezTo>
                    <a:pt x="15612" y="22750"/>
                    <a:pt x="15745" y="20782"/>
                    <a:pt x="15979" y="18814"/>
                  </a:cubicBezTo>
                  <a:cubicBezTo>
                    <a:pt x="16112" y="17846"/>
                    <a:pt x="16212" y="16846"/>
                    <a:pt x="16312" y="15845"/>
                  </a:cubicBezTo>
                  <a:cubicBezTo>
                    <a:pt x="16379" y="14811"/>
                    <a:pt x="16579" y="13810"/>
                    <a:pt x="16846" y="12843"/>
                  </a:cubicBezTo>
                  <a:cubicBezTo>
                    <a:pt x="17146" y="11875"/>
                    <a:pt x="17546" y="10908"/>
                    <a:pt x="17947" y="9941"/>
                  </a:cubicBezTo>
                  <a:cubicBezTo>
                    <a:pt x="18180" y="9474"/>
                    <a:pt x="18347" y="8973"/>
                    <a:pt x="18514" y="8440"/>
                  </a:cubicBezTo>
                  <a:cubicBezTo>
                    <a:pt x="18580" y="7906"/>
                    <a:pt x="18614" y="7372"/>
                    <a:pt x="18647" y="6838"/>
                  </a:cubicBezTo>
                  <a:cubicBezTo>
                    <a:pt x="18714" y="5771"/>
                    <a:pt x="18647" y="4670"/>
                    <a:pt x="18514" y="3603"/>
                  </a:cubicBezTo>
                  <a:cubicBezTo>
                    <a:pt x="18414" y="2535"/>
                    <a:pt x="18214" y="1468"/>
                    <a:pt x="18080" y="400"/>
                  </a:cubicBezTo>
                  <a:lnTo>
                    <a:pt x="18080" y="200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2259275" y="3699750"/>
              <a:ext cx="368625" cy="1375175"/>
            </a:xfrm>
            <a:custGeom>
              <a:avLst/>
              <a:gdLst/>
              <a:ahLst/>
              <a:cxnLst/>
              <a:rect l="l" t="t" r="r" b="b"/>
              <a:pathLst>
                <a:path w="14745" h="55007" extrusionOk="0">
                  <a:moveTo>
                    <a:pt x="14745" y="1"/>
                  </a:moveTo>
                  <a:cubicBezTo>
                    <a:pt x="14711" y="68"/>
                    <a:pt x="14711" y="101"/>
                    <a:pt x="14711" y="168"/>
                  </a:cubicBezTo>
                  <a:lnTo>
                    <a:pt x="14611" y="568"/>
                  </a:lnTo>
                  <a:cubicBezTo>
                    <a:pt x="14511" y="935"/>
                    <a:pt x="14378" y="1502"/>
                    <a:pt x="14211" y="2202"/>
                  </a:cubicBezTo>
                  <a:cubicBezTo>
                    <a:pt x="14044" y="2870"/>
                    <a:pt x="13611" y="3670"/>
                    <a:pt x="13244" y="4637"/>
                  </a:cubicBezTo>
                  <a:cubicBezTo>
                    <a:pt x="12810" y="5705"/>
                    <a:pt x="12443" y="6806"/>
                    <a:pt x="12143" y="7940"/>
                  </a:cubicBezTo>
                  <a:cubicBezTo>
                    <a:pt x="11776" y="9174"/>
                    <a:pt x="11476" y="10575"/>
                    <a:pt x="11142" y="12043"/>
                  </a:cubicBezTo>
                  <a:cubicBezTo>
                    <a:pt x="10842" y="13644"/>
                    <a:pt x="10342" y="15178"/>
                    <a:pt x="9641" y="16613"/>
                  </a:cubicBezTo>
                  <a:cubicBezTo>
                    <a:pt x="9207" y="17380"/>
                    <a:pt x="8841" y="18147"/>
                    <a:pt x="8474" y="18981"/>
                  </a:cubicBezTo>
                  <a:cubicBezTo>
                    <a:pt x="8140" y="19848"/>
                    <a:pt x="7940" y="20716"/>
                    <a:pt x="7806" y="21650"/>
                  </a:cubicBezTo>
                  <a:cubicBezTo>
                    <a:pt x="7573" y="23551"/>
                    <a:pt x="7239" y="25419"/>
                    <a:pt x="6806" y="27287"/>
                  </a:cubicBezTo>
                  <a:cubicBezTo>
                    <a:pt x="5872" y="31123"/>
                    <a:pt x="4971" y="34759"/>
                    <a:pt x="4171" y="38095"/>
                  </a:cubicBezTo>
                  <a:cubicBezTo>
                    <a:pt x="3370" y="41397"/>
                    <a:pt x="2603" y="44366"/>
                    <a:pt x="1969" y="46901"/>
                  </a:cubicBezTo>
                  <a:cubicBezTo>
                    <a:pt x="1335" y="49403"/>
                    <a:pt x="835" y="51404"/>
                    <a:pt x="501" y="52839"/>
                  </a:cubicBezTo>
                  <a:cubicBezTo>
                    <a:pt x="334" y="53506"/>
                    <a:pt x="201" y="54039"/>
                    <a:pt x="101" y="54440"/>
                  </a:cubicBezTo>
                  <a:cubicBezTo>
                    <a:pt x="68" y="54607"/>
                    <a:pt x="34" y="54740"/>
                    <a:pt x="1" y="54873"/>
                  </a:cubicBezTo>
                  <a:cubicBezTo>
                    <a:pt x="1" y="54907"/>
                    <a:pt x="1" y="54973"/>
                    <a:pt x="1" y="55007"/>
                  </a:cubicBezTo>
                  <a:cubicBezTo>
                    <a:pt x="34" y="54973"/>
                    <a:pt x="68" y="54907"/>
                    <a:pt x="68" y="54873"/>
                  </a:cubicBezTo>
                  <a:cubicBezTo>
                    <a:pt x="101" y="54773"/>
                    <a:pt x="134" y="54640"/>
                    <a:pt x="201" y="54440"/>
                  </a:cubicBezTo>
                  <a:cubicBezTo>
                    <a:pt x="301" y="54073"/>
                    <a:pt x="435" y="53539"/>
                    <a:pt x="601" y="52839"/>
                  </a:cubicBezTo>
                  <a:cubicBezTo>
                    <a:pt x="968" y="51438"/>
                    <a:pt x="1502" y="49403"/>
                    <a:pt x="2169" y="46934"/>
                  </a:cubicBezTo>
                  <a:cubicBezTo>
                    <a:pt x="2803" y="44466"/>
                    <a:pt x="3570" y="41464"/>
                    <a:pt x="4437" y="38161"/>
                  </a:cubicBezTo>
                  <a:cubicBezTo>
                    <a:pt x="5305" y="34859"/>
                    <a:pt x="6172" y="31190"/>
                    <a:pt x="7106" y="27354"/>
                  </a:cubicBezTo>
                  <a:cubicBezTo>
                    <a:pt x="7540" y="25486"/>
                    <a:pt x="7873" y="23584"/>
                    <a:pt x="8107" y="21683"/>
                  </a:cubicBezTo>
                  <a:cubicBezTo>
                    <a:pt x="8207" y="20782"/>
                    <a:pt x="8440" y="19915"/>
                    <a:pt x="8774" y="19081"/>
                  </a:cubicBezTo>
                  <a:cubicBezTo>
                    <a:pt x="9074" y="18247"/>
                    <a:pt x="9508" y="17513"/>
                    <a:pt x="9908" y="16746"/>
                  </a:cubicBezTo>
                  <a:cubicBezTo>
                    <a:pt x="10742" y="15212"/>
                    <a:pt x="11042" y="13577"/>
                    <a:pt x="11376" y="12109"/>
                  </a:cubicBezTo>
                  <a:cubicBezTo>
                    <a:pt x="11709" y="10642"/>
                    <a:pt x="12009" y="9241"/>
                    <a:pt x="12343" y="8007"/>
                  </a:cubicBezTo>
                  <a:cubicBezTo>
                    <a:pt x="12677" y="6739"/>
                    <a:pt x="13044" y="5638"/>
                    <a:pt x="13410" y="4671"/>
                  </a:cubicBezTo>
                  <a:cubicBezTo>
                    <a:pt x="13744" y="3870"/>
                    <a:pt x="14078" y="3070"/>
                    <a:pt x="14344" y="2202"/>
                  </a:cubicBezTo>
                  <a:cubicBezTo>
                    <a:pt x="14511" y="1502"/>
                    <a:pt x="14578" y="968"/>
                    <a:pt x="14645" y="568"/>
                  </a:cubicBezTo>
                  <a:cubicBezTo>
                    <a:pt x="14678" y="401"/>
                    <a:pt x="14711" y="268"/>
                    <a:pt x="14745" y="168"/>
                  </a:cubicBezTo>
                  <a:cubicBezTo>
                    <a:pt x="14745" y="68"/>
                    <a:pt x="14745" y="1"/>
                    <a:pt x="14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852325" y="3261100"/>
              <a:ext cx="525400" cy="1814675"/>
            </a:xfrm>
            <a:custGeom>
              <a:avLst/>
              <a:gdLst/>
              <a:ahLst/>
              <a:cxnLst/>
              <a:rect l="l" t="t" r="r" b="b"/>
              <a:pathLst>
                <a:path w="21016" h="72587" extrusionOk="0">
                  <a:moveTo>
                    <a:pt x="1368" y="1"/>
                  </a:moveTo>
                  <a:cubicBezTo>
                    <a:pt x="868" y="3237"/>
                    <a:pt x="1" y="5471"/>
                    <a:pt x="267" y="9875"/>
                  </a:cubicBezTo>
                  <a:cubicBezTo>
                    <a:pt x="368" y="11442"/>
                    <a:pt x="2202" y="14445"/>
                    <a:pt x="2469" y="17947"/>
                  </a:cubicBezTo>
                  <a:cubicBezTo>
                    <a:pt x="2602" y="20015"/>
                    <a:pt x="2703" y="22083"/>
                    <a:pt x="2836" y="24152"/>
                  </a:cubicBezTo>
                  <a:cubicBezTo>
                    <a:pt x="2969" y="26220"/>
                    <a:pt x="3103" y="28221"/>
                    <a:pt x="3837" y="30089"/>
                  </a:cubicBezTo>
                  <a:cubicBezTo>
                    <a:pt x="4370" y="31557"/>
                    <a:pt x="5271" y="32858"/>
                    <a:pt x="5671" y="34359"/>
                  </a:cubicBezTo>
                  <a:cubicBezTo>
                    <a:pt x="6439" y="37161"/>
                    <a:pt x="5438" y="40196"/>
                    <a:pt x="6072" y="43032"/>
                  </a:cubicBezTo>
                  <a:cubicBezTo>
                    <a:pt x="6572" y="45467"/>
                    <a:pt x="8240" y="47535"/>
                    <a:pt x="8607" y="49970"/>
                  </a:cubicBezTo>
                  <a:cubicBezTo>
                    <a:pt x="9074" y="53406"/>
                    <a:pt x="6839" y="56975"/>
                    <a:pt x="8006" y="60244"/>
                  </a:cubicBezTo>
                  <a:cubicBezTo>
                    <a:pt x="8573" y="61879"/>
                    <a:pt x="9908" y="63146"/>
                    <a:pt x="10275" y="64814"/>
                  </a:cubicBezTo>
                  <a:cubicBezTo>
                    <a:pt x="10575" y="66148"/>
                    <a:pt x="10241" y="67516"/>
                    <a:pt x="10508" y="68817"/>
                  </a:cubicBezTo>
                  <a:cubicBezTo>
                    <a:pt x="10922" y="70821"/>
                    <a:pt x="14582" y="72431"/>
                    <a:pt x="16801" y="72431"/>
                  </a:cubicBezTo>
                  <a:cubicBezTo>
                    <a:pt x="16908" y="72431"/>
                    <a:pt x="17012" y="72427"/>
                    <a:pt x="17113" y="72419"/>
                  </a:cubicBezTo>
                  <a:lnTo>
                    <a:pt x="17113" y="72586"/>
                  </a:lnTo>
                  <a:cubicBezTo>
                    <a:pt x="20148" y="70752"/>
                    <a:pt x="21016" y="65248"/>
                    <a:pt x="19748" y="61945"/>
                  </a:cubicBezTo>
                  <a:cubicBezTo>
                    <a:pt x="18480" y="58643"/>
                    <a:pt x="16246" y="55607"/>
                    <a:pt x="15912" y="52072"/>
                  </a:cubicBezTo>
                  <a:cubicBezTo>
                    <a:pt x="15645" y="49370"/>
                    <a:pt x="16546" y="46568"/>
                    <a:pt x="15912" y="43932"/>
                  </a:cubicBezTo>
                  <a:cubicBezTo>
                    <a:pt x="15078" y="40330"/>
                    <a:pt x="11542" y="37561"/>
                    <a:pt x="11609" y="33892"/>
                  </a:cubicBezTo>
                  <a:cubicBezTo>
                    <a:pt x="11609" y="31824"/>
                    <a:pt x="12810" y="29889"/>
                    <a:pt x="12710" y="27821"/>
                  </a:cubicBezTo>
                  <a:cubicBezTo>
                    <a:pt x="12576" y="25286"/>
                    <a:pt x="10642" y="23284"/>
                    <a:pt x="9441" y="21049"/>
                  </a:cubicBezTo>
                  <a:cubicBezTo>
                    <a:pt x="7606" y="17647"/>
                    <a:pt x="7473" y="13611"/>
                    <a:pt x="6839" y="9808"/>
                  </a:cubicBezTo>
                  <a:cubicBezTo>
                    <a:pt x="6205" y="5972"/>
                    <a:pt x="4771" y="1869"/>
                    <a:pt x="13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907375" y="3341175"/>
              <a:ext cx="371125" cy="1730425"/>
            </a:xfrm>
            <a:custGeom>
              <a:avLst/>
              <a:gdLst/>
              <a:ahLst/>
              <a:cxnLst/>
              <a:rect l="l" t="t" r="r" b="b"/>
              <a:pathLst>
                <a:path w="14845" h="69217" extrusionOk="0">
                  <a:moveTo>
                    <a:pt x="0" y="0"/>
                  </a:moveTo>
                  <a:cubicBezTo>
                    <a:pt x="0" y="67"/>
                    <a:pt x="0" y="134"/>
                    <a:pt x="0" y="167"/>
                  </a:cubicBezTo>
                  <a:cubicBezTo>
                    <a:pt x="0" y="334"/>
                    <a:pt x="34" y="501"/>
                    <a:pt x="67" y="701"/>
                  </a:cubicBezTo>
                  <a:cubicBezTo>
                    <a:pt x="134" y="1201"/>
                    <a:pt x="234" y="1868"/>
                    <a:pt x="367" y="2769"/>
                  </a:cubicBezTo>
                  <a:cubicBezTo>
                    <a:pt x="534" y="3669"/>
                    <a:pt x="1001" y="4670"/>
                    <a:pt x="1368" y="5871"/>
                  </a:cubicBezTo>
                  <a:cubicBezTo>
                    <a:pt x="1735" y="7105"/>
                    <a:pt x="2168" y="8506"/>
                    <a:pt x="2502" y="10041"/>
                  </a:cubicBezTo>
                  <a:cubicBezTo>
                    <a:pt x="2836" y="11608"/>
                    <a:pt x="3136" y="13343"/>
                    <a:pt x="3436" y="15211"/>
                  </a:cubicBezTo>
                  <a:cubicBezTo>
                    <a:pt x="3736" y="17079"/>
                    <a:pt x="4070" y="19114"/>
                    <a:pt x="5004" y="21049"/>
                  </a:cubicBezTo>
                  <a:cubicBezTo>
                    <a:pt x="5437" y="22016"/>
                    <a:pt x="5904" y="23017"/>
                    <a:pt x="6271" y="24051"/>
                  </a:cubicBezTo>
                  <a:cubicBezTo>
                    <a:pt x="6605" y="25118"/>
                    <a:pt x="6838" y="26219"/>
                    <a:pt x="6905" y="27353"/>
                  </a:cubicBezTo>
                  <a:cubicBezTo>
                    <a:pt x="7072" y="29721"/>
                    <a:pt x="7372" y="32090"/>
                    <a:pt x="7806" y="34425"/>
                  </a:cubicBezTo>
                  <a:cubicBezTo>
                    <a:pt x="8740" y="39228"/>
                    <a:pt x="9607" y="43832"/>
                    <a:pt x="10441" y="48001"/>
                  </a:cubicBezTo>
                  <a:cubicBezTo>
                    <a:pt x="11242" y="52171"/>
                    <a:pt x="12042" y="55907"/>
                    <a:pt x="12709" y="59042"/>
                  </a:cubicBezTo>
                  <a:cubicBezTo>
                    <a:pt x="13343" y="62211"/>
                    <a:pt x="13877" y="64713"/>
                    <a:pt x="14244" y="66481"/>
                  </a:cubicBezTo>
                  <a:lnTo>
                    <a:pt x="14677" y="68516"/>
                  </a:lnTo>
                  <a:cubicBezTo>
                    <a:pt x="14711" y="68716"/>
                    <a:pt x="14777" y="68916"/>
                    <a:pt x="14811" y="69050"/>
                  </a:cubicBezTo>
                  <a:cubicBezTo>
                    <a:pt x="14811" y="69083"/>
                    <a:pt x="14811" y="69150"/>
                    <a:pt x="14844" y="69216"/>
                  </a:cubicBezTo>
                  <a:cubicBezTo>
                    <a:pt x="14844" y="69150"/>
                    <a:pt x="14844" y="69083"/>
                    <a:pt x="14844" y="69016"/>
                  </a:cubicBezTo>
                  <a:cubicBezTo>
                    <a:pt x="14811" y="68883"/>
                    <a:pt x="14777" y="68716"/>
                    <a:pt x="14744" y="68516"/>
                  </a:cubicBezTo>
                  <a:cubicBezTo>
                    <a:pt x="14677" y="68016"/>
                    <a:pt x="14544" y="67348"/>
                    <a:pt x="14377" y="66481"/>
                  </a:cubicBezTo>
                  <a:cubicBezTo>
                    <a:pt x="14010" y="64680"/>
                    <a:pt x="13543" y="62145"/>
                    <a:pt x="12909" y="59009"/>
                  </a:cubicBezTo>
                  <a:cubicBezTo>
                    <a:pt x="12276" y="55874"/>
                    <a:pt x="11542" y="52104"/>
                    <a:pt x="10708" y="47935"/>
                  </a:cubicBezTo>
                  <a:cubicBezTo>
                    <a:pt x="9874" y="43798"/>
                    <a:pt x="9040" y="39195"/>
                    <a:pt x="8106" y="34391"/>
                  </a:cubicBezTo>
                  <a:cubicBezTo>
                    <a:pt x="7672" y="32023"/>
                    <a:pt x="7372" y="29655"/>
                    <a:pt x="7205" y="27286"/>
                  </a:cubicBezTo>
                  <a:cubicBezTo>
                    <a:pt x="7105" y="26152"/>
                    <a:pt x="6905" y="25018"/>
                    <a:pt x="6538" y="23917"/>
                  </a:cubicBezTo>
                  <a:cubicBezTo>
                    <a:pt x="6171" y="22883"/>
                    <a:pt x="5671" y="21883"/>
                    <a:pt x="5237" y="20915"/>
                  </a:cubicBezTo>
                  <a:cubicBezTo>
                    <a:pt x="4337" y="19014"/>
                    <a:pt x="4003" y="17012"/>
                    <a:pt x="3669" y="15144"/>
                  </a:cubicBezTo>
                  <a:cubicBezTo>
                    <a:pt x="3369" y="13310"/>
                    <a:pt x="3069" y="11542"/>
                    <a:pt x="2702" y="9974"/>
                  </a:cubicBezTo>
                  <a:cubicBezTo>
                    <a:pt x="2335" y="8406"/>
                    <a:pt x="1935" y="7005"/>
                    <a:pt x="1535" y="5804"/>
                  </a:cubicBezTo>
                  <a:cubicBezTo>
                    <a:pt x="1101" y="4603"/>
                    <a:pt x="667" y="3603"/>
                    <a:pt x="467" y="2735"/>
                  </a:cubicBezTo>
                  <a:cubicBezTo>
                    <a:pt x="300" y="1868"/>
                    <a:pt x="200" y="1168"/>
                    <a:pt x="134" y="701"/>
                  </a:cubicBezTo>
                  <a:cubicBezTo>
                    <a:pt x="67" y="467"/>
                    <a:pt x="34" y="300"/>
                    <a:pt x="34" y="167"/>
                  </a:cubicBezTo>
                  <a:cubicBezTo>
                    <a:pt x="0" y="100"/>
                    <a:pt x="0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5427375" y="1032850"/>
              <a:ext cx="156750" cy="207750"/>
            </a:xfrm>
            <a:custGeom>
              <a:avLst/>
              <a:gdLst/>
              <a:ahLst/>
              <a:cxnLst/>
              <a:rect l="l" t="t" r="r" b="b"/>
              <a:pathLst>
                <a:path w="6270" h="8310" extrusionOk="0">
                  <a:moveTo>
                    <a:pt x="2336" y="0"/>
                  </a:moveTo>
                  <a:lnTo>
                    <a:pt x="2336" y="2202"/>
                  </a:lnTo>
                  <a:cubicBezTo>
                    <a:pt x="935" y="2602"/>
                    <a:pt x="1" y="3870"/>
                    <a:pt x="34" y="5338"/>
                  </a:cubicBezTo>
                  <a:cubicBezTo>
                    <a:pt x="34" y="7739"/>
                    <a:pt x="2202" y="8306"/>
                    <a:pt x="3136" y="8306"/>
                  </a:cubicBezTo>
                  <a:cubicBezTo>
                    <a:pt x="3180" y="8308"/>
                    <a:pt x="3231" y="8310"/>
                    <a:pt x="3286" y="8310"/>
                  </a:cubicBezTo>
                  <a:cubicBezTo>
                    <a:pt x="4150" y="8310"/>
                    <a:pt x="6270" y="7996"/>
                    <a:pt x="6238" y="5238"/>
                  </a:cubicBezTo>
                  <a:lnTo>
                    <a:pt x="4571" y="5238"/>
                  </a:lnTo>
                  <a:cubicBezTo>
                    <a:pt x="4604" y="6005"/>
                    <a:pt x="3970" y="6639"/>
                    <a:pt x="3170" y="6639"/>
                  </a:cubicBezTo>
                  <a:lnTo>
                    <a:pt x="3136" y="6639"/>
                  </a:lnTo>
                  <a:cubicBezTo>
                    <a:pt x="3110" y="6640"/>
                    <a:pt x="3084" y="6641"/>
                    <a:pt x="3059" y="6641"/>
                  </a:cubicBezTo>
                  <a:cubicBezTo>
                    <a:pt x="2521" y="6641"/>
                    <a:pt x="2026" y="6312"/>
                    <a:pt x="1835" y="5771"/>
                  </a:cubicBezTo>
                  <a:cubicBezTo>
                    <a:pt x="1669" y="5338"/>
                    <a:pt x="1702" y="4837"/>
                    <a:pt x="1969" y="4437"/>
                  </a:cubicBezTo>
                  <a:cubicBezTo>
                    <a:pt x="2187" y="4055"/>
                    <a:pt x="2652" y="3717"/>
                    <a:pt x="3417" y="3717"/>
                  </a:cubicBezTo>
                  <a:cubicBezTo>
                    <a:pt x="3586" y="3717"/>
                    <a:pt x="3771" y="3734"/>
                    <a:pt x="3970" y="377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5485750" y="975300"/>
              <a:ext cx="40900" cy="38400"/>
            </a:xfrm>
            <a:custGeom>
              <a:avLst/>
              <a:gdLst/>
              <a:ahLst/>
              <a:cxnLst/>
              <a:rect l="l" t="t" r="r" b="b"/>
              <a:pathLst>
                <a:path w="1636" h="1536" extrusionOk="0">
                  <a:moveTo>
                    <a:pt x="1" y="1"/>
                  </a:moveTo>
                  <a:lnTo>
                    <a:pt x="1" y="1535"/>
                  </a:lnTo>
                  <a:lnTo>
                    <a:pt x="1635" y="1535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5200550" y="802125"/>
              <a:ext cx="610450" cy="612075"/>
            </a:xfrm>
            <a:custGeom>
              <a:avLst/>
              <a:gdLst/>
              <a:ahLst/>
              <a:cxnLst/>
              <a:rect l="l" t="t" r="r" b="b"/>
              <a:pathLst>
                <a:path w="24418" h="24483" extrusionOk="0">
                  <a:moveTo>
                    <a:pt x="12468" y="1"/>
                  </a:moveTo>
                  <a:cubicBezTo>
                    <a:pt x="12240" y="1"/>
                    <a:pt x="12011" y="9"/>
                    <a:pt x="11776" y="23"/>
                  </a:cubicBezTo>
                  <a:cubicBezTo>
                    <a:pt x="11697" y="13"/>
                    <a:pt x="11616" y="9"/>
                    <a:pt x="11534" y="9"/>
                  </a:cubicBezTo>
                  <a:cubicBezTo>
                    <a:pt x="11336" y="9"/>
                    <a:pt x="11130" y="33"/>
                    <a:pt x="10942" y="56"/>
                  </a:cubicBezTo>
                  <a:lnTo>
                    <a:pt x="10074" y="190"/>
                  </a:lnTo>
                  <a:cubicBezTo>
                    <a:pt x="8907" y="423"/>
                    <a:pt x="7773" y="790"/>
                    <a:pt x="6705" y="1357"/>
                  </a:cubicBezTo>
                  <a:cubicBezTo>
                    <a:pt x="5571" y="1924"/>
                    <a:pt x="4570" y="2691"/>
                    <a:pt x="3670" y="3559"/>
                  </a:cubicBezTo>
                  <a:cubicBezTo>
                    <a:pt x="2736" y="4493"/>
                    <a:pt x="1969" y="5560"/>
                    <a:pt x="1368" y="6761"/>
                  </a:cubicBezTo>
                  <a:cubicBezTo>
                    <a:pt x="734" y="7962"/>
                    <a:pt x="301" y="9263"/>
                    <a:pt x="134" y="10630"/>
                  </a:cubicBezTo>
                  <a:cubicBezTo>
                    <a:pt x="67" y="10964"/>
                    <a:pt x="34" y="11331"/>
                    <a:pt x="34" y="11665"/>
                  </a:cubicBezTo>
                  <a:cubicBezTo>
                    <a:pt x="1" y="12031"/>
                    <a:pt x="1" y="12365"/>
                    <a:pt x="1" y="12732"/>
                  </a:cubicBezTo>
                  <a:cubicBezTo>
                    <a:pt x="100" y="14947"/>
                    <a:pt x="789" y="17096"/>
                    <a:pt x="2002" y="18953"/>
                  </a:cubicBezTo>
                  <a:lnTo>
                    <a:pt x="2002" y="18953"/>
                  </a:lnTo>
                  <a:cubicBezTo>
                    <a:pt x="1445" y="20360"/>
                    <a:pt x="858" y="21765"/>
                    <a:pt x="334" y="23106"/>
                  </a:cubicBezTo>
                  <a:lnTo>
                    <a:pt x="234" y="23373"/>
                  </a:lnTo>
                  <a:lnTo>
                    <a:pt x="234" y="23373"/>
                  </a:lnTo>
                  <a:lnTo>
                    <a:pt x="501" y="23306"/>
                  </a:lnTo>
                  <a:lnTo>
                    <a:pt x="4996" y="22050"/>
                  </a:lnTo>
                  <a:lnTo>
                    <a:pt x="4996" y="22050"/>
                  </a:lnTo>
                  <a:cubicBezTo>
                    <a:pt x="6485" y="23193"/>
                    <a:pt x="8264" y="23978"/>
                    <a:pt x="10141" y="24307"/>
                  </a:cubicBezTo>
                  <a:cubicBezTo>
                    <a:pt x="10860" y="24417"/>
                    <a:pt x="11601" y="24482"/>
                    <a:pt x="12327" y="24482"/>
                  </a:cubicBezTo>
                  <a:cubicBezTo>
                    <a:pt x="12478" y="24482"/>
                    <a:pt x="12628" y="24479"/>
                    <a:pt x="12776" y="24474"/>
                  </a:cubicBezTo>
                  <a:cubicBezTo>
                    <a:pt x="13210" y="24440"/>
                    <a:pt x="13644" y="24407"/>
                    <a:pt x="14077" y="24340"/>
                  </a:cubicBezTo>
                  <a:lnTo>
                    <a:pt x="14678" y="24240"/>
                  </a:lnTo>
                  <a:cubicBezTo>
                    <a:pt x="14878" y="24207"/>
                    <a:pt x="15111" y="24140"/>
                    <a:pt x="15278" y="24107"/>
                  </a:cubicBezTo>
                  <a:cubicBezTo>
                    <a:pt x="18080" y="23373"/>
                    <a:pt x="20549" y="21705"/>
                    <a:pt x="22216" y="19337"/>
                  </a:cubicBezTo>
                  <a:cubicBezTo>
                    <a:pt x="22850" y="18469"/>
                    <a:pt x="23351" y="17535"/>
                    <a:pt x="23717" y="16535"/>
                  </a:cubicBezTo>
                  <a:cubicBezTo>
                    <a:pt x="23784" y="16301"/>
                    <a:pt x="23851" y="16101"/>
                    <a:pt x="23918" y="15901"/>
                  </a:cubicBezTo>
                  <a:cubicBezTo>
                    <a:pt x="24018" y="15667"/>
                    <a:pt x="24051" y="15467"/>
                    <a:pt x="24084" y="15300"/>
                  </a:cubicBezTo>
                  <a:cubicBezTo>
                    <a:pt x="24118" y="15100"/>
                    <a:pt x="24184" y="14900"/>
                    <a:pt x="24218" y="14733"/>
                  </a:cubicBezTo>
                  <a:cubicBezTo>
                    <a:pt x="24251" y="14567"/>
                    <a:pt x="24285" y="14400"/>
                    <a:pt x="24318" y="14233"/>
                  </a:cubicBezTo>
                  <a:cubicBezTo>
                    <a:pt x="24351" y="13899"/>
                    <a:pt x="24385" y="13633"/>
                    <a:pt x="24418" y="13399"/>
                  </a:cubicBezTo>
                  <a:cubicBezTo>
                    <a:pt x="24418" y="13166"/>
                    <a:pt x="24418" y="12932"/>
                    <a:pt x="24418" y="12765"/>
                  </a:cubicBezTo>
                  <a:lnTo>
                    <a:pt x="24418" y="12398"/>
                  </a:lnTo>
                  <a:cubicBezTo>
                    <a:pt x="24418" y="12498"/>
                    <a:pt x="24418" y="12632"/>
                    <a:pt x="24385" y="12765"/>
                  </a:cubicBezTo>
                  <a:cubicBezTo>
                    <a:pt x="24351" y="12932"/>
                    <a:pt x="24351" y="13132"/>
                    <a:pt x="24351" y="13366"/>
                  </a:cubicBezTo>
                  <a:cubicBezTo>
                    <a:pt x="24318" y="13633"/>
                    <a:pt x="24251" y="13899"/>
                    <a:pt x="24218" y="14200"/>
                  </a:cubicBezTo>
                  <a:cubicBezTo>
                    <a:pt x="23384" y="18936"/>
                    <a:pt x="19881" y="22739"/>
                    <a:pt x="15245" y="23907"/>
                  </a:cubicBezTo>
                  <a:cubicBezTo>
                    <a:pt x="15045" y="23940"/>
                    <a:pt x="14844" y="24007"/>
                    <a:pt x="14644" y="24040"/>
                  </a:cubicBezTo>
                  <a:lnTo>
                    <a:pt x="14044" y="24140"/>
                  </a:lnTo>
                  <a:cubicBezTo>
                    <a:pt x="13610" y="24207"/>
                    <a:pt x="13210" y="24240"/>
                    <a:pt x="12776" y="24240"/>
                  </a:cubicBezTo>
                  <a:cubicBezTo>
                    <a:pt x="12581" y="24248"/>
                    <a:pt x="12387" y="24252"/>
                    <a:pt x="12192" y="24252"/>
                  </a:cubicBezTo>
                  <a:cubicBezTo>
                    <a:pt x="11519" y="24252"/>
                    <a:pt x="10847" y="24203"/>
                    <a:pt x="10174" y="24073"/>
                  </a:cubicBezTo>
                  <a:cubicBezTo>
                    <a:pt x="8340" y="23740"/>
                    <a:pt x="6572" y="22973"/>
                    <a:pt x="5104" y="21838"/>
                  </a:cubicBezTo>
                  <a:lnTo>
                    <a:pt x="5037" y="21772"/>
                  </a:lnTo>
                  <a:lnTo>
                    <a:pt x="4971" y="21772"/>
                  </a:lnTo>
                  <a:lnTo>
                    <a:pt x="698" y="22966"/>
                  </a:lnTo>
                  <a:lnTo>
                    <a:pt x="2302" y="18970"/>
                  </a:lnTo>
                  <a:lnTo>
                    <a:pt x="2336" y="18903"/>
                  </a:lnTo>
                  <a:lnTo>
                    <a:pt x="2302" y="18836"/>
                  </a:lnTo>
                  <a:cubicBezTo>
                    <a:pt x="1468" y="17602"/>
                    <a:pt x="901" y="16201"/>
                    <a:pt x="568" y="14767"/>
                  </a:cubicBezTo>
                  <a:cubicBezTo>
                    <a:pt x="434" y="14066"/>
                    <a:pt x="334" y="13399"/>
                    <a:pt x="301" y="12699"/>
                  </a:cubicBezTo>
                  <a:cubicBezTo>
                    <a:pt x="301" y="12365"/>
                    <a:pt x="301" y="12031"/>
                    <a:pt x="301" y="11698"/>
                  </a:cubicBezTo>
                  <a:cubicBezTo>
                    <a:pt x="301" y="11331"/>
                    <a:pt x="334" y="10997"/>
                    <a:pt x="401" y="10664"/>
                  </a:cubicBezTo>
                  <a:cubicBezTo>
                    <a:pt x="568" y="9329"/>
                    <a:pt x="935" y="8062"/>
                    <a:pt x="1568" y="6861"/>
                  </a:cubicBezTo>
                  <a:cubicBezTo>
                    <a:pt x="2135" y="5727"/>
                    <a:pt x="2903" y="4659"/>
                    <a:pt x="3803" y="3759"/>
                  </a:cubicBezTo>
                  <a:cubicBezTo>
                    <a:pt x="4671" y="2892"/>
                    <a:pt x="5705" y="2158"/>
                    <a:pt x="6805" y="1591"/>
                  </a:cubicBezTo>
                  <a:cubicBezTo>
                    <a:pt x="7839" y="1024"/>
                    <a:pt x="8974" y="657"/>
                    <a:pt x="10141" y="423"/>
                  </a:cubicBezTo>
                  <a:lnTo>
                    <a:pt x="10975" y="290"/>
                  </a:lnTo>
                  <a:cubicBezTo>
                    <a:pt x="11242" y="256"/>
                    <a:pt x="11509" y="256"/>
                    <a:pt x="11809" y="256"/>
                  </a:cubicBezTo>
                  <a:cubicBezTo>
                    <a:pt x="12030" y="243"/>
                    <a:pt x="12251" y="234"/>
                    <a:pt x="12472" y="234"/>
                  </a:cubicBezTo>
                  <a:cubicBezTo>
                    <a:pt x="12785" y="234"/>
                    <a:pt x="13097" y="251"/>
                    <a:pt x="13410" y="290"/>
                  </a:cubicBezTo>
                  <a:cubicBezTo>
                    <a:pt x="17113" y="590"/>
                    <a:pt x="20415" y="2591"/>
                    <a:pt x="22450" y="5694"/>
                  </a:cubicBezTo>
                  <a:cubicBezTo>
                    <a:pt x="23117" y="6728"/>
                    <a:pt x="23651" y="7862"/>
                    <a:pt x="23984" y="9096"/>
                  </a:cubicBezTo>
                  <a:lnTo>
                    <a:pt x="24151" y="9796"/>
                  </a:lnTo>
                  <a:cubicBezTo>
                    <a:pt x="24184" y="9997"/>
                    <a:pt x="24218" y="10197"/>
                    <a:pt x="24251" y="10397"/>
                  </a:cubicBezTo>
                  <a:cubicBezTo>
                    <a:pt x="24285" y="10630"/>
                    <a:pt x="24318" y="10797"/>
                    <a:pt x="24351" y="10964"/>
                  </a:cubicBezTo>
                  <a:cubicBezTo>
                    <a:pt x="24385" y="11097"/>
                    <a:pt x="24385" y="11264"/>
                    <a:pt x="24385" y="11398"/>
                  </a:cubicBezTo>
                  <a:cubicBezTo>
                    <a:pt x="24385" y="11598"/>
                    <a:pt x="24385" y="11798"/>
                    <a:pt x="24418" y="11998"/>
                  </a:cubicBezTo>
                  <a:lnTo>
                    <a:pt x="24418" y="11398"/>
                  </a:lnTo>
                  <a:cubicBezTo>
                    <a:pt x="24418" y="11264"/>
                    <a:pt x="24418" y="11097"/>
                    <a:pt x="24418" y="10964"/>
                  </a:cubicBezTo>
                  <a:cubicBezTo>
                    <a:pt x="24385" y="10797"/>
                    <a:pt x="24385" y="10597"/>
                    <a:pt x="24351" y="10397"/>
                  </a:cubicBezTo>
                  <a:cubicBezTo>
                    <a:pt x="24318" y="10230"/>
                    <a:pt x="24285" y="9997"/>
                    <a:pt x="24251" y="9763"/>
                  </a:cubicBezTo>
                  <a:lnTo>
                    <a:pt x="24084" y="9063"/>
                  </a:lnTo>
                  <a:cubicBezTo>
                    <a:pt x="23751" y="7828"/>
                    <a:pt x="23250" y="6694"/>
                    <a:pt x="22583" y="5627"/>
                  </a:cubicBezTo>
                  <a:cubicBezTo>
                    <a:pt x="20549" y="2458"/>
                    <a:pt x="17179" y="390"/>
                    <a:pt x="13443" y="56"/>
                  </a:cubicBezTo>
                  <a:cubicBezTo>
                    <a:pt x="13111" y="17"/>
                    <a:pt x="12791" y="1"/>
                    <a:pt x="12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3051525" y="1818675"/>
              <a:ext cx="597100" cy="510950"/>
            </a:xfrm>
            <a:custGeom>
              <a:avLst/>
              <a:gdLst/>
              <a:ahLst/>
              <a:cxnLst/>
              <a:rect l="l" t="t" r="r" b="b"/>
              <a:pathLst>
                <a:path w="23884" h="20438" extrusionOk="0">
                  <a:moveTo>
                    <a:pt x="21057" y="0"/>
                  </a:moveTo>
                  <a:cubicBezTo>
                    <a:pt x="20265" y="0"/>
                    <a:pt x="19472" y="52"/>
                    <a:pt x="18680" y="157"/>
                  </a:cubicBezTo>
                  <a:cubicBezTo>
                    <a:pt x="16812" y="390"/>
                    <a:pt x="14978" y="790"/>
                    <a:pt x="13176" y="1424"/>
                  </a:cubicBezTo>
                  <a:cubicBezTo>
                    <a:pt x="12142" y="1791"/>
                    <a:pt x="11108" y="2225"/>
                    <a:pt x="10141" y="2759"/>
                  </a:cubicBezTo>
                  <a:cubicBezTo>
                    <a:pt x="9073" y="3292"/>
                    <a:pt x="8039" y="3926"/>
                    <a:pt x="7139" y="4693"/>
                  </a:cubicBezTo>
                  <a:cubicBezTo>
                    <a:pt x="6205" y="5461"/>
                    <a:pt x="5371" y="6328"/>
                    <a:pt x="4670" y="7295"/>
                  </a:cubicBezTo>
                  <a:cubicBezTo>
                    <a:pt x="4003" y="8196"/>
                    <a:pt x="3369" y="9130"/>
                    <a:pt x="2836" y="10097"/>
                  </a:cubicBezTo>
                  <a:cubicBezTo>
                    <a:pt x="1935" y="11732"/>
                    <a:pt x="1201" y="13500"/>
                    <a:pt x="701" y="15301"/>
                  </a:cubicBezTo>
                  <a:cubicBezTo>
                    <a:pt x="367" y="16535"/>
                    <a:pt x="134" y="17803"/>
                    <a:pt x="34" y="19070"/>
                  </a:cubicBezTo>
                  <a:cubicBezTo>
                    <a:pt x="0" y="19504"/>
                    <a:pt x="0" y="19871"/>
                    <a:pt x="0" y="20104"/>
                  </a:cubicBezTo>
                  <a:cubicBezTo>
                    <a:pt x="0" y="20204"/>
                    <a:pt x="0" y="20338"/>
                    <a:pt x="0" y="20438"/>
                  </a:cubicBezTo>
                  <a:cubicBezTo>
                    <a:pt x="34" y="20338"/>
                    <a:pt x="34" y="20204"/>
                    <a:pt x="34" y="20104"/>
                  </a:cubicBezTo>
                  <a:cubicBezTo>
                    <a:pt x="67" y="19871"/>
                    <a:pt x="67" y="19504"/>
                    <a:pt x="100" y="19070"/>
                  </a:cubicBezTo>
                  <a:cubicBezTo>
                    <a:pt x="234" y="17803"/>
                    <a:pt x="501" y="16568"/>
                    <a:pt x="834" y="15368"/>
                  </a:cubicBezTo>
                  <a:cubicBezTo>
                    <a:pt x="1368" y="13566"/>
                    <a:pt x="2102" y="11832"/>
                    <a:pt x="3002" y="10197"/>
                  </a:cubicBezTo>
                  <a:cubicBezTo>
                    <a:pt x="3536" y="9230"/>
                    <a:pt x="4170" y="8296"/>
                    <a:pt x="4804" y="7429"/>
                  </a:cubicBezTo>
                  <a:cubicBezTo>
                    <a:pt x="5537" y="6495"/>
                    <a:pt x="6338" y="5627"/>
                    <a:pt x="7239" y="4860"/>
                  </a:cubicBezTo>
                  <a:cubicBezTo>
                    <a:pt x="8173" y="4126"/>
                    <a:pt x="9173" y="3459"/>
                    <a:pt x="10241" y="2925"/>
                  </a:cubicBezTo>
                  <a:cubicBezTo>
                    <a:pt x="11208" y="2425"/>
                    <a:pt x="12209" y="1991"/>
                    <a:pt x="13276" y="1624"/>
                  </a:cubicBezTo>
                  <a:cubicBezTo>
                    <a:pt x="15011" y="1024"/>
                    <a:pt x="16846" y="590"/>
                    <a:pt x="18714" y="357"/>
                  </a:cubicBezTo>
                  <a:cubicBezTo>
                    <a:pt x="19629" y="233"/>
                    <a:pt x="20563" y="164"/>
                    <a:pt x="21501" y="164"/>
                  </a:cubicBezTo>
                  <a:cubicBezTo>
                    <a:pt x="21828" y="164"/>
                    <a:pt x="22155" y="173"/>
                    <a:pt x="22483" y="190"/>
                  </a:cubicBezTo>
                  <a:cubicBezTo>
                    <a:pt x="22950" y="190"/>
                    <a:pt x="23283" y="290"/>
                    <a:pt x="23517" y="290"/>
                  </a:cubicBezTo>
                  <a:lnTo>
                    <a:pt x="23884" y="290"/>
                  </a:lnTo>
                  <a:cubicBezTo>
                    <a:pt x="23750" y="257"/>
                    <a:pt x="23650" y="223"/>
                    <a:pt x="23517" y="190"/>
                  </a:cubicBezTo>
                  <a:cubicBezTo>
                    <a:pt x="23183" y="123"/>
                    <a:pt x="22850" y="90"/>
                    <a:pt x="22483" y="57"/>
                  </a:cubicBezTo>
                  <a:cubicBezTo>
                    <a:pt x="22008" y="19"/>
                    <a:pt x="21532" y="0"/>
                    <a:pt x="210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3550200" y="1214650"/>
              <a:ext cx="1004925" cy="503725"/>
            </a:xfrm>
            <a:custGeom>
              <a:avLst/>
              <a:gdLst/>
              <a:ahLst/>
              <a:cxnLst/>
              <a:rect l="l" t="t" r="r" b="b"/>
              <a:pathLst>
                <a:path w="40197" h="20149" extrusionOk="0">
                  <a:moveTo>
                    <a:pt x="1" y="0"/>
                  </a:moveTo>
                  <a:lnTo>
                    <a:pt x="1402" y="34"/>
                  </a:lnTo>
                  <a:lnTo>
                    <a:pt x="2369" y="67"/>
                  </a:lnTo>
                  <a:cubicBezTo>
                    <a:pt x="2736" y="67"/>
                    <a:pt x="3136" y="134"/>
                    <a:pt x="3570" y="167"/>
                  </a:cubicBezTo>
                  <a:cubicBezTo>
                    <a:pt x="4404" y="234"/>
                    <a:pt x="5371" y="267"/>
                    <a:pt x="6439" y="467"/>
                  </a:cubicBezTo>
                  <a:lnTo>
                    <a:pt x="8107" y="701"/>
                  </a:lnTo>
                  <a:cubicBezTo>
                    <a:pt x="8707" y="768"/>
                    <a:pt x="9274" y="901"/>
                    <a:pt x="9874" y="1034"/>
                  </a:cubicBezTo>
                  <a:cubicBezTo>
                    <a:pt x="10508" y="1168"/>
                    <a:pt x="11142" y="1301"/>
                    <a:pt x="11776" y="1468"/>
                  </a:cubicBezTo>
                  <a:lnTo>
                    <a:pt x="13777" y="1968"/>
                  </a:lnTo>
                  <a:cubicBezTo>
                    <a:pt x="14478" y="2135"/>
                    <a:pt x="15145" y="2369"/>
                    <a:pt x="15845" y="2602"/>
                  </a:cubicBezTo>
                  <a:cubicBezTo>
                    <a:pt x="16546" y="2836"/>
                    <a:pt x="17280" y="3069"/>
                    <a:pt x="18014" y="3336"/>
                  </a:cubicBezTo>
                  <a:lnTo>
                    <a:pt x="20182" y="4170"/>
                  </a:lnTo>
                  <a:lnTo>
                    <a:pt x="22383" y="5171"/>
                  </a:lnTo>
                  <a:cubicBezTo>
                    <a:pt x="25152" y="6505"/>
                    <a:pt x="27787" y="8073"/>
                    <a:pt x="30256" y="9841"/>
                  </a:cubicBezTo>
                  <a:cubicBezTo>
                    <a:pt x="30856" y="10241"/>
                    <a:pt x="31356" y="10675"/>
                    <a:pt x="31890" y="11075"/>
                  </a:cubicBezTo>
                  <a:lnTo>
                    <a:pt x="32657" y="11709"/>
                  </a:lnTo>
                  <a:lnTo>
                    <a:pt x="33391" y="12342"/>
                  </a:lnTo>
                  <a:cubicBezTo>
                    <a:pt x="33858" y="12743"/>
                    <a:pt x="34292" y="13176"/>
                    <a:pt x="34726" y="13543"/>
                  </a:cubicBezTo>
                  <a:cubicBezTo>
                    <a:pt x="35159" y="13944"/>
                    <a:pt x="35526" y="14377"/>
                    <a:pt x="35893" y="14744"/>
                  </a:cubicBezTo>
                  <a:cubicBezTo>
                    <a:pt x="36260" y="15144"/>
                    <a:pt x="36627" y="15511"/>
                    <a:pt x="36960" y="15878"/>
                  </a:cubicBezTo>
                  <a:lnTo>
                    <a:pt x="37794" y="16912"/>
                  </a:lnTo>
                  <a:lnTo>
                    <a:pt x="38562" y="17846"/>
                  </a:lnTo>
                  <a:cubicBezTo>
                    <a:pt x="38762" y="18113"/>
                    <a:pt x="38962" y="18413"/>
                    <a:pt x="39129" y="18647"/>
                  </a:cubicBezTo>
                  <a:lnTo>
                    <a:pt x="39929" y="19781"/>
                  </a:lnTo>
                  <a:cubicBezTo>
                    <a:pt x="39976" y="19851"/>
                    <a:pt x="40038" y="19920"/>
                    <a:pt x="40083" y="19979"/>
                  </a:cubicBezTo>
                  <a:lnTo>
                    <a:pt x="40083" y="19979"/>
                  </a:lnTo>
                  <a:lnTo>
                    <a:pt x="39929" y="19748"/>
                  </a:lnTo>
                  <a:cubicBezTo>
                    <a:pt x="39729" y="19481"/>
                    <a:pt x="39496" y="19114"/>
                    <a:pt x="39162" y="18614"/>
                  </a:cubicBezTo>
                  <a:cubicBezTo>
                    <a:pt x="38995" y="18347"/>
                    <a:pt x="38828" y="18080"/>
                    <a:pt x="38595" y="17780"/>
                  </a:cubicBezTo>
                  <a:lnTo>
                    <a:pt x="37861" y="16846"/>
                  </a:lnTo>
                  <a:lnTo>
                    <a:pt x="37027" y="15778"/>
                  </a:lnTo>
                  <a:cubicBezTo>
                    <a:pt x="36727" y="15411"/>
                    <a:pt x="36360" y="15044"/>
                    <a:pt x="35993" y="14677"/>
                  </a:cubicBezTo>
                  <a:cubicBezTo>
                    <a:pt x="35626" y="14277"/>
                    <a:pt x="35259" y="13877"/>
                    <a:pt x="34826" y="13443"/>
                  </a:cubicBezTo>
                  <a:lnTo>
                    <a:pt x="33491" y="12209"/>
                  </a:lnTo>
                  <a:cubicBezTo>
                    <a:pt x="33258" y="11976"/>
                    <a:pt x="33024" y="11775"/>
                    <a:pt x="32791" y="11575"/>
                  </a:cubicBezTo>
                  <a:lnTo>
                    <a:pt x="31990" y="11008"/>
                  </a:lnTo>
                  <a:cubicBezTo>
                    <a:pt x="31457" y="10575"/>
                    <a:pt x="30956" y="10141"/>
                    <a:pt x="30356" y="9707"/>
                  </a:cubicBezTo>
                  <a:cubicBezTo>
                    <a:pt x="27887" y="7906"/>
                    <a:pt x="25219" y="6338"/>
                    <a:pt x="22450" y="5037"/>
                  </a:cubicBezTo>
                  <a:lnTo>
                    <a:pt x="20249" y="4037"/>
                  </a:lnTo>
                  <a:lnTo>
                    <a:pt x="18047" y="3203"/>
                  </a:lnTo>
                  <a:cubicBezTo>
                    <a:pt x="17346" y="2902"/>
                    <a:pt x="16613" y="2669"/>
                    <a:pt x="15912" y="2469"/>
                  </a:cubicBezTo>
                  <a:cubicBezTo>
                    <a:pt x="15178" y="2235"/>
                    <a:pt x="14511" y="2002"/>
                    <a:pt x="13811" y="1835"/>
                  </a:cubicBezTo>
                  <a:lnTo>
                    <a:pt x="11809" y="1301"/>
                  </a:lnTo>
                  <a:cubicBezTo>
                    <a:pt x="11142" y="1134"/>
                    <a:pt x="10508" y="1001"/>
                    <a:pt x="9908" y="901"/>
                  </a:cubicBezTo>
                  <a:cubicBezTo>
                    <a:pt x="9274" y="801"/>
                    <a:pt x="8674" y="634"/>
                    <a:pt x="8107" y="567"/>
                  </a:cubicBezTo>
                  <a:lnTo>
                    <a:pt x="6439" y="334"/>
                  </a:lnTo>
                  <a:cubicBezTo>
                    <a:pt x="5405" y="167"/>
                    <a:pt x="4404" y="134"/>
                    <a:pt x="3570" y="67"/>
                  </a:cubicBezTo>
                  <a:cubicBezTo>
                    <a:pt x="3136" y="34"/>
                    <a:pt x="2736" y="0"/>
                    <a:pt x="2369" y="0"/>
                  </a:cubicBezTo>
                  <a:close/>
                  <a:moveTo>
                    <a:pt x="40083" y="19979"/>
                  </a:moveTo>
                  <a:lnTo>
                    <a:pt x="40129" y="20048"/>
                  </a:lnTo>
                  <a:cubicBezTo>
                    <a:pt x="40119" y="20028"/>
                    <a:pt x="40103" y="20004"/>
                    <a:pt x="40083" y="19979"/>
                  </a:cubicBezTo>
                  <a:close/>
                  <a:moveTo>
                    <a:pt x="40129" y="20048"/>
                  </a:moveTo>
                  <a:lnTo>
                    <a:pt x="40129" y="20048"/>
                  </a:lnTo>
                  <a:cubicBezTo>
                    <a:pt x="40196" y="20115"/>
                    <a:pt x="40196" y="20148"/>
                    <a:pt x="40196" y="20148"/>
                  </a:cubicBezTo>
                  <a:lnTo>
                    <a:pt x="40196" y="20148"/>
                  </a:lnTo>
                  <a:cubicBezTo>
                    <a:pt x="40196" y="20115"/>
                    <a:pt x="40163" y="20081"/>
                    <a:pt x="40129" y="20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3875450" y="3010925"/>
              <a:ext cx="617125" cy="425325"/>
            </a:xfrm>
            <a:custGeom>
              <a:avLst/>
              <a:gdLst/>
              <a:ahLst/>
              <a:cxnLst/>
              <a:rect l="l" t="t" r="r" b="b"/>
              <a:pathLst>
                <a:path w="24685" h="17013" extrusionOk="0">
                  <a:moveTo>
                    <a:pt x="24684" y="1"/>
                  </a:moveTo>
                  <a:cubicBezTo>
                    <a:pt x="24618" y="67"/>
                    <a:pt x="24551" y="134"/>
                    <a:pt x="24451" y="201"/>
                  </a:cubicBezTo>
                  <a:lnTo>
                    <a:pt x="23884" y="868"/>
                  </a:lnTo>
                  <a:cubicBezTo>
                    <a:pt x="23617" y="1168"/>
                    <a:pt x="23317" y="1535"/>
                    <a:pt x="22950" y="1935"/>
                  </a:cubicBezTo>
                  <a:cubicBezTo>
                    <a:pt x="22583" y="2336"/>
                    <a:pt x="22149" y="2769"/>
                    <a:pt x="21682" y="3270"/>
                  </a:cubicBezTo>
                  <a:cubicBezTo>
                    <a:pt x="21182" y="3770"/>
                    <a:pt x="20648" y="4270"/>
                    <a:pt x="20081" y="4838"/>
                  </a:cubicBezTo>
                  <a:cubicBezTo>
                    <a:pt x="19481" y="5405"/>
                    <a:pt x="18847" y="5972"/>
                    <a:pt x="18146" y="6572"/>
                  </a:cubicBezTo>
                  <a:cubicBezTo>
                    <a:pt x="16679" y="7840"/>
                    <a:pt x="15111" y="9041"/>
                    <a:pt x="13476" y="10175"/>
                  </a:cubicBezTo>
                  <a:cubicBezTo>
                    <a:pt x="11775" y="11342"/>
                    <a:pt x="10041" y="12376"/>
                    <a:pt x="8473" y="13244"/>
                  </a:cubicBezTo>
                  <a:cubicBezTo>
                    <a:pt x="7639" y="13677"/>
                    <a:pt x="6872" y="14077"/>
                    <a:pt x="6171" y="14411"/>
                  </a:cubicBezTo>
                  <a:cubicBezTo>
                    <a:pt x="5437" y="14778"/>
                    <a:pt x="4737" y="15078"/>
                    <a:pt x="4136" y="15378"/>
                  </a:cubicBezTo>
                  <a:cubicBezTo>
                    <a:pt x="3503" y="15645"/>
                    <a:pt x="2902" y="15879"/>
                    <a:pt x="2402" y="16079"/>
                  </a:cubicBezTo>
                  <a:cubicBezTo>
                    <a:pt x="1901" y="16279"/>
                    <a:pt x="1468" y="16446"/>
                    <a:pt x="1101" y="16579"/>
                  </a:cubicBezTo>
                  <a:lnTo>
                    <a:pt x="267" y="16879"/>
                  </a:lnTo>
                  <a:cubicBezTo>
                    <a:pt x="167" y="16913"/>
                    <a:pt x="67" y="16980"/>
                    <a:pt x="0" y="17013"/>
                  </a:cubicBezTo>
                  <a:cubicBezTo>
                    <a:pt x="100" y="17013"/>
                    <a:pt x="200" y="16980"/>
                    <a:pt x="300" y="16946"/>
                  </a:cubicBezTo>
                  <a:lnTo>
                    <a:pt x="1134" y="16646"/>
                  </a:lnTo>
                  <a:cubicBezTo>
                    <a:pt x="1501" y="16546"/>
                    <a:pt x="1935" y="16379"/>
                    <a:pt x="2435" y="16179"/>
                  </a:cubicBezTo>
                  <a:cubicBezTo>
                    <a:pt x="2935" y="16012"/>
                    <a:pt x="3536" y="15779"/>
                    <a:pt x="4170" y="15512"/>
                  </a:cubicBezTo>
                  <a:cubicBezTo>
                    <a:pt x="4803" y="15245"/>
                    <a:pt x="5504" y="14911"/>
                    <a:pt x="6238" y="14578"/>
                  </a:cubicBezTo>
                  <a:cubicBezTo>
                    <a:pt x="6972" y="14278"/>
                    <a:pt x="7739" y="13844"/>
                    <a:pt x="8539" y="13444"/>
                  </a:cubicBezTo>
                  <a:cubicBezTo>
                    <a:pt x="12042" y="11576"/>
                    <a:pt x="15311" y="9307"/>
                    <a:pt x="18280" y="6706"/>
                  </a:cubicBezTo>
                  <a:cubicBezTo>
                    <a:pt x="18947" y="6105"/>
                    <a:pt x="19581" y="5538"/>
                    <a:pt x="20181" y="4971"/>
                  </a:cubicBezTo>
                  <a:cubicBezTo>
                    <a:pt x="20782" y="4404"/>
                    <a:pt x="21282" y="3870"/>
                    <a:pt x="21782" y="3370"/>
                  </a:cubicBezTo>
                  <a:cubicBezTo>
                    <a:pt x="22249" y="2869"/>
                    <a:pt x="22650" y="2402"/>
                    <a:pt x="23016" y="2002"/>
                  </a:cubicBezTo>
                  <a:cubicBezTo>
                    <a:pt x="23383" y="1602"/>
                    <a:pt x="23684" y="1235"/>
                    <a:pt x="23950" y="935"/>
                  </a:cubicBezTo>
                  <a:lnTo>
                    <a:pt x="24518" y="268"/>
                  </a:lnTo>
                  <a:cubicBezTo>
                    <a:pt x="24584" y="168"/>
                    <a:pt x="24651" y="101"/>
                    <a:pt x="246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3859600" y="3433725"/>
              <a:ext cx="5850" cy="748075"/>
            </a:xfrm>
            <a:custGeom>
              <a:avLst/>
              <a:gdLst/>
              <a:ahLst/>
              <a:cxnLst/>
              <a:rect l="l" t="t" r="r" b="b"/>
              <a:pathLst>
                <a:path w="234" h="29923" extrusionOk="0">
                  <a:moveTo>
                    <a:pt x="100" y="1"/>
                  </a:moveTo>
                  <a:cubicBezTo>
                    <a:pt x="67" y="1"/>
                    <a:pt x="0" y="6672"/>
                    <a:pt x="0" y="14945"/>
                  </a:cubicBezTo>
                  <a:cubicBezTo>
                    <a:pt x="0" y="23217"/>
                    <a:pt x="67" y="29922"/>
                    <a:pt x="100" y="29922"/>
                  </a:cubicBezTo>
                  <a:cubicBezTo>
                    <a:pt x="167" y="29922"/>
                    <a:pt x="234" y="23217"/>
                    <a:pt x="234" y="14945"/>
                  </a:cubicBezTo>
                  <a:cubicBezTo>
                    <a:pt x="234" y="6672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3882950" y="4509500"/>
              <a:ext cx="5025" cy="524575"/>
            </a:xfrm>
            <a:custGeom>
              <a:avLst/>
              <a:gdLst/>
              <a:ahLst/>
              <a:cxnLst/>
              <a:rect l="l" t="t" r="r" b="b"/>
              <a:pathLst>
                <a:path w="201" h="20983" extrusionOk="0">
                  <a:moveTo>
                    <a:pt x="100" y="1"/>
                  </a:moveTo>
                  <a:cubicBezTo>
                    <a:pt x="34" y="1"/>
                    <a:pt x="0" y="4704"/>
                    <a:pt x="0" y="10508"/>
                  </a:cubicBezTo>
                  <a:cubicBezTo>
                    <a:pt x="0" y="16279"/>
                    <a:pt x="34" y="20982"/>
                    <a:pt x="100" y="20982"/>
                  </a:cubicBezTo>
                  <a:cubicBezTo>
                    <a:pt x="167" y="20982"/>
                    <a:pt x="200" y="16312"/>
                    <a:pt x="200" y="10508"/>
                  </a:cubicBezTo>
                  <a:cubicBezTo>
                    <a:pt x="200" y="470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5158025" y="2118250"/>
              <a:ext cx="269375" cy="116375"/>
            </a:xfrm>
            <a:custGeom>
              <a:avLst/>
              <a:gdLst/>
              <a:ahLst/>
              <a:cxnLst/>
              <a:rect l="l" t="t" r="r" b="b"/>
              <a:pathLst>
                <a:path w="10775" h="4655" extrusionOk="0">
                  <a:moveTo>
                    <a:pt x="7230" y="1"/>
                  </a:moveTo>
                  <a:cubicBezTo>
                    <a:pt x="6943" y="1"/>
                    <a:pt x="6655" y="8"/>
                    <a:pt x="6372" y="16"/>
                  </a:cubicBezTo>
                  <a:cubicBezTo>
                    <a:pt x="5071" y="82"/>
                    <a:pt x="3803" y="316"/>
                    <a:pt x="2569" y="749"/>
                  </a:cubicBezTo>
                  <a:cubicBezTo>
                    <a:pt x="1568" y="1116"/>
                    <a:pt x="501" y="1583"/>
                    <a:pt x="0" y="2517"/>
                  </a:cubicBezTo>
                  <a:lnTo>
                    <a:pt x="634" y="2884"/>
                  </a:lnTo>
                  <a:cubicBezTo>
                    <a:pt x="2235" y="4052"/>
                    <a:pt x="4203" y="4652"/>
                    <a:pt x="6171" y="4652"/>
                  </a:cubicBezTo>
                  <a:cubicBezTo>
                    <a:pt x="6220" y="4654"/>
                    <a:pt x="6269" y="4655"/>
                    <a:pt x="6317" y="4655"/>
                  </a:cubicBezTo>
                  <a:cubicBezTo>
                    <a:pt x="7232" y="4655"/>
                    <a:pt x="8111" y="4357"/>
                    <a:pt x="8840" y="3818"/>
                  </a:cubicBezTo>
                  <a:cubicBezTo>
                    <a:pt x="9174" y="3518"/>
                    <a:pt x="9407" y="3151"/>
                    <a:pt x="9741" y="2851"/>
                  </a:cubicBezTo>
                  <a:cubicBezTo>
                    <a:pt x="9941" y="2651"/>
                    <a:pt x="10208" y="2517"/>
                    <a:pt x="10441" y="2317"/>
                  </a:cubicBezTo>
                  <a:cubicBezTo>
                    <a:pt x="10641" y="2117"/>
                    <a:pt x="10775" y="1817"/>
                    <a:pt x="10741" y="1517"/>
                  </a:cubicBezTo>
                  <a:cubicBezTo>
                    <a:pt x="10641" y="1150"/>
                    <a:pt x="10441" y="816"/>
                    <a:pt x="10174" y="616"/>
                  </a:cubicBezTo>
                  <a:cubicBezTo>
                    <a:pt x="9288" y="94"/>
                    <a:pt x="8258" y="1"/>
                    <a:pt x="723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5158025" y="2118450"/>
              <a:ext cx="269375" cy="116175"/>
            </a:xfrm>
            <a:custGeom>
              <a:avLst/>
              <a:gdLst/>
              <a:ahLst/>
              <a:cxnLst/>
              <a:rect l="l" t="t" r="r" b="b"/>
              <a:pathLst>
                <a:path w="10775" h="4647" extrusionOk="0">
                  <a:moveTo>
                    <a:pt x="6867" y="1"/>
                  </a:moveTo>
                  <a:cubicBezTo>
                    <a:pt x="6704" y="1"/>
                    <a:pt x="6538" y="3"/>
                    <a:pt x="6372" y="8"/>
                  </a:cubicBezTo>
                  <a:cubicBezTo>
                    <a:pt x="5071" y="74"/>
                    <a:pt x="3803" y="308"/>
                    <a:pt x="2569" y="741"/>
                  </a:cubicBezTo>
                  <a:cubicBezTo>
                    <a:pt x="1568" y="1075"/>
                    <a:pt x="501" y="1575"/>
                    <a:pt x="0" y="2509"/>
                  </a:cubicBezTo>
                  <a:lnTo>
                    <a:pt x="634" y="2876"/>
                  </a:lnTo>
                  <a:cubicBezTo>
                    <a:pt x="2235" y="4044"/>
                    <a:pt x="4203" y="4644"/>
                    <a:pt x="6205" y="4644"/>
                  </a:cubicBezTo>
                  <a:cubicBezTo>
                    <a:pt x="6252" y="4646"/>
                    <a:pt x="6299" y="4647"/>
                    <a:pt x="6346" y="4647"/>
                  </a:cubicBezTo>
                  <a:cubicBezTo>
                    <a:pt x="7232" y="4647"/>
                    <a:pt x="8111" y="4349"/>
                    <a:pt x="8840" y="3810"/>
                  </a:cubicBezTo>
                  <a:cubicBezTo>
                    <a:pt x="9174" y="3510"/>
                    <a:pt x="9407" y="3110"/>
                    <a:pt x="9741" y="2843"/>
                  </a:cubicBezTo>
                  <a:cubicBezTo>
                    <a:pt x="9941" y="2643"/>
                    <a:pt x="10208" y="2509"/>
                    <a:pt x="10441" y="2309"/>
                  </a:cubicBezTo>
                  <a:cubicBezTo>
                    <a:pt x="10641" y="2109"/>
                    <a:pt x="10775" y="1809"/>
                    <a:pt x="10741" y="1509"/>
                  </a:cubicBezTo>
                  <a:cubicBezTo>
                    <a:pt x="10575" y="1142"/>
                    <a:pt x="10341" y="875"/>
                    <a:pt x="10007" y="675"/>
                  </a:cubicBezTo>
                  <a:cubicBezTo>
                    <a:pt x="9019" y="122"/>
                    <a:pt x="7979" y="1"/>
                    <a:pt x="6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4398300" y="1655800"/>
              <a:ext cx="825625" cy="915675"/>
            </a:xfrm>
            <a:custGeom>
              <a:avLst/>
              <a:gdLst/>
              <a:ahLst/>
              <a:cxnLst/>
              <a:rect l="l" t="t" r="r" b="b"/>
              <a:pathLst>
                <a:path w="33025" h="36627" extrusionOk="0">
                  <a:moveTo>
                    <a:pt x="13310" y="0"/>
                  </a:moveTo>
                  <a:lnTo>
                    <a:pt x="10575" y="1268"/>
                  </a:lnTo>
                  <a:cubicBezTo>
                    <a:pt x="9975" y="1568"/>
                    <a:pt x="9374" y="1902"/>
                    <a:pt x="8841" y="2269"/>
                  </a:cubicBezTo>
                  <a:cubicBezTo>
                    <a:pt x="7006" y="3469"/>
                    <a:pt x="2636" y="6271"/>
                    <a:pt x="1836" y="9374"/>
                  </a:cubicBezTo>
                  <a:cubicBezTo>
                    <a:pt x="1" y="16579"/>
                    <a:pt x="3103" y="24585"/>
                    <a:pt x="3103" y="24585"/>
                  </a:cubicBezTo>
                  <a:lnTo>
                    <a:pt x="5105" y="23017"/>
                  </a:lnTo>
                  <a:cubicBezTo>
                    <a:pt x="5605" y="22616"/>
                    <a:pt x="6139" y="22283"/>
                    <a:pt x="6706" y="21949"/>
                  </a:cubicBezTo>
                  <a:lnTo>
                    <a:pt x="10742" y="32757"/>
                  </a:lnTo>
                  <a:cubicBezTo>
                    <a:pt x="10242" y="33057"/>
                    <a:pt x="9908" y="33558"/>
                    <a:pt x="9841" y="34125"/>
                  </a:cubicBezTo>
                  <a:cubicBezTo>
                    <a:pt x="9808" y="34992"/>
                    <a:pt x="10275" y="36059"/>
                    <a:pt x="11776" y="36360"/>
                  </a:cubicBezTo>
                  <a:lnTo>
                    <a:pt x="32558" y="36626"/>
                  </a:lnTo>
                  <a:cubicBezTo>
                    <a:pt x="32724" y="36626"/>
                    <a:pt x="32824" y="36526"/>
                    <a:pt x="32824" y="36360"/>
                  </a:cubicBezTo>
                  <a:cubicBezTo>
                    <a:pt x="32824" y="36326"/>
                    <a:pt x="32824" y="36326"/>
                    <a:pt x="32824" y="36293"/>
                  </a:cubicBezTo>
                  <a:lnTo>
                    <a:pt x="30389" y="28687"/>
                  </a:lnTo>
                  <a:cubicBezTo>
                    <a:pt x="30389" y="28687"/>
                    <a:pt x="30756" y="24885"/>
                    <a:pt x="31257" y="20315"/>
                  </a:cubicBezTo>
                  <a:cubicBezTo>
                    <a:pt x="31988" y="13396"/>
                    <a:pt x="33019" y="4687"/>
                    <a:pt x="33025" y="4670"/>
                  </a:cubicBezTo>
                  <a:lnTo>
                    <a:pt x="33025" y="4670"/>
                  </a:ln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lnTo>
                    <a:pt x="33025" y="4670"/>
                  </a:lnTo>
                  <a:cubicBezTo>
                    <a:pt x="31590" y="667"/>
                    <a:pt x="23218" y="0"/>
                    <a:pt x="23218" y="0"/>
                  </a:cubicBezTo>
                  <a:lnTo>
                    <a:pt x="13644" y="567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4846975" y="1977700"/>
              <a:ext cx="85075" cy="280450"/>
            </a:xfrm>
            <a:custGeom>
              <a:avLst/>
              <a:gdLst/>
              <a:ahLst/>
              <a:cxnLst/>
              <a:rect l="l" t="t" r="r" b="b"/>
              <a:pathLst>
                <a:path w="3403" h="11218" extrusionOk="0">
                  <a:moveTo>
                    <a:pt x="2702" y="0"/>
                  </a:moveTo>
                  <a:cubicBezTo>
                    <a:pt x="1568" y="2902"/>
                    <a:pt x="1601" y="6238"/>
                    <a:pt x="367" y="9140"/>
                  </a:cubicBezTo>
                  <a:cubicBezTo>
                    <a:pt x="234" y="9440"/>
                    <a:pt x="100" y="9774"/>
                    <a:pt x="67" y="10107"/>
                  </a:cubicBezTo>
                  <a:cubicBezTo>
                    <a:pt x="0" y="10441"/>
                    <a:pt x="100" y="10775"/>
                    <a:pt x="334" y="11041"/>
                  </a:cubicBezTo>
                  <a:cubicBezTo>
                    <a:pt x="485" y="11178"/>
                    <a:pt x="671" y="11218"/>
                    <a:pt x="869" y="11218"/>
                  </a:cubicBezTo>
                  <a:cubicBezTo>
                    <a:pt x="1108" y="11218"/>
                    <a:pt x="1364" y="11160"/>
                    <a:pt x="1601" y="11141"/>
                  </a:cubicBezTo>
                  <a:cubicBezTo>
                    <a:pt x="2002" y="11041"/>
                    <a:pt x="2368" y="10941"/>
                    <a:pt x="2735" y="10775"/>
                  </a:cubicBezTo>
                  <a:cubicBezTo>
                    <a:pt x="3403" y="7205"/>
                    <a:pt x="3069" y="3569"/>
                    <a:pt x="27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4717700" y="2385375"/>
              <a:ext cx="441175" cy="70950"/>
            </a:xfrm>
            <a:custGeom>
              <a:avLst/>
              <a:gdLst/>
              <a:ahLst/>
              <a:cxnLst/>
              <a:rect l="l" t="t" r="r" b="b"/>
              <a:pathLst>
                <a:path w="17647" h="2838" extrusionOk="0">
                  <a:moveTo>
                    <a:pt x="4617" y="1"/>
                  </a:moveTo>
                  <a:cubicBezTo>
                    <a:pt x="4043" y="1"/>
                    <a:pt x="3467" y="69"/>
                    <a:pt x="2903" y="205"/>
                  </a:cubicBezTo>
                  <a:cubicBezTo>
                    <a:pt x="1735" y="572"/>
                    <a:pt x="835" y="1506"/>
                    <a:pt x="1" y="2440"/>
                  </a:cubicBezTo>
                  <a:lnTo>
                    <a:pt x="268" y="2673"/>
                  </a:lnTo>
                  <a:cubicBezTo>
                    <a:pt x="611" y="2790"/>
                    <a:pt x="959" y="2838"/>
                    <a:pt x="1310" y="2838"/>
                  </a:cubicBezTo>
                  <a:cubicBezTo>
                    <a:pt x="2664" y="2838"/>
                    <a:pt x="4067" y="2132"/>
                    <a:pt x="5471" y="1973"/>
                  </a:cubicBezTo>
                  <a:cubicBezTo>
                    <a:pt x="5690" y="1948"/>
                    <a:pt x="5908" y="1937"/>
                    <a:pt x="6126" y="1937"/>
                  </a:cubicBezTo>
                  <a:cubicBezTo>
                    <a:pt x="7075" y="1937"/>
                    <a:pt x="8019" y="2144"/>
                    <a:pt x="8940" y="2306"/>
                  </a:cubicBezTo>
                  <a:cubicBezTo>
                    <a:pt x="10342" y="2524"/>
                    <a:pt x="11743" y="2636"/>
                    <a:pt x="13144" y="2636"/>
                  </a:cubicBezTo>
                  <a:cubicBezTo>
                    <a:pt x="14111" y="2636"/>
                    <a:pt x="15078" y="2582"/>
                    <a:pt x="16046" y="2473"/>
                  </a:cubicBezTo>
                  <a:cubicBezTo>
                    <a:pt x="16412" y="2440"/>
                    <a:pt x="16746" y="2340"/>
                    <a:pt x="17080" y="2206"/>
                  </a:cubicBezTo>
                  <a:cubicBezTo>
                    <a:pt x="17413" y="1973"/>
                    <a:pt x="17647" y="1573"/>
                    <a:pt x="17647" y="1172"/>
                  </a:cubicBezTo>
                  <a:cubicBezTo>
                    <a:pt x="13711" y="739"/>
                    <a:pt x="9774" y="539"/>
                    <a:pt x="5838" y="105"/>
                  </a:cubicBezTo>
                  <a:cubicBezTo>
                    <a:pt x="5435" y="35"/>
                    <a:pt x="5026" y="1"/>
                    <a:pt x="4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5103825" y="1761700"/>
              <a:ext cx="322750" cy="430325"/>
            </a:xfrm>
            <a:custGeom>
              <a:avLst/>
              <a:gdLst/>
              <a:ahLst/>
              <a:cxnLst/>
              <a:rect l="l" t="t" r="r" b="b"/>
              <a:pathLst>
                <a:path w="12910" h="17213" extrusionOk="0">
                  <a:moveTo>
                    <a:pt x="4637" y="1"/>
                  </a:moveTo>
                  <a:lnTo>
                    <a:pt x="0" y="5838"/>
                  </a:lnTo>
                  <a:lnTo>
                    <a:pt x="1068" y="17213"/>
                  </a:lnTo>
                  <a:cubicBezTo>
                    <a:pt x="1068" y="17213"/>
                    <a:pt x="3503" y="14511"/>
                    <a:pt x="10374" y="14444"/>
                  </a:cubicBezTo>
                  <a:cubicBezTo>
                    <a:pt x="11375" y="14478"/>
                    <a:pt x="12309" y="14978"/>
                    <a:pt x="12909" y="15779"/>
                  </a:cubicBezTo>
                  <a:lnTo>
                    <a:pt x="12309" y="14411"/>
                  </a:lnTo>
                  <a:cubicBezTo>
                    <a:pt x="10608" y="10575"/>
                    <a:pt x="4637" y="1"/>
                    <a:pt x="463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4681850" y="1945175"/>
              <a:ext cx="34225" cy="125950"/>
            </a:xfrm>
            <a:custGeom>
              <a:avLst/>
              <a:gdLst/>
              <a:ahLst/>
              <a:cxnLst/>
              <a:rect l="l" t="t" r="r" b="b"/>
              <a:pathLst>
                <a:path w="1369" h="5038" extrusionOk="0">
                  <a:moveTo>
                    <a:pt x="0" y="0"/>
                  </a:moveTo>
                  <a:cubicBezTo>
                    <a:pt x="134" y="868"/>
                    <a:pt x="334" y="1701"/>
                    <a:pt x="567" y="2535"/>
                  </a:cubicBezTo>
                  <a:cubicBezTo>
                    <a:pt x="768" y="3403"/>
                    <a:pt x="1034" y="4237"/>
                    <a:pt x="1368" y="5037"/>
                  </a:cubicBezTo>
                  <a:cubicBezTo>
                    <a:pt x="1235" y="4170"/>
                    <a:pt x="1068" y="3336"/>
                    <a:pt x="801" y="2502"/>
                  </a:cubicBezTo>
                  <a:cubicBezTo>
                    <a:pt x="601" y="1635"/>
                    <a:pt x="334" y="80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5093800" y="1887625"/>
              <a:ext cx="98425" cy="328600"/>
            </a:xfrm>
            <a:custGeom>
              <a:avLst/>
              <a:gdLst/>
              <a:ahLst/>
              <a:cxnLst/>
              <a:rect l="l" t="t" r="r" b="b"/>
              <a:pathLst>
                <a:path w="3937" h="13144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601" y="568"/>
                    <a:pt x="1368" y="1602"/>
                  </a:cubicBezTo>
                  <a:cubicBezTo>
                    <a:pt x="2403" y="2936"/>
                    <a:pt x="3103" y="4470"/>
                    <a:pt x="3503" y="6072"/>
                  </a:cubicBezTo>
                  <a:cubicBezTo>
                    <a:pt x="3670" y="6972"/>
                    <a:pt x="3737" y="7906"/>
                    <a:pt x="3637" y="8807"/>
                  </a:cubicBezTo>
                  <a:cubicBezTo>
                    <a:pt x="3537" y="9641"/>
                    <a:pt x="3403" y="10408"/>
                    <a:pt x="3303" y="11042"/>
                  </a:cubicBezTo>
                  <a:cubicBezTo>
                    <a:pt x="3236" y="11542"/>
                    <a:pt x="3170" y="12076"/>
                    <a:pt x="3170" y="12576"/>
                  </a:cubicBezTo>
                  <a:cubicBezTo>
                    <a:pt x="3170" y="12776"/>
                    <a:pt x="3170" y="12943"/>
                    <a:pt x="3203" y="13143"/>
                  </a:cubicBezTo>
                  <a:cubicBezTo>
                    <a:pt x="3236" y="12943"/>
                    <a:pt x="3236" y="12776"/>
                    <a:pt x="3236" y="12576"/>
                  </a:cubicBezTo>
                  <a:cubicBezTo>
                    <a:pt x="3270" y="12209"/>
                    <a:pt x="3337" y="11709"/>
                    <a:pt x="3470" y="11075"/>
                  </a:cubicBezTo>
                  <a:cubicBezTo>
                    <a:pt x="3570" y="10441"/>
                    <a:pt x="3737" y="9674"/>
                    <a:pt x="3837" y="8840"/>
                  </a:cubicBezTo>
                  <a:cubicBezTo>
                    <a:pt x="3937" y="7906"/>
                    <a:pt x="3904" y="6972"/>
                    <a:pt x="3703" y="6038"/>
                  </a:cubicBezTo>
                  <a:cubicBezTo>
                    <a:pt x="3337" y="4370"/>
                    <a:pt x="2569" y="2836"/>
                    <a:pt x="1502" y="1502"/>
                  </a:cubicBezTo>
                  <a:cubicBezTo>
                    <a:pt x="1168" y="1101"/>
                    <a:pt x="835" y="734"/>
                    <a:pt x="468" y="367"/>
                  </a:cubicBezTo>
                  <a:cubicBezTo>
                    <a:pt x="334" y="234"/>
                    <a:pt x="201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4716050" y="2457200"/>
              <a:ext cx="272700" cy="93850"/>
            </a:xfrm>
            <a:custGeom>
              <a:avLst/>
              <a:gdLst/>
              <a:ahLst/>
              <a:cxnLst/>
              <a:rect l="l" t="t" r="r" b="b"/>
              <a:pathLst>
                <a:path w="10908" h="3754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34"/>
                    <a:pt x="200" y="267"/>
                    <a:pt x="300" y="367"/>
                  </a:cubicBezTo>
                  <a:cubicBezTo>
                    <a:pt x="434" y="534"/>
                    <a:pt x="567" y="634"/>
                    <a:pt x="701" y="768"/>
                  </a:cubicBezTo>
                  <a:cubicBezTo>
                    <a:pt x="834" y="935"/>
                    <a:pt x="1034" y="1101"/>
                    <a:pt x="1234" y="1268"/>
                  </a:cubicBezTo>
                  <a:cubicBezTo>
                    <a:pt x="1735" y="1668"/>
                    <a:pt x="2268" y="2035"/>
                    <a:pt x="2835" y="2336"/>
                  </a:cubicBezTo>
                  <a:cubicBezTo>
                    <a:pt x="4203" y="3103"/>
                    <a:pt x="5704" y="3570"/>
                    <a:pt x="7272" y="3703"/>
                  </a:cubicBezTo>
                  <a:cubicBezTo>
                    <a:pt x="7589" y="3737"/>
                    <a:pt x="7906" y="3753"/>
                    <a:pt x="8223" y="3753"/>
                  </a:cubicBezTo>
                  <a:cubicBezTo>
                    <a:pt x="8539" y="3753"/>
                    <a:pt x="8856" y="3737"/>
                    <a:pt x="9173" y="3703"/>
                  </a:cubicBezTo>
                  <a:cubicBezTo>
                    <a:pt x="9440" y="3703"/>
                    <a:pt x="9707" y="3670"/>
                    <a:pt x="9907" y="3636"/>
                  </a:cubicBezTo>
                  <a:cubicBezTo>
                    <a:pt x="10074" y="3603"/>
                    <a:pt x="10274" y="3570"/>
                    <a:pt x="10441" y="3536"/>
                  </a:cubicBezTo>
                  <a:cubicBezTo>
                    <a:pt x="10608" y="3503"/>
                    <a:pt x="10774" y="3436"/>
                    <a:pt x="10908" y="3403"/>
                  </a:cubicBezTo>
                  <a:cubicBezTo>
                    <a:pt x="10908" y="3399"/>
                    <a:pt x="10900" y="3398"/>
                    <a:pt x="10885" y="3398"/>
                  </a:cubicBezTo>
                  <a:cubicBezTo>
                    <a:pt x="10759" y="3398"/>
                    <a:pt x="10125" y="3510"/>
                    <a:pt x="9173" y="3570"/>
                  </a:cubicBezTo>
                  <a:cubicBezTo>
                    <a:pt x="9003" y="3579"/>
                    <a:pt x="8834" y="3583"/>
                    <a:pt x="8664" y="3583"/>
                  </a:cubicBezTo>
                  <a:cubicBezTo>
                    <a:pt x="8200" y="3583"/>
                    <a:pt x="7736" y="3552"/>
                    <a:pt x="7272" y="3503"/>
                  </a:cubicBezTo>
                  <a:cubicBezTo>
                    <a:pt x="6538" y="3436"/>
                    <a:pt x="5771" y="3270"/>
                    <a:pt x="5037" y="3036"/>
                  </a:cubicBezTo>
                  <a:cubicBezTo>
                    <a:pt x="4303" y="2803"/>
                    <a:pt x="3603" y="2502"/>
                    <a:pt x="2902" y="2169"/>
                  </a:cubicBezTo>
                  <a:cubicBezTo>
                    <a:pt x="2368" y="1869"/>
                    <a:pt x="1835" y="1535"/>
                    <a:pt x="1334" y="1135"/>
                  </a:cubicBezTo>
                  <a:cubicBezTo>
                    <a:pt x="467" y="50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5115500" y="2483050"/>
              <a:ext cx="39200" cy="92800"/>
            </a:xfrm>
            <a:custGeom>
              <a:avLst/>
              <a:gdLst/>
              <a:ahLst/>
              <a:cxnLst/>
              <a:rect l="l" t="t" r="r" b="b"/>
              <a:pathLst>
                <a:path w="1568" h="3712" extrusionOk="0">
                  <a:moveTo>
                    <a:pt x="1334" y="1"/>
                  </a:moveTo>
                  <a:cubicBezTo>
                    <a:pt x="1268" y="1"/>
                    <a:pt x="1501" y="935"/>
                    <a:pt x="1168" y="2035"/>
                  </a:cubicBezTo>
                  <a:cubicBezTo>
                    <a:pt x="1034" y="2502"/>
                    <a:pt x="801" y="2936"/>
                    <a:pt x="467" y="3303"/>
                  </a:cubicBezTo>
                  <a:cubicBezTo>
                    <a:pt x="200" y="3570"/>
                    <a:pt x="0" y="3703"/>
                    <a:pt x="0" y="3703"/>
                  </a:cubicBezTo>
                  <a:cubicBezTo>
                    <a:pt x="5" y="3708"/>
                    <a:pt x="15" y="3711"/>
                    <a:pt x="29" y="3711"/>
                  </a:cubicBezTo>
                  <a:cubicBezTo>
                    <a:pt x="107" y="3711"/>
                    <a:pt x="313" y="3629"/>
                    <a:pt x="567" y="3403"/>
                  </a:cubicBezTo>
                  <a:cubicBezTo>
                    <a:pt x="967" y="3069"/>
                    <a:pt x="1234" y="2602"/>
                    <a:pt x="1401" y="2102"/>
                  </a:cubicBezTo>
                  <a:cubicBezTo>
                    <a:pt x="1535" y="1602"/>
                    <a:pt x="1568" y="1101"/>
                    <a:pt x="1501" y="601"/>
                  </a:cubicBezTo>
                  <a:cubicBezTo>
                    <a:pt x="1501" y="368"/>
                    <a:pt x="1434" y="167"/>
                    <a:pt x="1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5097150" y="2519750"/>
              <a:ext cx="28375" cy="57550"/>
            </a:xfrm>
            <a:custGeom>
              <a:avLst/>
              <a:gdLst/>
              <a:ahLst/>
              <a:cxnLst/>
              <a:rect l="l" t="t" r="r" b="b"/>
              <a:pathLst>
                <a:path w="1135" h="2302" extrusionOk="0">
                  <a:moveTo>
                    <a:pt x="934" y="0"/>
                  </a:moveTo>
                  <a:cubicBezTo>
                    <a:pt x="901" y="0"/>
                    <a:pt x="868" y="567"/>
                    <a:pt x="634" y="1201"/>
                  </a:cubicBezTo>
                  <a:cubicBezTo>
                    <a:pt x="401" y="1835"/>
                    <a:pt x="0" y="2235"/>
                    <a:pt x="67" y="2302"/>
                  </a:cubicBezTo>
                  <a:cubicBezTo>
                    <a:pt x="767" y="1768"/>
                    <a:pt x="1134" y="868"/>
                    <a:pt x="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4991225" y="2176175"/>
              <a:ext cx="36725" cy="54225"/>
            </a:xfrm>
            <a:custGeom>
              <a:avLst/>
              <a:gdLst/>
              <a:ahLst/>
              <a:cxnLst/>
              <a:rect l="l" t="t" r="r" b="b"/>
              <a:pathLst>
                <a:path w="1469" h="2169" extrusionOk="0">
                  <a:moveTo>
                    <a:pt x="1469" y="0"/>
                  </a:moveTo>
                  <a:lnTo>
                    <a:pt x="1469" y="0"/>
                  </a:lnTo>
                  <a:cubicBezTo>
                    <a:pt x="1068" y="234"/>
                    <a:pt x="768" y="567"/>
                    <a:pt x="535" y="968"/>
                  </a:cubicBezTo>
                  <a:cubicBezTo>
                    <a:pt x="268" y="1301"/>
                    <a:pt x="68" y="1701"/>
                    <a:pt x="1" y="2168"/>
                  </a:cubicBezTo>
                  <a:cubicBezTo>
                    <a:pt x="268" y="1801"/>
                    <a:pt x="501" y="1468"/>
                    <a:pt x="735" y="1068"/>
                  </a:cubicBezTo>
                  <a:cubicBezTo>
                    <a:pt x="1002" y="734"/>
                    <a:pt x="1235" y="367"/>
                    <a:pt x="14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4497550" y="1858025"/>
              <a:ext cx="173475" cy="66325"/>
            </a:xfrm>
            <a:custGeom>
              <a:avLst/>
              <a:gdLst/>
              <a:ahLst/>
              <a:cxnLst/>
              <a:rect l="l" t="t" r="r" b="b"/>
              <a:pathLst>
                <a:path w="6939" h="2653" extrusionOk="0">
                  <a:moveTo>
                    <a:pt x="551" y="0"/>
                  </a:moveTo>
                  <a:cubicBezTo>
                    <a:pt x="367" y="0"/>
                    <a:pt x="184" y="17"/>
                    <a:pt x="0" y="50"/>
                  </a:cubicBezTo>
                  <a:cubicBezTo>
                    <a:pt x="367" y="117"/>
                    <a:pt x="734" y="150"/>
                    <a:pt x="1101" y="184"/>
                  </a:cubicBezTo>
                  <a:cubicBezTo>
                    <a:pt x="2869" y="417"/>
                    <a:pt x="4537" y="1051"/>
                    <a:pt x="6038" y="2018"/>
                  </a:cubicBezTo>
                  <a:cubicBezTo>
                    <a:pt x="6305" y="2252"/>
                    <a:pt x="6639" y="2452"/>
                    <a:pt x="6939" y="2652"/>
                  </a:cubicBezTo>
                  <a:cubicBezTo>
                    <a:pt x="6705" y="2352"/>
                    <a:pt x="6438" y="2119"/>
                    <a:pt x="6138" y="1918"/>
                  </a:cubicBezTo>
                  <a:cubicBezTo>
                    <a:pt x="4670" y="851"/>
                    <a:pt x="2936" y="184"/>
                    <a:pt x="1101" y="50"/>
                  </a:cubicBezTo>
                  <a:cubicBezTo>
                    <a:pt x="918" y="17"/>
                    <a:pt x="734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5128000" y="1758375"/>
              <a:ext cx="91750" cy="110100"/>
            </a:xfrm>
            <a:custGeom>
              <a:avLst/>
              <a:gdLst/>
              <a:ahLst/>
              <a:cxnLst/>
              <a:rect l="l" t="t" r="r" b="b"/>
              <a:pathLst>
                <a:path w="3670" h="4404" extrusionOk="0">
                  <a:moveTo>
                    <a:pt x="3670" y="0"/>
                  </a:moveTo>
                  <a:lnTo>
                    <a:pt x="3670" y="0"/>
                  </a:lnTo>
                  <a:cubicBezTo>
                    <a:pt x="3403" y="100"/>
                    <a:pt x="3136" y="267"/>
                    <a:pt x="2936" y="434"/>
                  </a:cubicBezTo>
                  <a:cubicBezTo>
                    <a:pt x="2369" y="834"/>
                    <a:pt x="1835" y="1301"/>
                    <a:pt x="1401" y="1835"/>
                  </a:cubicBezTo>
                  <a:cubicBezTo>
                    <a:pt x="968" y="2369"/>
                    <a:pt x="568" y="2969"/>
                    <a:pt x="267" y="3569"/>
                  </a:cubicBezTo>
                  <a:cubicBezTo>
                    <a:pt x="134" y="3836"/>
                    <a:pt x="34" y="4103"/>
                    <a:pt x="0" y="4403"/>
                  </a:cubicBezTo>
                  <a:cubicBezTo>
                    <a:pt x="434" y="3536"/>
                    <a:pt x="968" y="2735"/>
                    <a:pt x="1568" y="1968"/>
                  </a:cubicBezTo>
                  <a:cubicBezTo>
                    <a:pt x="2202" y="1268"/>
                    <a:pt x="2903" y="601"/>
                    <a:pt x="3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4702700" y="1672475"/>
              <a:ext cx="313575" cy="181850"/>
            </a:xfrm>
            <a:custGeom>
              <a:avLst/>
              <a:gdLst/>
              <a:ahLst/>
              <a:cxnLst/>
              <a:rect l="l" t="t" r="r" b="b"/>
              <a:pathLst>
                <a:path w="12543" h="7274" extrusionOk="0">
                  <a:moveTo>
                    <a:pt x="12076" y="0"/>
                  </a:moveTo>
                  <a:cubicBezTo>
                    <a:pt x="12076" y="1"/>
                    <a:pt x="12176" y="301"/>
                    <a:pt x="12276" y="834"/>
                  </a:cubicBezTo>
                  <a:cubicBezTo>
                    <a:pt x="12409" y="1568"/>
                    <a:pt x="12376" y="2302"/>
                    <a:pt x="12176" y="3036"/>
                  </a:cubicBezTo>
                  <a:cubicBezTo>
                    <a:pt x="11909" y="4103"/>
                    <a:pt x="11342" y="5071"/>
                    <a:pt x="10508" y="5805"/>
                  </a:cubicBezTo>
                  <a:cubicBezTo>
                    <a:pt x="9474" y="6672"/>
                    <a:pt x="8173" y="7105"/>
                    <a:pt x="6805" y="7105"/>
                  </a:cubicBezTo>
                  <a:cubicBezTo>
                    <a:pt x="5471" y="7072"/>
                    <a:pt x="4137" y="6638"/>
                    <a:pt x="3069" y="5838"/>
                  </a:cubicBezTo>
                  <a:cubicBezTo>
                    <a:pt x="2169" y="5171"/>
                    <a:pt x="1468" y="4337"/>
                    <a:pt x="934" y="3336"/>
                  </a:cubicBezTo>
                  <a:cubicBezTo>
                    <a:pt x="601" y="2702"/>
                    <a:pt x="334" y="1968"/>
                    <a:pt x="200" y="1268"/>
                  </a:cubicBezTo>
                  <a:cubicBezTo>
                    <a:pt x="67" y="734"/>
                    <a:pt x="34" y="434"/>
                    <a:pt x="34" y="434"/>
                  </a:cubicBezTo>
                  <a:cubicBezTo>
                    <a:pt x="0" y="534"/>
                    <a:pt x="0" y="601"/>
                    <a:pt x="34" y="668"/>
                  </a:cubicBezTo>
                  <a:cubicBezTo>
                    <a:pt x="34" y="868"/>
                    <a:pt x="67" y="1068"/>
                    <a:pt x="100" y="1268"/>
                  </a:cubicBezTo>
                  <a:cubicBezTo>
                    <a:pt x="234" y="2035"/>
                    <a:pt x="467" y="2736"/>
                    <a:pt x="801" y="3436"/>
                  </a:cubicBezTo>
                  <a:cubicBezTo>
                    <a:pt x="1301" y="4437"/>
                    <a:pt x="2035" y="5304"/>
                    <a:pt x="2936" y="6005"/>
                  </a:cubicBezTo>
                  <a:cubicBezTo>
                    <a:pt x="4032" y="6811"/>
                    <a:pt x="5346" y="7274"/>
                    <a:pt x="6698" y="7274"/>
                  </a:cubicBezTo>
                  <a:cubicBezTo>
                    <a:pt x="6745" y="7274"/>
                    <a:pt x="6792" y="7273"/>
                    <a:pt x="6839" y="7272"/>
                  </a:cubicBezTo>
                  <a:cubicBezTo>
                    <a:pt x="6885" y="7273"/>
                    <a:pt x="6932" y="7274"/>
                    <a:pt x="6979" y="7274"/>
                  </a:cubicBezTo>
                  <a:cubicBezTo>
                    <a:pt x="8331" y="7274"/>
                    <a:pt x="9643" y="6807"/>
                    <a:pt x="10675" y="5905"/>
                  </a:cubicBezTo>
                  <a:cubicBezTo>
                    <a:pt x="11509" y="5171"/>
                    <a:pt x="12109" y="4170"/>
                    <a:pt x="12376" y="3036"/>
                  </a:cubicBezTo>
                  <a:cubicBezTo>
                    <a:pt x="12543" y="2302"/>
                    <a:pt x="12543" y="1535"/>
                    <a:pt x="12376" y="801"/>
                  </a:cubicBezTo>
                  <a:cubicBezTo>
                    <a:pt x="12309" y="601"/>
                    <a:pt x="12242" y="401"/>
                    <a:pt x="12176" y="201"/>
                  </a:cubicBezTo>
                  <a:cubicBezTo>
                    <a:pt x="12142" y="134"/>
                    <a:pt x="12109" y="67"/>
                    <a:pt x="120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4991225" y="2179925"/>
              <a:ext cx="50900" cy="52150"/>
            </a:xfrm>
            <a:custGeom>
              <a:avLst/>
              <a:gdLst/>
              <a:ahLst/>
              <a:cxnLst/>
              <a:rect l="l" t="t" r="r" b="b"/>
              <a:pathLst>
                <a:path w="2036" h="2086" extrusionOk="0">
                  <a:moveTo>
                    <a:pt x="1602" y="0"/>
                  </a:moveTo>
                  <a:cubicBezTo>
                    <a:pt x="1535" y="0"/>
                    <a:pt x="1469" y="17"/>
                    <a:pt x="1402" y="50"/>
                  </a:cubicBezTo>
                  <a:cubicBezTo>
                    <a:pt x="1302" y="84"/>
                    <a:pt x="1202" y="184"/>
                    <a:pt x="1102" y="284"/>
                  </a:cubicBezTo>
                  <a:cubicBezTo>
                    <a:pt x="601" y="784"/>
                    <a:pt x="234" y="1418"/>
                    <a:pt x="1" y="2085"/>
                  </a:cubicBezTo>
                  <a:lnTo>
                    <a:pt x="2036" y="1885"/>
                  </a:lnTo>
                  <a:cubicBezTo>
                    <a:pt x="2036" y="1485"/>
                    <a:pt x="2002" y="1018"/>
                    <a:pt x="2002" y="584"/>
                  </a:cubicBezTo>
                  <a:cubicBezTo>
                    <a:pt x="2036" y="384"/>
                    <a:pt x="1936" y="184"/>
                    <a:pt x="1802" y="50"/>
                  </a:cubicBezTo>
                  <a:cubicBezTo>
                    <a:pt x="1735" y="17"/>
                    <a:pt x="1669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5173875" y="2008550"/>
              <a:ext cx="40875" cy="161800"/>
            </a:xfrm>
            <a:custGeom>
              <a:avLst/>
              <a:gdLst/>
              <a:ahLst/>
              <a:cxnLst/>
              <a:rect l="l" t="t" r="r" b="b"/>
              <a:pathLst>
                <a:path w="1635" h="6472" extrusionOk="0">
                  <a:moveTo>
                    <a:pt x="0" y="0"/>
                  </a:moveTo>
                  <a:cubicBezTo>
                    <a:pt x="867" y="2869"/>
                    <a:pt x="601" y="4504"/>
                    <a:pt x="100" y="6472"/>
                  </a:cubicBezTo>
                  <a:lnTo>
                    <a:pt x="200" y="6205"/>
                  </a:lnTo>
                  <a:cubicBezTo>
                    <a:pt x="767" y="5037"/>
                    <a:pt x="1635" y="4337"/>
                    <a:pt x="1468" y="3169"/>
                  </a:cubicBezTo>
                  <a:cubicBezTo>
                    <a:pt x="1268" y="1968"/>
                    <a:pt x="767" y="9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4842800" y="4489500"/>
              <a:ext cx="266050" cy="488700"/>
            </a:xfrm>
            <a:custGeom>
              <a:avLst/>
              <a:gdLst/>
              <a:ahLst/>
              <a:cxnLst/>
              <a:rect l="l" t="t" r="r" b="b"/>
              <a:pathLst>
                <a:path w="10642" h="19548" extrusionOk="0">
                  <a:moveTo>
                    <a:pt x="0" y="0"/>
                  </a:moveTo>
                  <a:lnTo>
                    <a:pt x="1268" y="19447"/>
                  </a:lnTo>
                  <a:lnTo>
                    <a:pt x="9407" y="19547"/>
                  </a:lnTo>
                  <a:lnTo>
                    <a:pt x="10641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4859475" y="4911450"/>
              <a:ext cx="455350" cy="154300"/>
            </a:xfrm>
            <a:custGeom>
              <a:avLst/>
              <a:gdLst/>
              <a:ahLst/>
              <a:cxnLst/>
              <a:rect l="l" t="t" r="r" b="b"/>
              <a:pathLst>
                <a:path w="18214" h="6172" extrusionOk="0">
                  <a:moveTo>
                    <a:pt x="301" y="1"/>
                  </a:moveTo>
                  <a:lnTo>
                    <a:pt x="0" y="6072"/>
                  </a:lnTo>
                  <a:lnTo>
                    <a:pt x="18213" y="6172"/>
                  </a:lnTo>
                  <a:cubicBezTo>
                    <a:pt x="18147" y="4437"/>
                    <a:pt x="8974" y="735"/>
                    <a:pt x="8974" y="735"/>
                  </a:cubicBezTo>
                  <a:lnTo>
                    <a:pt x="8974" y="201"/>
                  </a:lnTo>
                  <a:cubicBezTo>
                    <a:pt x="7646" y="770"/>
                    <a:pt x="6237" y="1054"/>
                    <a:pt x="4833" y="1054"/>
                  </a:cubicBezTo>
                  <a:cubicBezTo>
                    <a:pt x="3274" y="1054"/>
                    <a:pt x="1723" y="703"/>
                    <a:pt x="30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4898675" y="4959625"/>
              <a:ext cx="37550" cy="34725"/>
            </a:xfrm>
            <a:custGeom>
              <a:avLst/>
              <a:gdLst/>
              <a:ahLst/>
              <a:cxnLst/>
              <a:rect l="l" t="t" r="r" b="b"/>
              <a:pathLst>
                <a:path w="1502" h="1389" extrusionOk="0">
                  <a:moveTo>
                    <a:pt x="768" y="0"/>
                  </a:moveTo>
                  <a:cubicBezTo>
                    <a:pt x="690" y="0"/>
                    <a:pt x="611" y="14"/>
                    <a:pt x="534" y="42"/>
                  </a:cubicBezTo>
                  <a:lnTo>
                    <a:pt x="567" y="42"/>
                  </a:lnTo>
                  <a:cubicBezTo>
                    <a:pt x="200" y="142"/>
                    <a:pt x="0" y="476"/>
                    <a:pt x="34" y="876"/>
                  </a:cubicBezTo>
                  <a:cubicBezTo>
                    <a:pt x="121" y="1196"/>
                    <a:pt x="411" y="1389"/>
                    <a:pt x="727" y="1389"/>
                  </a:cubicBezTo>
                  <a:cubicBezTo>
                    <a:pt x="774" y="1389"/>
                    <a:pt x="821" y="1385"/>
                    <a:pt x="868" y="1376"/>
                  </a:cubicBezTo>
                  <a:cubicBezTo>
                    <a:pt x="1268" y="1276"/>
                    <a:pt x="1501" y="876"/>
                    <a:pt x="1435" y="476"/>
                  </a:cubicBezTo>
                  <a:cubicBezTo>
                    <a:pt x="1329" y="186"/>
                    <a:pt x="105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4859475" y="5026550"/>
              <a:ext cx="457850" cy="39200"/>
            </a:xfrm>
            <a:custGeom>
              <a:avLst/>
              <a:gdLst/>
              <a:ahLst/>
              <a:cxnLst/>
              <a:rect l="l" t="t" r="r" b="b"/>
              <a:pathLst>
                <a:path w="18314" h="1568" extrusionOk="0">
                  <a:moveTo>
                    <a:pt x="67" y="0"/>
                  </a:moveTo>
                  <a:lnTo>
                    <a:pt x="0" y="1468"/>
                  </a:lnTo>
                  <a:lnTo>
                    <a:pt x="18213" y="1568"/>
                  </a:lnTo>
                  <a:cubicBezTo>
                    <a:pt x="18314" y="1001"/>
                    <a:pt x="17513" y="634"/>
                    <a:pt x="17513" y="634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5042100" y="4929425"/>
              <a:ext cx="43400" cy="27975"/>
            </a:xfrm>
            <a:custGeom>
              <a:avLst/>
              <a:gdLst/>
              <a:ahLst/>
              <a:cxnLst/>
              <a:rect l="l" t="t" r="r" b="b"/>
              <a:pathLst>
                <a:path w="1736" h="1119" extrusionOk="0">
                  <a:moveTo>
                    <a:pt x="1472" y="1"/>
                  </a:moveTo>
                  <a:cubicBezTo>
                    <a:pt x="1266" y="1"/>
                    <a:pt x="967" y="62"/>
                    <a:pt x="668" y="249"/>
                  </a:cubicBezTo>
                  <a:cubicBezTo>
                    <a:pt x="134" y="583"/>
                    <a:pt x="1" y="1083"/>
                    <a:pt x="67" y="1116"/>
                  </a:cubicBezTo>
                  <a:cubicBezTo>
                    <a:pt x="72" y="1118"/>
                    <a:pt x="76" y="1119"/>
                    <a:pt x="81" y="1119"/>
                  </a:cubicBezTo>
                  <a:cubicBezTo>
                    <a:pt x="188" y="1119"/>
                    <a:pt x="420" y="770"/>
                    <a:pt x="835" y="483"/>
                  </a:cubicBezTo>
                  <a:cubicBezTo>
                    <a:pt x="1268" y="216"/>
                    <a:pt x="1735" y="182"/>
                    <a:pt x="1735" y="82"/>
                  </a:cubicBezTo>
                  <a:cubicBezTo>
                    <a:pt x="1735" y="38"/>
                    <a:pt x="1632" y="1"/>
                    <a:pt x="1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5100475" y="4950825"/>
              <a:ext cx="32550" cy="34875"/>
            </a:xfrm>
            <a:custGeom>
              <a:avLst/>
              <a:gdLst/>
              <a:ahLst/>
              <a:cxnLst/>
              <a:rect l="l" t="t" r="r" b="b"/>
              <a:pathLst>
                <a:path w="1302" h="1395" extrusionOk="0">
                  <a:moveTo>
                    <a:pt x="1216" y="0"/>
                  </a:moveTo>
                  <a:cubicBezTo>
                    <a:pt x="1049" y="0"/>
                    <a:pt x="670" y="99"/>
                    <a:pt x="368" y="427"/>
                  </a:cubicBezTo>
                  <a:cubicBezTo>
                    <a:pt x="1" y="894"/>
                    <a:pt x="34" y="1395"/>
                    <a:pt x="134" y="1395"/>
                  </a:cubicBezTo>
                  <a:cubicBezTo>
                    <a:pt x="234" y="1395"/>
                    <a:pt x="301" y="994"/>
                    <a:pt x="634" y="627"/>
                  </a:cubicBezTo>
                  <a:cubicBezTo>
                    <a:pt x="935" y="260"/>
                    <a:pt x="1302" y="94"/>
                    <a:pt x="1302" y="27"/>
                  </a:cubicBezTo>
                  <a:cubicBezTo>
                    <a:pt x="1302" y="11"/>
                    <a:pt x="1270" y="0"/>
                    <a:pt x="1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5154675" y="4970325"/>
              <a:ext cx="23375" cy="38725"/>
            </a:xfrm>
            <a:custGeom>
              <a:avLst/>
              <a:gdLst/>
              <a:ahLst/>
              <a:cxnLst/>
              <a:rect l="l" t="t" r="r" b="b"/>
              <a:pathLst>
                <a:path w="935" h="1549" extrusionOk="0">
                  <a:moveTo>
                    <a:pt x="868" y="0"/>
                  </a:moveTo>
                  <a:cubicBezTo>
                    <a:pt x="760" y="0"/>
                    <a:pt x="436" y="184"/>
                    <a:pt x="234" y="615"/>
                  </a:cubicBezTo>
                  <a:cubicBezTo>
                    <a:pt x="1" y="1115"/>
                    <a:pt x="101" y="1549"/>
                    <a:pt x="201" y="1549"/>
                  </a:cubicBezTo>
                  <a:cubicBezTo>
                    <a:pt x="301" y="1515"/>
                    <a:pt x="301" y="1148"/>
                    <a:pt x="501" y="748"/>
                  </a:cubicBezTo>
                  <a:cubicBezTo>
                    <a:pt x="701" y="348"/>
                    <a:pt x="935" y="81"/>
                    <a:pt x="902" y="14"/>
                  </a:cubicBezTo>
                  <a:cubicBezTo>
                    <a:pt x="897" y="5"/>
                    <a:pt x="885" y="0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4602700" y="987775"/>
              <a:ext cx="576200" cy="523150"/>
            </a:xfrm>
            <a:custGeom>
              <a:avLst/>
              <a:gdLst/>
              <a:ahLst/>
              <a:cxnLst/>
              <a:rect l="l" t="t" r="r" b="b"/>
              <a:pathLst>
                <a:path w="23048" h="20926" extrusionOk="0">
                  <a:moveTo>
                    <a:pt x="14997" y="1"/>
                  </a:moveTo>
                  <a:cubicBezTo>
                    <a:pt x="14678" y="1"/>
                    <a:pt x="14357" y="34"/>
                    <a:pt x="14041" y="102"/>
                  </a:cubicBezTo>
                  <a:cubicBezTo>
                    <a:pt x="12773" y="369"/>
                    <a:pt x="11606" y="769"/>
                    <a:pt x="10472" y="1370"/>
                  </a:cubicBezTo>
                  <a:cubicBezTo>
                    <a:pt x="9651" y="538"/>
                    <a:pt x="8625" y="159"/>
                    <a:pt x="7617" y="159"/>
                  </a:cubicBezTo>
                  <a:cubicBezTo>
                    <a:pt x="5756" y="159"/>
                    <a:pt x="3958" y="1451"/>
                    <a:pt x="3633" y="3571"/>
                  </a:cubicBezTo>
                  <a:cubicBezTo>
                    <a:pt x="3429" y="3523"/>
                    <a:pt x="3227" y="3500"/>
                    <a:pt x="3029" y="3500"/>
                  </a:cubicBezTo>
                  <a:cubicBezTo>
                    <a:pt x="1331" y="3500"/>
                    <a:pt x="0" y="5203"/>
                    <a:pt x="598" y="6907"/>
                  </a:cubicBezTo>
                  <a:lnTo>
                    <a:pt x="6235" y="8909"/>
                  </a:lnTo>
                  <a:lnTo>
                    <a:pt x="12406" y="19750"/>
                  </a:lnTo>
                  <a:cubicBezTo>
                    <a:pt x="13321" y="20534"/>
                    <a:pt x="14460" y="20926"/>
                    <a:pt x="15600" y="20926"/>
                  </a:cubicBezTo>
                  <a:cubicBezTo>
                    <a:pt x="16787" y="20926"/>
                    <a:pt x="17975" y="20500"/>
                    <a:pt x="18911" y="19650"/>
                  </a:cubicBezTo>
                  <a:cubicBezTo>
                    <a:pt x="20746" y="17982"/>
                    <a:pt x="21046" y="15213"/>
                    <a:pt x="19645" y="13178"/>
                  </a:cubicBezTo>
                  <a:cubicBezTo>
                    <a:pt x="19978" y="12878"/>
                    <a:pt x="20279" y="12511"/>
                    <a:pt x="20512" y="12111"/>
                  </a:cubicBezTo>
                  <a:cubicBezTo>
                    <a:pt x="21513" y="11544"/>
                    <a:pt x="22213" y="10576"/>
                    <a:pt x="22514" y="9442"/>
                  </a:cubicBezTo>
                  <a:cubicBezTo>
                    <a:pt x="23047" y="7074"/>
                    <a:pt x="21179" y="4439"/>
                    <a:pt x="18778" y="4138"/>
                  </a:cubicBezTo>
                  <a:cubicBezTo>
                    <a:pt x="19245" y="2971"/>
                    <a:pt x="18677" y="1570"/>
                    <a:pt x="17643" y="803"/>
                  </a:cubicBezTo>
                  <a:cubicBezTo>
                    <a:pt x="16849" y="282"/>
                    <a:pt x="15926" y="1"/>
                    <a:pt x="149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4627650" y="1088450"/>
              <a:ext cx="419400" cy="712100"/>
            </a:xfrm>
            <a:custGeom>
              <a:avLst/>
              <a:gdLst/>
              <a:ahLst/>
              <a:cxnLst/>
              <a:rect l="l" t="t" r="r" b="b"/>
              <a:pathLst>
                <a:path w="16776" h="28484" extrusionOk="0">
                  <a:moveTo>
                    <a:pt x="9797" y="0"/>
                  </a:moveTo>
                  <a:cubicBezTo>
                    <a:pt x="9493" y="0"/>
                    <a:pt x="9184" y="46"/>
                    <a:pt x="8873" y="145"/>
                  </a:cubicBezTo>
                  <a:lnTo>
                    <a:pt x="934" y="4048"/>
                  </a:lnTo>
                  <a:cubicBezTo>
                    <a:pt x="134" y="4281"/>
                    <a:pt x="0" y="5048"/>
                    <a:pt x="200" y="5849"/>
                  </a:cubicBezTo>
                  <a:lnTo>
                    <a:pt x="200" y="6283"/>
                  </a:lnTo>
                  <a:lnTo>
                    <a:pt x="3269" y="19058"/>
                  </a:lnTo>
                  <a:lnTo>
                    <a:pt x="4570" y="24762"/>
                  </a:lnTo>
                  <a:cubicBezTo>
                    <a:pt x="5113" y="26964"/>
                    <a:pt x="7074" y="28484"/>
                    <a:pt x="9269" y="28484"/>
                  </a:cubicBezTo>
                  <a:cubicBezTo>
                    <a:pt x="9502" y="28484"/>
                    <a:pt x="9737" y="28467"/>
                    <a:pt x="9974" y="28432"/>
                  </a:cubicBezTo>
                  <a:cubicBezTo>
                    <a:pt x="12609" y="28065"/>
                    <a:pt x="14444" y="25630"/>
                    <a:pt x="14077" y="22961"/>
                  </a:cubicBezTo>
                  <a:cubicBezTo>
                    <a:pt x="14077" y="22894"/>
                    <a:pt x="14044" y="22794"/>
                    <a:pt x="14044" y="22694"/>
                  </a:cubicBezTo>
                  <a:cubicBezTo>
                    <a:pt x="13679" y="20938"/>
                    <a:pt x="13446" y="19742"/>
                    <a:pt x="13443" y="19726"/>
                  </a:cubicBezTo>
                  <a:lnTo>
                    <a:pt x="13443" y="19726"/>
                  </a:lnTo>
                  <a:cubicBezTo>
                    <a:pt x="13443" y="19726"/>
                    <a:pt x="13444" y="19726"/>
                    <a:pt x="13445" y="19726"/>
                  </a:cubicBezTo>
                  <a:cubicBezTo>
                    <a:pt x="13525" y="19726"/>
                    <a:pt x="16776" y="18400"/>
                    <a:pt x="16545" y="13788"/>
                  </a:cubicBezTo>
                  <a:cubicBezTo>
                    <a:pt x="16412" y="11486"/>
                    <a:pt x="15545" y="7850"/>
                    <a:pt x="14711" y="4915"/>
                  </a:cubicBezTo>
                  <a:cubicBezTo>
                    <a:pt x="14064" y="2561"/>
                    <a:pt x="12067" y="0"/>
                    <a:pt x="9797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4965375" y="1277300"/>
              <a:ext cx="31725" cy="28625"/>
            </a:xfrm>
            <a:custGeom>
              <a:avLst/>
              <a:gdLst/>
              <a:ahLst/>
              <a:cxnLst/>
              <a:rect l="l" t="t" r="r" b="b"/>
              <a:pathLst>
                <a:path w="1269" h="1145" extrusionOk="0">
                  <a:moveTo>
                    <a:pt x="664" y="0"/>
                  </a:moveTo>
                  <a:cubicBezTo>
                    <a:pt x="609" y="0"/>
                    <a:pt x="554" y="10"/>
                    <a:pt x="501" y="29"/>
                  </a:cubicBezTo>
                  <a:cubicBezTo>
                    <a:pt x="168" y="96"/>
                    <a:pt x="1" y="396"/>
                    <a:pt x="68" y="730"/>
                  </a:cubicBezTo>
                  <a:cubicBezTo>
                    <a:pt x="153" y="986"/>
                    <a:pt x="384" y="1145"/>
                    <a:pt x="636" y="1145"/>
                  </a:cubicBezTo>
                  <a:cubicBezTo>
                    <a:pt x="679" y="1145"/>
                    <a:pt x="724" y="1140"/>
                    <a:pt x="768" y="1130"/>
                  </a:cubicBezTo>
                  <a:cubicBezTo>
                    <a:pt x="1068" y="1030"/>
                    <a:pt x="1268" y="730"/>
                    <a:pt x="1202" y="430"/>
                  </a:cubicBezTo>
                  <a:cubicBezTo>
                    <a:pt x="1202" y="430"/>
                    <a:pt x="1168" y="396"/>
                    <a:pt x="1168" y="396"/>
                  </a:cubicBezTo>
                  <a:cubicBezTo>
                    <a:pt x="1115" y="155"/>
                    <a:pt x="889" y="0"/>
                    <a:pt x="6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4927025" y="1255775"/>
              <a:ext cx="59225" cy="22450"/>
            </a:xfrm>
            <a:custGeom>
              <a:avLst/>
              <a:gdLst/>
              <a:ahLst/>
              <a:cxnLst/>
              <a:rect l="l" t="t" r="r" b="b"/>
              <a:pathLst>
                <a:path w="2369" h="898" extrusionOk="0">
                  <a:moveTo>
                    <a:pt x="1475" y="0"/>
                  </a:moveTo>
                  <a:cubicBezTo>
                    <a:pt x="1351" y="0"/>
                    <a:pt x="1226" y="19"/>
                    <a:pt x="1101" y="57"/>
                  </a:cubicBezTo>
                  <a:cubicBezTo>
                    <a:pt x="768" y="123"/>
                    <a:pt x="501" y="257"/>
                    <a:pt x="267" y="524"/>
                  </a:cubicBezTo>
                  <a:cubicBezTo>
                    <a:pt x="100" y="690"/>
                    <a:pt x="0" y="824"/>
                    <a:pt x="100" y="890"/>
                  </a:cubicBezTo>
                  <a:cubicBezTo>
                    <a:pt x="106" y="895"/>
                    <a:pt x="113" y="898"/>
                    <a:pt x="121" y="898"/>
                  </a:cubicBezTo>
                  <a:cubicBezTo>
                    <a:pt x="229" y="898"/>
                    <a:pt x="613" y="544"/>
                    <a:pt x="1168" y="390"/>
                  </a:cubicBezTo>
                  <a:cubicBezTo>
                    <a:pt x="1316" y="359"/>
                    <a:pt x="1457" y="348"/>
                    <a:pt x="1587" y="348"/>
                  </a:cubicBezTo>
                  <a:cubicBezTo>
                    <a:pt x="1909" y="348"/>
                    <a:pt x="2162" y="416"/>
                    <a:pt x="2288" y="416"/>
                  </a:cubicBezTo>
                  <a:cubicBezTo>
                    <a:pt x="2329" y="416"/>
                    <a:pt x="2356" y="409"/>
                    <a:pt x="2369" y="390"/>
                  </a:cubicBezTo>
                  <a:cubicBezTo>
                    <a:pt x="2369" y="357"/>
                    <a:pt x="2302" y="257"/>
                    <a:pt x="2069" y="157"/>
                  </a:cubicBezTo>
                  <a:cubicBezTo>
                    <a:pt x="1881" y="52"/>
                    <a:pt x="1680" y="0"/>
                    <a:pt x="14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4813600" y="1311850"/>
              <a:ext cx="31725" cy="28550"/>
            </a:xfrm>
            <a:custGeom>
              <a:avLst/>
              <a:gdLst/>
              <a:ahLst/>
              <a:cxnLst/>
              <a:rect l="l" t="t" r="r" b="b"/>
              <a:pathLst>
                <a:path w="1269" h="1142" extrusionOk="0">
                  <a:moveTo>
                    <a:pt x="633" y="0"/>
                  </a:moveTo>
                  <a:cubicBezTo>
                    <a:pt x="590" y="0"/>
                    <a:pt x="545" y="5"/>
                    <a:pt x="501" y="15"/>
                  </a:cubicBezTo>
                  <a:cubicBezTo>
                    <a:pt x="201" y="115"/>
                    <a:pt x="1" y="415"/>
                    <a:pt x="68" y="716"/>
                  </a:cubicBezTo>
                  <a:cubicBezTo>
                    <a:pt x="150" y="963"/>
                    <a:pt x="368" y="1142"/>
                    <a:pt x="628" y="1142"/>
                  </a:cubicBezTo>
                  <a:cubicBezTo>
                    <a:pt x="684" y="1142"/>
                    <a:pt x="742" y="1134"/>
                    <a:pt x="801" y="1116"/>
                  </a:cubicBezTo>
                  <a:cubicBezTo>
                    <a:pt x="1102" y="1016"/>
                    <a:pt x="1268" y="716"/>
                    <a:pt x="1202" y="415"/>
                  </a:cubicBezTo>
                  <a:cubicBezTo>
                    <a:pt x="1116" y="159"/>
                    <a:pt x="886" y="0"/>
                    <a:pt x="6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4776925" y="1293025"/>
              <a:ext cx="60050" cy="21900"/>
            </a:xfrm>
            <a:custGeom>
              <a:avLst/>
              <a:gdLst/>
              <a:ahLst/>
              <a:cxnLst/>
              <a:rect l="l" t="t" r="r" b="b"/>
              <a:pathLst>
                <a:path w="2402" h="876" extrusionOk="0">
                  <a:moveTo>
                    <a:pt x="1443" y="1"/>
                  </a:moveTo>
                  <a:cubicBezTo>
                    <a:pt x="1338" y="1"/>
                    <a:pt x="1234" y="12"/>
                    <a:pt x="1134" y="34"/>
                  </a:cubicBezTo>
                  <a:cubicBezTo>
                    <a:pt x="801" y="101"/>
                    <a:pt x="500" y="268"/>
                    <a:pt x="267" y="501"/>
                  </a:cubicBezTo>
                  <a:cubicBezTo>
                    <a:pt x="100" y="668"/>
                    <a:pt x="0" y="801"/>
                    <a:pt x="100" y="868"/>
                  </a:cubicBezTo>
                  <a:cubicBezTo>
                    <a:pt x="105" y="873"/>
                    <a:pt x="112" y="876"/>
                    <a:pt x="121" y="876"/>
                  </a:cubicBezTo>
                  <a:cubicBezTo>
                    <a:pt x="229" y="876"/>
                    <a:pt x="615" y="524"/>
                    <a:pt x="1201" y="401"/>
                  </a:cubicBezTo>
                  <a:cubicBezTo>
                    <a:pt x="1366" y="355"/>
                    <a:pt x="1523" y="340"/>
                    <a:pt x="1665" y="340"/>
                  </a:cubicBezTo>
                  <a:cubicBezTo>
                    <a:pt x="1975" y="340"/>
                    <a:pt x="2217" y="413"/>
                    <a:pt x="2321" y="413"/>
                  </a:cubicBezTo>
                  <a:cubicBezTo>
                    <a:pt x="2344" y="413"/>
                    <a:pt x="2360" y="410"/>
                    <a:pt x="2368" y="401"/>
                  </a:cubicBezTo>
                  <a:cubicBezTo>
                    <a:pt x="2402" y="334"/>
                    <a:pt x="2302" y="234"/>
                    <a:pt x="2068" y="134"/>
                  </a:cubicBezTo>
                  <a:cubicBezTo>
                    <a:pt x="1868" y="45"/>
                    <a:pt x="1653" y="1"/>
                    <a:pt x="14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4878650" y="1273025"/>
              <a:ext cx="73425" cy="127600"/>
            </a:xfrm>
            <a:custGeom>
              <a:avLst/>
              <a:gdLst/>
              <a:ahLst/>
              <a:cxnLst/>
              <a:rect l="l" t="t" r="r" b="b"/>
              <a:pathLst>
                <a:path w="2937" h="5104" extrusionOk="0">
                  <a:moveTo>
                    <a:pt x="67" y="0"/>
                  </a:moveTo>
                  <a:cubicBezTo>
                    <a:pt x="1" y="34"/>
                    <a:pt x="768" y="1368"/>
                    <a:pt x="1769" y="2936"/>
                  </a:cubicBezTo>
                  <a:lnTo>
                    <a:pt x="2502" y="4037"/>
                  </a:lnTo>
                  <a:cubicBezTo>
                    <a:pt x="2603" y="4170"/>
                    <a:pt x="2669" y="4337"/>
                    <a:pt x="2703" y="4504"/>
                  </a:cubicBezTo>
                  <a:cubicBezTo>
                    <a:pt x="2703" y="4604"/>
                    <a:pt x="2569" y="4670"/>
                    <a:pt x="2402" y="4704"/>
                  </a:cubicBezTo>
                  <a:cubicBezTo>
                    <a:pt x="2069" y="4804"/>
                    <a:pt x="1735" y="4937"/>
                    <a:pt x="1435" y="5104"/>
                  </a:cubicBezTo>
                  <a:cubicBezTo>
                    <a:pt x="1769" y="5071"/>
                    <a:pt x="2136" y="5004"/>
                    <a:pt x="2469" y="4904"/>
                  </a:cubicBezTo>
                  <a:cubicBezTo>
                    <a:pt x="2536" y="4870"/>
                    <a:pt x="2636" y="4837"/>
                    <a:pt x="2703" y="4804"/>
                  </a:cubicBezTo>
                  <a:cubicBezTo>
                    <a:pt x="2836" y="4737"/>
                    <a:pt x="2903" y="4637"/>
                    <a:pt x="2936" y="4537"/>
                  </a:cubicBezTo>
                  <a:cubicBezTo>
                    <a:pt x="2936" y="4303"/>
                    <a:pt x="2869" y="4103"/>
                    <a:pt x="2703" y="3936"/>
                  </a:cubicBezTo>
                  <a:lnTo>
                    <a:pt x="2002" y="2802"/>
                  </a:lnTo>
                  <a:cubicBezTo>
                    <a:pt x="1435" y="1835"/>
                    <a:pt x="801" y="901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4805275" y="1573225"/>
              <a:ext cx="164300" cy="46800"/>
            </a:xfrm>
            <a:custGeom>
              <a:avLst/>
              <a:gdLst/>
              <a:ahLst/>
              <a:cxnLst/>
              <a:rect l="l" t="t" r="r" b="b"/>
              <a:pathLst>
                <a:path w="6572" h="1872" extrusionOk="0">
                  <a:moveTo>
                    <a:pt x="0" y="1"/>
                  </a:moveTo>
                  <a:cubicBezTo>
                    <a:pt x="0" y="1"/>
                    <a:pt x="1414" y="1872"/>
                    <a:pt x="4277" y="1872"/>
                  </a:cubicBezTo>
                  <a:cubicBezTo>
                    <a:pt x="4959" y="1872"/>
                    <a:pt x="5724" y="1765"/>
                    <a:pt x="6572" y="1502"/>
                  </a:cubicBezTo>
                  <a:lnTo>
                    <a:pt x="6338" y="334"/>
                  </a:lnTo>
                  <a:cubicBezTo>
                    <a:pt x="5491" y="536"/>
                    <a:pt x="4627" y="635"/>
                    <a:pt x="3764" y="635"/>
                  </a:cubicBezTo>
                  <a:cubicBezTo>
                    <a:pt x="2488" y="635"/>
                    <a:pt x="1214" y="419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4766900" y="1272600"/>
              <a:ext cx="72575" cy="25525"/>
            </a:xfrm>
            <a:custGeom>
              <a:avLst/>
              <a:gdLst/>
              <a:ahLst/>
              <a:cxnLst/>
              <a:rect l="l" t="t" r="r" b="b"/>
              <a:pathLst>
                <a:path w="2903" h="1021" extrusionOk="0">
                  <a:moveTo>
                    <a:pt x="1886" y="1"/>
                  </a:moveTo>
                  <a:cubicBezTo>
                    <a:pt x="1702" y="1"/>
                    <a:pt x="1519" y="17"/>
                    <a:pt x="1335" y="51"/>
                  </a:cubicBezTo>
                  <a:cubicBezTo>
                    <a:pt x="935" y="151"/>
                    <a:pt x="601" y="318"/>
                    <a:pt x="301" y="551"/>
                  </a:cubicBezTo>
                  <a:cubicBezTo>
                    <a:pt x="68" y="751"/>
                    <a:pt x="1" y="918"/>
                    <a:pt x="34" y="985"/>
                  </a:cubicBezTo>
                  <a:cubicBezTo>
                    <a:pt x="59" y="1010"/>
                    <a:pt x="100" y="1021"/>
                    <a:pt x="155" y="1021"/>
                  </a:cubicBezTo>
                  <a:cubicBezTo>
                    <a:pt x="388" y="1021"/>
                    <a:pt x="873" y="820"/>
                    <a:pt x="1469" y="684"/>
                  </a:cubicBezTo>
                  <a:cubicBezTo>
                    <a:pt x="2202" y="484"/>
                    <a:pt x="2836" y="484"/>
                    <a:pt x="2870" y="318"/>
                  </a:cubicBezTo>
                  <a:cubicBezTo>
                    <a:pt x="2903" y="251"/>
                    <a:pt x="2736" y="117"/>
                    <a:pt x="2436" y="51"/>
                  </a:cubicBezTo>
                  <a:cubicBezTo>
                    <a:pt x="2252" y="17"/>
                    <a:pt x="2069" y="1"/>
                    <a:pt x="18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4916175" y="1205475"/>
              <a:ext cx="65075" cy="23550"/>
            </a:xfrm>
            <a:custGeom>
              <a:avLst/>
              <a:gdLst/>
              <a:ahLst/>
              <a:cxnLst/>
              <a:rect l="l" t="t" r="r" b="b"/>
              <a:pathLst>
                <a:path w="2603" h="942" extrusionOk="0">
                  <a:moveTo>
                    <a:pt x="1544" y="0"/>
                  </a:moveTo>
                  <a:cubicBezTo>
                    <a:pt x="1428" y="0"/>
                    <a:pt x="1313" y="11"/>
                    <a:pt x="1202" y="34"/>
                  </a:cubicBezTo>
                  <a:cubicBezTo>
                    <a:pt x="835" y="100"/>
                    <a:pt x="501" y="267"/>
                    <a:pt x="234" y="501"/>
                  </a:cubicBezTo>
                  <a:cubicBezTo>
                    <a:pt x="67" y="668"/>
                    <a:pt x="1" y="834"/>
                    <a:pt x="67" y="901"/>
                  </a:cubicBezTo>
                  <a:cubicBezTo>
                    <a:pt x="96" y="929"/>
                    <a:pt x="141" y="941"/>
                    <a:pt x="200" y="941"/>
                  </a:cubicBezTo>
                  <a:cubicBezTo>
                    <a:pt x="418" y="941"/>
                    <a:pt x="829" y="780"/>
                    <a:pt x="1302" y="701"/>
                  </a:cubicBezTo>
                  <a:cubicBezTo>
                    <a:pt x="1935" y="567"/>
                    <a:pt x="2469" y="601"/>
                    <a:pt x="2569" y="434"/>
                  </a:cubicBezTo>
                  <a:cubicBezTo>
                    <a:pt x="2603" y="367"/>
                    <a:pt x="2503" y="234"/>
                    <a:pt x="2236" y="134"/>
                  </a:cubicBezTo>
                  <a:cubicBezTo>
                    <a:pt x="2013" y="45"/>
                    <a:pt x="1776" y="0"/>
                    <a:pt x="15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4694350" y="1062300"/>
              <a:ext cx="389475" cy="176775"/>
            </a:xfrm>
            <a:custGeom>
              <a:avLst/>
              <a:gdLst/>
              <a:ahLst/>
              <a:cxnLst/>
              <a:rect l="l" t="t" r="r" b="b"/>
              <a:pathLst>
                <a:path w="15579" h="7071" extrusionOk="0">
                  <a:moveTo>
                    <a:pt x="8014" y="1"/>
                  </a:moveTo>
                  <a:cubicBezTo>
                    <a:pt x="7890" y="1"/>
                    <a:pt x="7765" y="8"/>
                    <a:pt x="7640" y="23"/>
                  </a:cubicBezTo>
                  <a:cubicBezTo>
                    <a:pt x="6770" y="88"/>
                    <a:pt x="5962" y="525"/>
                    <a:pt x="5067" y="525"/>
                  </a:cubicBezTo>
                  <a:cubicBezTo>
                    <a:pt x="5035" y="525"/>
                    <a:pt x="5003" y="525"/>
                    <a:pt x="4971" y="524"/>
                  </a:cubicBezTo>
                  <a:cubicBezTo>
                    <a:pt x="4304" y="490"/>
                    <a:pt x="3670" y="190"/>
                    <a:pt x="3003" y="190"/>
                  </a:cubicBezTo>
                  <a:cubicBezTo>
                    <a:pt x="1842" y="190"/>
                    <a:pt x="920" y="1120"/>
                    <a:pt x="237" y="2103"/>
                  </a:cubicBezTo>
                  <a:lnTo>
                    <a:pt x="237" y="2103"/>
                  </a:lnTo>
                  <a:cubicBezTo>
                    <a:pt x="236" y="2099"/>
                    <a:pt x="235" y="2095"/>
                    <a:pt x="234" y="2091"/>
                  </a:cubicBezTo>
                  <a:lnTo>
                    <a:pt x="1" y="2458"/>
                  </a:lnTo>
                  <a:cubicBezTo>
                    <a:pt x="76" y="2340"/>
                    <a:pt x="155" y="2221"/>
                    <a:pt x="237" y="2103"/>
                  </a:cubicBezTo>
                  <a:lnTo>
                    <a:pt x="237" y="2103"/>
                  </a:lnTo>
                  <a:cubicBezTo>
                    <a:pt x="555" y="3614"/>
                    <a:pt x="1871" y="4593"/>
                    <a:pt x="3291" y="4593"/>
                  </a:cubicBezTo>
                  <a:cubicBezTo>
                    <a:pt x="3682" y="4593"/>
                    <a:pt x="4082" y="4518"/>
                    <a:pt x="4471" y="4360"/>
                  </a:cubicBezTo>
                  <a:cubicBezTo>
                    <a:pt x="5004" y="4146"/>
                    <a:pt x="5559" y="3783"/>
                    <a:pt x="6102" y="3783"/>
                  </a:cubicBezTo>
                  <a:cubicBezTo>
                    <a:pt x="6237" y="3783"/>
                    <a:pt x="6372" y="3806"/>
                    <a:pt x="6505" y="3859"/>
                  </a:cubicBezTo>
                  <a:cubicBezTo>
                    <a:pt x="7173" y="4093"/>
                    <a:pt x="7439" y="5027"/>
                    <a:pt x="8073" y="5394"/>
                  </a:cubicBezTo>
                  <a:cubicBezTo>
                    <a:pt x="8289" y="5517"/>
                    <a:pt x="8516" y="5564"/>
                    <a:pt x="8752" y="5564"/>
                  </a:cubicBezTo>
                  <a:cubicBezTo>
                    <a:pt x="9502" y="5564"/>
                    <a:pt x="10331" y="5090"/>
                    <a:pt x="11096" y="5090"/>
                  </a:cubicBezTo>
                  <a:cubicBezTo>
                    <a:pt x="11134" y="5090"/>
                    <a:pt x="11171" y="5091"/>
                    <a:pt x="11209" y="5094"/>
                  </a:cubicBezTo>
                  <a:cubicBezTo>
                    <a:pt x="12043" y="5160"/>
                    <a:pt x="12676" y="5827"/>
                    <a:pt x="13310" y="6361"/>
                  </a:cubicBezTo>
                  <a:cubicBezTo>
                    <a:pt x="13798" y="6751"/>
                    <a:pt x="14393" y="7070"/>
                    <a:pt x="14964" y="7070"/>
                  </a:cubicBezTo>
                  <a:cubicBezTo>
                    <a:pt x="15174" y="7070"/>
                    <a:pt x="15381" y="7027"/>
                    <a:pt x="15579" y="6928"/>
                  </a:cubicBezTo>
                  <a:cubicBezTo>
                    <a:pt x="15412" y="6228"/>
                    <a:pt x="15178" y="5527"/>
                    <a:pt x="14845" y="4893"/>
                  </a:cubicBezTo>
                  <a:cubicBezTo>
                    <a:pt x="14511" y="4260"/>
                    <a:pt x="13977" y="3759"/>
                    <a:pt x="13310" y="3459"/>
                  </a:cubicBezTo>
                  <a:cubicBezTo>
                    <a:pt x="12943" y="3326"/>
                    <a:pt x="12576" y="3259"/>
                    <a:pt x="12209" y="3092"/>
                  </a:cubicBezTo>
                  <a:cubicBezTo>
                    <a:pt x="11442" y="2692"/>
                    <a:pt x="11109" y="1825"/>
                    <a:pt x="10575" y="1191"/>
                  </a:cubicBezTo>
                  <a:cubicBezTo>
                    <a:pt x="9925" y="452"/>
                    <a:pt x="8986" y="1"/>
                    <a:pt x="80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4532575" y="1094275"/>
              <a:ext cx="283550" cy="469900"/>
            </a:xfrm>
            <a:custGeom>
              <a:avLst/>
              <a:gdLst/>
              <a:ahLst/>
              <a:cxnLst/>
              <a:rect l="l" t="t" r="r" b="b"/>
              <a:pathLst>
                <a:path w="11342" h="18796" extrusionOk="0">
                  <a:moveTo>
                    <a:pt x="6264" y="1"/>
                  </a:moveTo>
                  <a:cubicBezTo>
                    <a:pt x="6023" y="1"/>
                    <a:pt x="5780" y="26"/>
                    <a:pt x="5538" y="79"/>
                  </a:cubicBezTo>
                  <a:cubicBezTo>
                    <a:pt x="4304" y="446"/>
                    <a:pt x="3470" y="1580"/>
                    <a:pt x="3436" y="2847"/>
                  </a:cubicBezTo>
                  <a:cubicBezTo>
                    <a:pt x="1969" y="3214"/>
                    <a:pt x="801" y="4348"/>
                    <a:pt x="401" y="5849"/>
                  </a:cubicBezTo>
                  <a:cubicBezTo>
                    <a:pt x="0" y="7384"/>
                    <a:pt x="401" y="9018"/>
                    <a:pt x="1435" y="10219"/>
                  </a:cubicBezTo>
                  <a:cubicBezTo>
                    <a:pt x="1702" y="10519"/>
                    <a:pt x="1935" y="10853"/>
                    <a:pt x="2135" y="11220"/>
                  </a:cubicBezTo>
                  <a:cubicBezTo>
                    <a:pt x="1835" y="11553"/>
                    <a:pt x="1602" y="11920"/>
                    <a:pt x="1368" y="12321"/>
                  </a:cubicBezTo>
                  <a:cubicBezTo>
                    <a:pt x="434" y="14456"/>
                    <a:pt x="3036" y="15256"/>
                    <a:pt x="3036" y="15256"/>
                  </a:cubicBezTo>
                  <a:cubicBezTo>
                    <a:pt x="3036" y="16657"/>
                    <a:pt x="4337" y="16657"/>
                    <a:pt x="5171" y="16657"/>
                  </a:cubicBezTo>
                  <a:cubicBezTo>
                    <a:pt x="5987" y="16657"/>
                    <a:pt x="6451" y="18795"/>
                    <a:pt x="7095" y="18795"/>
                  </a:cubicBezTo>
                  <a:cubicBezTo>
                    <a:pt x="7110" y="18795"/>
                    <a:pt x="7124" y="18794"/>
                    <a:pt x="7139" y="18792"/>
                  </a:cubicBezTo>
                  <a:lnTo>
                    <a:pt x="6472" y="11887"/>
                  </a:lnTo>
                  <a:lnTo>
                    <a:pt x="6472" y="11887"/>
                  </a:lnTo>
                  <a:cubicBezTo>
                    <a:pt x="6572" y="11920"/>
                    <a:pt x="6672" y="11954"/>
                    <a:pt x="6772" y="11954"/>
                  </a:cubicBezTo>
                  <a:cubicBezTo>
                    <a:pt x="6781" y="11954"/>
                    <a:pt x="6789" y="11954"/>
                    <a:pt x="6798" y="11954"/>
                  </a:cubicBezTo>
                  <a:cubicBezTo>
                    <a:pt x="8335" y="11954"/>
                    <a:pt x="7937" y="8981"/>
                    <a:pt x="7439" y="8218"/>
                  </a:cubicBezTo>
                  <a:cubicBezTo>
                    <a:pt x="7906" y="7617"/>
                    <a:pt x="8306" y="6984"/>
                    <a:pt x="8607" y="6283"/>
                  </a:cubicBezTo>
                  <a:cubicBezTo>
                    <a:pt x="8907" y="5249"/>
                    <a:pt x="8907" y="4148"/>
                    <a:pt x="8673" y="3114"/>
                  </a:cubicBezTo>
                  <a:cubicBezTo>
                    <a:pt x="9207" y="3047"/>
                    <a:pt x="11342" y="1780"/>
                    <a:pt x="11108" y="1780"/>
                  </a:cubicBezTo>
                  <a:cubicBezTo>
                    <a:pt x="10508" y="1713"/>
                    <a:pt x="9274" y="1613"/>
                    <a:pt x="8873" y="1179"/>
                  </a:cubicBezTo>
                  <a:cubicBezTo>
                    <a:pt x="8203" y="428"/>
                    <a:pt x="7252" y="1"/>
                    <a:pt x="62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4630150" y="1375525"/>
              <a:ext cx="86325" cy="99550"/>
            </a:xfrm>
            <a:custGeom>
              <a:avLst/>
              <a:gdLst/>
              <a:ahLst/>
              <a:cxnLst/>
              <a:rect l="l" t="t" r="r" b="b"/>
              <a:pathLst>
                <a:path w="3453" h="3982" extrusionOk="0">
                  <a:moveTo>
                    <a:pt x="1472" y="1"/>
                  </a:moveTo>
                  <a:cubicBezTo>
                    <a:pt x="1371" y="1"/>
                    <a:pt x="1269" y="12"/>
                    <a:pt x="1168" y="37"/>
                  </a:cubicBezTo>
                  <a:cubicBezTo>
                    <a:pt x="968" y="70"/>
                    <a:pt x="767" y="170"/>
                    <a:pt x="634" y="303"/>
                  </a:cubicBezTo>
                  <a:cubicBezTo>
                    <a:pt x="200" y="670"/>
                    <a:pt x="0" y="1271"/>
                    <a:pt x="234" y="2272"/>
                  </a:cubicBezTo>
                  <a:cubicBezTo>
                    <a:pt x="576" y="3639"/>
                    <a:pt x="1417" y="3982"/>
                    <a:pt x="2151" y="3982"/>
                  </a:cubicBezTo>
                  <a:cubicBezTo>
                    <a:pt x="2850" y="3982"/>
                    <a:pt x="3452" y="3672"/>
                    <a:pt x="3436" y="3639"/>
                  </a:cubicBezTo>
                  <a:cubicBezTo>
                    <a:pt x="3436" y="3572"/>
                    <a:pt x="3069" y="2138"/>
                    <a:pt x="2769" y="1004"/>
                  </a:cubicBezTo>
                  <a:cubicBezTo>
                    <a:pt x="2626" y="405"/>
                    <a:pt x="2069" y="1"/>
                    <a:pt x="147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4651825" y="1395825"/>
              <a:ext cx="38375" cy="59025"/>
            </a:xfrm>
            <a:custGeom>
              <a:avLst/>
              <a:gdLst/>
              <a:ahLst/>
              <a:cxnLst/>
              <a:rect l="l" t="t" r="r" b="b"/>
              <a:pathLst>
                <a:path w="1535" h="2361" extrusionOk="0">
                  <a:moveTo>
                    <a:pt x="580" y="0"/>
                  </a:moveTo>
                  <a:cubicBezTo>
                    <a:pt x="534" y="0"/>
                    <a:pt x="484" y="8"/>
                    <a:pt x="434" y="25"/>
                  </a:cubicBezTo>
                  <a:cubicBezTo>
                    <a:pt x="234" y="125"/>
                    <a:pt x="67" y="325"/>
                    <a:pt x="34" y="559"/>
                  </a:cubicBezTo>
                  <a:cubicBezTo>
                    <a:pt x="1" y="826"/>
                    <a:pt x="1" y="1093"/>
                    <a:pt x="67" y="1359"/>
                  </a:cubicBezTo>
                  <a:cubicBezTo>
                    <a:pt x="167" y="1860"/>
                    <a:pt x="568" y="2260"/>
                    <a:pt x="1035" y="2360"/>
                  </a:cubicBezTo>
                  <a:cubicBezTo>
                    <a:pt x="1201" y="2360"/>
                    <a:pt x="1368" y="2293"/>
                    <a:pt x="1468" y="2160"/>
                  </a:cubicBezTo>
                  <a:cubicBezTo>
                    <a:pt x="1535" y="2093"/>
                    <a:pt x="1535" y="2027"/>
                    <a:pt x="1502" y="2027"/>
                  </a:cubicBezTo>
                  <a:cubicBezTo>
                    <a:pt x="1468" y="2060"/>
                    <a:pt x="1435" y="2093"/>
                    <a:pt x="1402" y="2127"/>
                  </a:cubicBezTo>
                  <a:cubicBezTo>
                    <a:pt x="1301" y="2193"/>
                    <a:pt x="1168" y="2227"/>
                    <a:pt x="1068" y="2227"/>
                  </a:cubicBezTo>
                  <a:cubicBezTo>
                    <a:pt x="634" y="2060"/>
                    <a:pt x="334" y="1726"/>
                    <a:pt x="267" y="1293"/>
                  </a:cubicBezTo>
                  <a:cubicBezTo>
                    <a:pt x="201" y="1093"/>
                    <a:pt x="167" y="826"/>
                    <a:pt x="234" y="592"/>
                  </a:cubicBezTo>
                  <a:cubicBezTo>
                    <a:pt x="234" y="425"/>
                    <a:pt x="334" y="259"/>
                    <a:pt x="468" y="159"/>
                  </a:cubicBezTo>
                  <a:cubicBezTo>
                    <a:pt x="515" y="135"/>
                    <a:pt x="558" y="124"/>
                    <a:pt x="598" y="124"/>
                  </a:cubicBezTo>
                  <a:cubicBezTo>
                    <a:pt x="672" y="124"/>
                    <a:pt x="737" y="161"/>
                    <a:pt x="801" y="225"/>
                  </a:cubicBezTo>
                  <a:cubicBezTo>
                    <a:pt x="834" y="292"/>
                    <a:pt x="834" y="325"/>
                    <a:pt x="868" y="359"/>
                  </a:cubicBezTo>
                  <a:cubicBezTo>
                    <a:pt x="868" y="359"/>
                    <a:pt x="901" y="292"/>
                    <a:pt x="868" y="159"/>
                  </a:cubicBezTo>
                  <a:cubicBezTo>
                    <a:pt x="834" y="125"/>
                    <a:pt x="768" y="59"/>
                    <a:pt x="701" y="25"/>
                  </a:cubicBezTo>
                  <a:cubicBezTo>
                    <a:pt x="668" y="8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4736050" y="1105400"/>
              <a:ext cx="367800" cy="201825"/>
            </a:xfrm>
            <a:custGeom>
              <a:avLst/>
              <a:gdLst/>
              <a:ahLst/>
              <a:cxnLst/>
              <a:rect l="l" t="t" r="r" b="b"/>
              <a:pathLst>
                <a:path w="14712" h="8073" extrusionOk="0">
                  <a:moveTo>
                    <a:pt x="6539" y="1"/>
                  </a:moveTo>
                  <a:cubicBezTo>
                    <a:pt x="6205" y="1"/>
                    <a:pt x="5905" y="34"/>
                    <a:pt x="5605" y="101"/>
                  </a:cubicBezTo>
                  <a:cubicBezTo>
                    <a:pt x="5038" y="234"/>
                    <a:pt x="4504" y="401"/>
                    <a:pt x="3970" y="634"/>
                  </a:cubicBezTo>
                  <a:cubicBezTo>
                    <a:pt x="3503" y="801"/>
                    <a:pt x="3036" y="968"/>
                    <a:pt x="2569" y="1035"/>
                  </a:cubicBezTo>
                  <a:cubicBezTo>
                    <a:pt x="2373" y="1072"/>
                    <a:pt x="2177" y="1091"/>
                    <a:pt x="1983" y="1091"/>
                  </a:cubicBezTo>
                  <a:cubicBezTo>
                    <a:pt x="1484" y="1091"/>
                    <a:pt x="1000" y="965"/>
                    <a:pt x="568" y="701"/>
                  </a:cubicBezTo>
                  <a:cubicBezTo>
                    <a:pt x="334" y="568"/>
                    <a:pt x="167" y="367"/>
                    <a:pt x="1" y="167"/>
                  </a:cubicBezTo>
                  <a:lnTo>
                    <a:pt x="1" y="167"/>
                  </a:lnTo>
                  <a:cubicBezTo>
                    <a:pt x="1" y="167"/>
                    <a:pt x="34" y="234"/>
                    <a:pt x="101" y="367"/>
                  </a:cubicBezTo>
                  <a:cubicBezTo>
                    <a:pt x="201" y="534"/>
                    <a:pt x="368" y="668"/>
                    <a:pt x="534" y="768"/>
                  </a:cubicBezTo>
                  <a:cubicBezTo>
                    <a:pt x="1008" y="1084"/>
                    <a:pt x="1565" y="1233"/>
                    <a:pt x="2139" y="1233"/>
                  </a:cubicBezTo>
                  <a:cubicBezTo>
                    <a:pt x="2293" y="1233"/>
                    <a:pt x="2448" y="1222"/>
                    <a:pt x="2602" y="1201"/>
                  </a:cubicBezTo>
                  <a:cubicBezTo>
                    <a:pt x="3536" y="1068"/>
                    <a:pt x="4504" y="568"/>
                    <a:pt x="5638" y="301"/>
                  </a:cubicBezTo>
                  <a:cubicBezTo>
                    <a:pt x="5865" y="238"/>
                    <a:pt x="6096" y="208"/>
                    <a:pt x="6327" y="208"/>
                  </a:cubicBezTo>
                  <a:cubicBezTo>
                    <a:pt x="6707" y="208"/>
                    <a:pt x="7086" y="289"/>
                    <a:pt x="7439" y="434"/>
                  </a:cubicBezTo>
                  <a:cubicBezTo>
                    <a:pt x="7739" y="534"/>
                    <a:pt x="8006" y="734"/>
                    <a:pt x="8240" y="968"/>
                  </a:cubicBezTo>
                  <a:cubicBezTo>
                    <a:pt x="8440" y="1201"/>
                    <a:pt x="8573" y="1502"/>
                    <a:pt x="8573" y="1835"/>
                  </a:cubicBezTo>
                  <a:lnTo>
                    <a:pt x="8573" y="2035"/>
                  </a:lnTo>
                  <a:lnTo>
                    <a:pt x="8740" y="1935"/>
                  </a:lnTo>
                  <a:cubicBezTo>
                    <a:pt x="8840" y="1869"/>
                    <a:pt x="8940" y="1802"/>
                    <a:pt x="9074" y="1735"/>
                  </a:cubicBezTo>
                  <a:cubicBezTo>
                    <a:pt x="9174" y="1702"/>
                    <a:pt x="9307" y="1635"/>
                    <a:pt x="9407" y="1602"/>
                  </a:cubicBezTo>
                  <a:cubicBezTo>
                    <a:pt x="9828" y="1454"/>
                    <a:pt x="10262" y="1383"/>
                    <a:pt x="10691" y="1383"/>
                  </a:cubicBezTo>
                  <a:cubicBezTo>
                    <a:pt x="11624" y="1383"/>
                    <a:pt x="12535" y="1719"/>
                    <a:pt x="13243" y="2336"/>
                  </a:cubicBezTo>
                  <a:cubicBezTo>
                    <a:pt x="13677" y="2736"/>
                    <a:pt x="14011" y="3270"/>
                    <a:pt x="14211" y="3837"/>
                  </a:cubicBezTo>
                  <a:cubicBezTo>
                    <a:pt x="14344" y="4337"/>
                    <a:pt x="14411" y="4871"/>
                    <a:pt x="14344" y="5371"/>
                  </a:cubicBezTo>
                  <a:cubicBezTo>
                    <a:pt x="14277" y="6138"/>
                    <a:pt x="13977" y="6872"/>
                    <a:pt x="13510" y="7473"/>
                  </a:cubicBezTo>
                  <a:cubicBezTo>
                    <a:pt x="13343" y="7673"/>
                    <a:pt x="13143" y="7873"/>
                    <a:pt x="12943" y="8073"/>
                  </a:cubicBezTo>
                  <a:cubicBezTo>
                    <a:pt x="12977" y="8040"/>
                    <a:pt x="13043" y="7973"/>
                    <a:pt x="13077" y="7940"/>
                  </a:cubicBezTo>
                  <a:cubicBezTo>
                    <a:pt x="13243" y="7806"/>
                    <a:pt x="13410" y="7673"/>
                    <a:pt x="13544" y="7539"/>
                  </a:cubicBezTo>
                  <a:cubicBezTo>
                    <a:pt x="14411" y="6472"/>
                    <a:pt x="14711" y="5071"/>
                    <a:pt x="14344" y="3770"/>
                  </a:cubicBezTo>
                  <a:cubicBezTo>
                    <a:pt x="14144" y="3169"/>
                    <a:pt x="13810" y="2602"/>
                    <a:pt x="13343" y="2202"/>
                  </a:cubicBezTo>
                  <a:cubicBezTo>
                    <a:pt x="12586" y="1536"/>
                    <a:pt x="11623" y="1171"/>
                    <a:pt x="10639" y="1171"/>
                  </a:cubicBezTo>
                  <a:cubicBezTo>
                    <a:pt x="10193" y="1171"/>
                    <a:pt x="9744" y="1246"/>
                    <a:pt x="9307" y="1402"/>
                  </a:cubicBezTo>
                  <a:cubicBezTo>
                    <a:pt x="9174" y="1435"/>
                    <a:pt x="9040" y="1502"/>
                    <a:pt x="8907" y="1568"/>
                  </a:cubicBezTo>
                  <a:lnTo>
                    <a:pt x="8730" y="1675"/>
                  </a:lnTo>
                  <a:lnTo>
                    <a:pt x="8730" y="1675"/>
                  </a:lnTo>
                  <a:cubicBezTo>
                    <a:pt x="8690" y="1363"/>
                    <a:pt x="8539" y="1062"/>
                    <a:pt x="8340" y="834"/>
                  </a:cubicBezTo>
                  <a:cubicBezTo>
                    <a:pt x="8106" y="568"/>
                    <a:pt x="7840" y="367"/>
                    <a:pt x="7506" y="234"/>
                  </a:cubicBezTo>
                  <a:cubicBezTo>
                    <a:pt x="7206" y="101"/>
                    <a:pt x="6872" y="34"/>
                    <a:pt x="65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4745225" y="1031800"/>
              <a:ext cx="300250" cy="57775"/>
            </a:xfrm>
            <a:custGeom>
              <a:avLst/>
              <a:gdLst/>
              <a:ahLst/>
              <a:cxnLst/>
              <a:rect l="l" t="t" r="r" b="b"/>
              <a:pathLst>
                <a:path w="12010" h="2311" extrusionOk="0">
                  <a:moveTo>
                    <a:pt x="6158" y="1"/>
                  </a:moveTo>
                  <a:cubicBezTo>
                    <a:pt x="5750" y="1"/>
                    <a:pt x="5365" y="70"/>
                    <a:pt x="5004" y="209"/>
                  </a:cubicBezTo>
                  <a:cubicBezTo>
                    <a:pt x="4570" y="343"/>
                    <a:pt x="4204" y="543"/>
                    <a:pt x="3837" y="776"/>
                  </a:cubicBezTo>
                  <a:cubicBezTo>
                    <a:pt x="3236" y="1177"/>
                    <a:pt x="2602" y="1510"/>
                    <a:pt x="1935" y="1810"/>
                  </a:cubicBezTo>
                  <a:cubicBezTo>
                    <a:pt x="1558" y="1956"/>
                    <a:pt x="1129" y="2050"/>
                    <a:pt x="717" y="2050"/>
                  </a:cubicBezTo>
                  <a:cubicBezTo>
                    <a:pt x="655" y="2050"/>
                    <a:pt x="595" y="2048"/>
                    <a:pt x="534" y="2044"/>
                  </a:cubicBezTo>
                  <a:cubicBezTo>
                    <a:pt x="201" y="2011"/>
                    <a:pt x="1" y="1944"/>
                    <a:pt x="1" y="1944"/>
                  </a:cubicBezTo>
                  <a:lnTo>
                    <a:pt x="1" y="1944"/>
                  </a:lnTo>
                  <a:cubicBezTo>
                    <a:pt x="1" y="1977"/>
                    <a:pt x="34" y="1977"/>
                    <a:pt x="134" y="2010"/>
                  </a:cubicBezTo>
                  <a:cubicBezTo>
                    <a:pt x="267" y="2077"/>
                    <a:pt x="367" y="2111"/>
                    <a:pt x="501" y="2144"/>
                  </a:cubicBezTo>
                  <a:cubicBezTo>
                    <a:pt x="609" y="2151"/>
                    <a:pt x="716" y="2155"/>
                    <a:pt x="824" y="2155"/>
                  </a:cubicBezTo>
                  <a:cubicBezTo>
                    <a:pt x="1215" y="2155"/>
                    <a:pt x="1602" y="2101"/>
                    <a:pt x="1969" y="1944"/>
                  </a:cubicBezTo>
                  <a:cubicBezTo>
                    <a:pt x="2669" y="1677"/>
                    <a:pt x="3303" y="1343"/>
                    <a:pt x="3937" y="943"/>
                  </a:cubicBezTo>
                  <a:cubicBezTo>
                    <a:pt x="4593" y="474"/>
                    <a:pt x="5397" y="239"/>
                    <a:pt x="6209" y="239"/>
                  </a:cubicBezTo>
                  <a:cubicBezTo>
                    <a:pt x="6263" y="239"/>
                    <a:pt x="6318" y="240"/>
                    <a:pt x="6372" y="243"/>
                  </a:cubicBezTo>
                  <a:cubicBezTo>
                    <a:pt x="7506" y="376"/>
                    <a:pt x="8473" y="1076"/>
                    <a:pt x="8907" y="2144"/>
                  </a:cubicBezTo>
                  <a:lnTo>
                    <a:pt x="8974" y="2311"/>
                  </a:lnTo>
                  <a:lnTo>
                    <a:pt x="9074" y="2144"/>
                  </a:lnTo>
                  <a:cubicBezTo>
                    <a:pt x="9341" y="1777"/>
                    <a:pt x="9707" y="1510"/>
                    <a:pt x="10141" y="1377"/>
                  </a:cubicBezTo>
                  <a:cubicBezTo>
                    <a:pt x="10391" y="1302"/>
                    <a:pt x="10641" y="1264"/>
                    <a:pt x="10892" y="1264"/>
                  </a:cubicBezTo>
                  <a:cubicBezTo>
                    <a:pt x="10975" y="1264"/>
                    <a:pt x="11058" y="1268"/>
                    <a:pt x="11142" y="1277"/>
                  </a:cubicBezTo>
                  <a:cubicBezTo>
                    <a:pt x="11442" y="1343"/>
                    <a:pt x="11742" y="1443"/>
                    <a:pt x="12009" y="1577"/>
                  </a:cubicBezTo>
                  <a:cubicBezTo>
                    <a:pt x="11976" y="1543"/>
                    <a:pt x="11909" y="1477"/>
                    <a:pt x="11842" y="1443"/>
                  </a:cubicBezTo>
                  <a:cubicBezTo>
                    <a:pt x="11642" y="1343"/>
                    <a:pt x="11409" y="1243"/>
                    <a:pt x="11175" y="1210"/>
                  </a:cubicBezTo>
                  <a:cubicBezTo>
                    <a:pt x="11010" y="1180"/>
                    <a:pt x="10845" y="1163"/>
                    <a:pt x="10680" y="1163"/>
                  </a:cubicBezTo>
                  <a:cubicBezTo>
                    <a:pt x="10478" y="1163"/>
                    <a:pt x="10276" y="1188"/>
                    <a:pt x="10074" y="1243"/>
                  </a:cubicBezTo>
                  <a:cubicBezTo>
                    <a:pt x="9663" y="1361"/>
                    <a:pt x="9303" y="1608"/>
                    <a:pt x="9017" y="1940"/>
                  </a:cubicBezTo>
                  <a:lnTo>
                    <a:pt x="9017" y="1940"/>
                  </a:lnTo>
                  <a:cubicBezTo>
                    <a:pt x="8555" y="879"/>
                    <a:pt x="7557" y="137"/>
                    <a:pt x="6405" y="9"/>
                  </a:cubicBezTo>
                  <a:cubicBezTo>
                    <a:pt x="6322" y="4"/>
                    <a:pt x="6239" y="1"/>
                    <a:pt x="61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4870325" y="1426250"/>
              <a:ext cx="45050" cy="38375"/>
            </a:xfrm>
            <a:custGeom>
              <a:avLst/>
              <a:gdLst/>
              <a:ahLst/>
              <a:cxnLst/>
              <a:rect l="l" t="t" r="r" b="b"/>
              <a:pathLst>
                <a:path w="1802" h="1535" extrusionOk="0">
                  <a:moveTo>
                    <a:pt x="953" y="1"/>
                  </a:moveTo>
                  <a:cubicBezTo>
                    <a:pt x="913" y="1"/>
                    <a:pt x="873" y="3"/>
                    <a:pt x="834" y="9"/>
                  </a:cubicBezTo>
                  <a:cubicBezTo>
                    <a:pt x="534" y="76"/>
                    <a:pt x="267" y="243"/>
                    <a:pt x="100" y="509"/>
                  </a:cubicBezTo>
                  <a:cubicBezTo>
                    <a:pt x="100" y="543"/>
                    <a:pt x="100" y="543"/>
                    <a:pt x="100" y="543"/>
                  </a:cubicBezTo>
                  <a:cubicBezTo>
                    <a:pt x="33" y="643"/>
                    <a:pt x="0" y="776"/>
                    <a:pt x="0" y="876"/>
                  </a:cubicBezTo>
                  <a:cubicBezTo>
                    <a:pt x="33" y="1110"/>
                    <a:pt x="200" y="1343"/>
                    <a:pt x="434" y="1443"/>
                  </a:cubicBezTo>
                  <a:cubicBezTo>
                    <a:pt x="568" y="1505"/>
                    <a:pt x="712" y="1534"/>
                    <a:pt x="855" y="1534"/>
                  </a:cubicBezTo>
                  <a:cubicBezTo>
                    <a:pt x="1101" y="1534"/>
                    <a:pt x="1344" y="1446"/>
                    <a:pt x="1535" y="1277"/>
                  </a:cubicBezTo>
                  <a:cubicBezTo>
                    <a:pt x="1801" y="976"/>
                    <a:pt x="1801" y="509"/>
                    <a:pt x="1535" y="209"/>
                  </a:cubicBezTo>
                  <a:cubicBezTo>
                    <a:pt x="1368" y="70"/>
                    <a:pt x="1155" y="1"/>
                    <a:pt x="95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4866150" y="1435850"/>
              <a:ext cx="48400" cy="28175"/>
            </a:xfrm>
            <a:custGeom>
              <a:avLst/>
              <a:gdLst/>
              <a:ahLst/>
              <a:cxnLst/>
              <a:rect l="l" t="t" r="r" b="b"/>
              <a:pathLst>
                <a:path w="1936" h="1127" extrusionOk="0">
                  <a:moveTo>
                    <a:pt x="689" y="0"/>
                  </a:moveTo>
                  <a:cubicBezTo>
                    <a:pt x="571" y="0"/>
                    <a:pt x="452" y="19"/>
                    <a:pt x="334" y="59"/>
                  </a:cubicBezTo>
                  <a:cubicBezTo>
                    <a:pt x="100" y="125"/>
                    <a:pt x="0" y="225"/>
                    <a:pt x="34" y="259"/>
                  </a:cubicBezTo>
                  <a:cubicBezTo>
                    <a:pt x="34" y="265"/>
                    <a:pt x="39" y="268"/>
                    <a:pt x="49" y="268"/>
                  </a:cubicBezTo>
                  <a:cubicBezTo>
                    <a:pt x="90" y="268"/>
                    <a:pt x="207" y="225"/>
                    <a:pt x="367" y="225"/>
                  </a:cubicBezTo>
                  <a:cubicBezTo>
                    <a:pt x="449" y="210"/>
                    <a:pt x="531" y="203"/>
                    <a:pt x="612" y="203"/>
                  </a:cubicBezTo>
                  <a:cubicBezTo>
                    <a:pt x="1059" y="203"/>
                    <a:pt x="1481" y="431"/>
                    <a:pt x="1735" y="826"/>
                  </a:cubicBezTo>
                  <a:cubicBezTo>
                    <a:pt x="1835" y="993"/>
                    <a:pt x="1868" y="1126"/>
                    <a:pt x="1902" y="1126"/>
                  </a:cubicBezTo>
                  <a:cubicBezTo>
                    <a:pt x="1935" y="1126"/>
                    <a:pt x="1935" y="959"/>
                    <a:pt x="1868" y="759"/>
                  </a:cubicBezTo>
                  <a:cubicBezTo>
                    <a:pt x="1735" y="459"/>
                    <a:pt x="1501" y="225"/>
                    <a:pt x="1235" y="125"/>
                  </a:cubicBezTo>
                  <a:cubicBezTo>
                    <a:pt x="1053" y="45"/>
                    <a:pt x="871" y="0"/>
                    <a:pt x="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4660175" y="1461500"/>
              <a:ext cx="42550" cy="40100"/>
            </a:xfrm>
            <a:custGeom>
              <a:avLst/>
              <a:gdLst/>
              <a:ahLst/>
              <a:cxnLst/>
              <a:rect l="l" t="t" r="r" b="b"/>
              <a:pathLst>
                <a:path w="1702" h="1604" extrusionOk="0">
                  <a:moveTo>
                    <a:pt x="634" y="0"/>
                  </a:moveTo>
                  <a:cubicBezTo>
                    <a:pt x="634" y="0"/>
                    <a:pt x="400" y="0"/>
                    <a:pt x="200" y="267"/>
                  </a:cubicBezTo>
                  <a:cubicBezTo>
                    <a:pt x="67" y="434"/>
                    <a:pt x="0" y="634"/>
                    <a:pt x="33" y="834"/>
                  </a:cubicBezTo>
                  <a:cubicBezTo>
                    <a:pt x="33" y="1101"/>
                    <a:pt x="200" y="1334"/>
                    <a:pt x="400" y="1468"/>
                  </a:cubicBezTo>
                  <a:cubicBezTo>
                    <a:pt x="549" y="1559"/>
                    <a:pt x="714" y="1604"/>
                    <a:pt x="874" y="1604"/>
                  </a:cubicBezTo>
                  <a:cubicBezTo>
                    <a:pt x="1180" y="1604"/>
                    <a:pt x="1470" y="1441"/>
                    <a:pt x="1601" y="1134"/>
                  </a:cubicBezTo>
                  <a:cubicBezTo>
                    <a:pt x="1701" y="967"/>
                    <a:pt x="1701" y="767"/>
                    <a:pt x="1635" y="600"/>
                  </a:cubicBezTo>
                  <a:lnTo>
                    <a:pt x="1635" y="600"/>
                  </a:lnTo>
                  <a:cubicBezTo>
                    <a:pt x="1601" y="767"/>
                    <a:pt x="1535" y="934"/>
                    <a:pt x="1468" y="1067"/>
                  </a:cubicBezTo>
                  <a:cubicBezTo>
                    <a:pt x="1368" y="1201"/>
                    <a:pt x="1234" y="1301"/>
                    <a:pt x="1101" y="1368"/>
                  </a:cubicBezTo>
                  <a:cubicBezTo>
                    <a:pt x="1030" y="1391"/>
                    <a:pt x="959" y="1402"/>
                    <a:pt x="890" y="1402"/>
                  </a:cubicBezTo>
                  <a:cubicBezTo>
                    <a:pt x="763" y="1402"/>
                    <a:pt x="642" y="1366"/>
                    <a:pt x="534" y="1301"/>
                  </a:cubicBezTo>
                  <a:cubicBezTo>
                    <a:pt x="367" y="1168"/>
                    <a:pt x="234" y="1001"/>
                    <a:pt x="234" y="834"/>
                  </a:cubicBezTo>
                  <a:cubicBezTo>
                    <a:pt x="200" y="667"/>
                    <a:pt x="234" y="500"/>
                    <a:pt x="334" y="367"/>
                  </a:cubicBezTo>
                  <a:cubicBezTo>
                    <a:pt x="400" y="234"/>
                    <a:pt x="500" y="100"/>
                    <a:pt x="634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4641825" y="1453150"/>
              <a:ext cx="24200" cy="26700"/>
            </a:xfrm>
            <a:custGeom>
              <a:avLst/>
              <a:gdLst/>
              <a:ahLst/>
              <a:cxnLst/>
              <a:rect l="l" t="t" r="r" b="b"/>
              <a:pathLst>
                <a:path w="968" h="1068" extrusionOk="0">
                  <a:moveTo>
                    <a:pt x="480" y="0"/>
                  </a:moveTo>
                  <a:cubicBezTo>
                    <a:pt x="426" y="0"/>
                    <a:pt x="351" y="17"/>
                    <a:pt x="267" y="67"/>
                  </a:cubicBezTo>
                  <a:cubicBezTo>
                    <a:pt x="167" y="134"/>
                    <a:pt x="100" y="234"/>
                    <a:pt x="67" y="334"/>
                  </a:cubicBezTo>
                  <a:cubicBezTo>
                    <a:pt x="0" y="467"/>
                    <a:pt x="0" y="601"/>
                    <a:pt x="67" y="734"/>
                  </a:cubicBezTo>
                  <a:cubicBezTo>
                    <a:pt x="145" y="941"/>
                    <a:pt x="362" y="1068"/>
                    <a:pt x="581" y="1068"/>
                  </a:cubicBezTo>
                  <a:cubicBezTo>
                    <a:pt x="644" y="1068"/>
                    <a:pt x="707" y="1057"/>
                    <a:pt x="767" y="1035"/>
                  </a:cubicBezTo>
                  <a:cubicBezTo>
                    <a:pt x="968" y="934"/>
                    <a:pt x="968" y="801"/>
                    <a:pt x="968" y="801"/>
                  </a:cubicBezTo>
                  <a:cubicBezTo>
                    <a:pt x="961" y="795"/>
                    <a:pt x="954" y="792"/>
                    <a:pt x="945" y="792"/>
                  </a:cubicBezTo>
                  <a:cubicBezTo>
                    <a:pt x="906" y="792"/>
                    <a:pt x="842" y="841"/>
                    <a:pt x="734" y="868"/>
                  </a:cubicBezTo>
                  <a:cubicBezTo>
                    <a:pt x="634" y="868"/>
                    <a:pt x="501" y="868"/>
                    <a:pt x="434" y="768"/>
                  </a:cubicBezTo>
                  <a:cubicBezTo>
                    <a:pt x="234" y="634"/>
                    <a:pt x="234" y="367"/>
                    <a:pt x="367" y="201"/>
                  </a:cubicBezTo>
                  <a:cubicBezTo>
                    <a:pt x="467" y="101"/>
                    <a:pt x="567" y="67"/>
                    <a:pt x="567" y="34"/>
                  </a:cubicBezTo>
                  <a:cubicBezTo>
                    <a:pt x="567" y="17"/>
                    <a:pt x="534" y="0"/>
                    <a:pt x="48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4779425" y="2122800"/>
              <a:ext cx="625475" cy="291950"/>
            </a:xfrm>
            <a:custGeom>
              <a:avLst/>
              <a:gdLst/>
              <a:ahLst/>
              <a:cxnLst/>
              <a:rect l="l" t="t" r="r" b="b"/>
              <a:pathLst>
                <a:path w="25019" h="11678" extrusionOk="0">
                  <a:moveTo>
                    <a:pt x="23350" y="0"/>
                  </a:moveTo>
                  <a:cubicBezTo>
                    <a:pt x="20148" y="0"/>
                    <a:pt x="18180" y="467"/>
                    <a:pt x="16112" y="1435"/>
                  </a:cubicBezTo>
                  <a:lnTo>
                    <a:pt x="16645" y="3670"/>
                  </a:lnTo>
                  <a:lnTo>
                    <a:pt x="0" y="5104"/>
                  </a:lnTo>
                  <a:lnTo>
                    <a:pt x="34" y="11042"/>
                  </a:lnTo>
                  <a:cubicBezTo>
                    <a:pt x="34" y="11042"/>
                    <a:pt x="10374" y="11642"/>
                    <a:pt x="16479" y="11675"/>
                  </a:cubicBezTo>
                  <a:cubicBezTo>
                    <a:pt x="16596" y="11677"/>
                    <a:pt x="16711" y="11678"/>
                    <a:pt x="16825" y="11678"/>
                  </a:cubicBezTo>
                  <a:cubicBezTo>
                    <a:pt x="21288" y="11678"/>
                    <a:pt x="23340" y="10399"/>
                    <a:pt x="24251" y="7439"/>
                  </a:cubicBezTo>
                  <a:cubicBezTo>
                    <a:pt x="25018" y="4904"/>
                    <a:pt x="23350" y="0"/>
                    <a:pt x="2335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5193050" y="2212525"/>
              <a:ext cx="90075" cy="61225"/>
            </a:xfrm>
            <a:custGeom>
              <a:avLst/>
              <a:gdLst/>
              <a:ahLst/>
              <a:cxnLst/>
              <a:rect l="l" t="t" r="r" b="b"/>
              <a:pathLst>
                <a:path w="3603" h="2449" extrusionOk="0">
                  <a:moveTo>
                    <a:pt x="187" y="1"/>
                  </a:moveTo>
                  <a:cubicBezTo>
                    <a:pt x="125" y="1"/>
                    <a:pt x="63" y="5"/>
                    <a:pt x="0" y="14"/>
                  </a:cubicBezTo>
                  <a:cubicBezTo>
                    <a:pt x="1468" y="347"/>
                    <a:pt x="2736" y="1215"/>
                    <a:pt x="3570" y="2449"/>
                  </a:cubicBezTo>
                  <a:cubicBezTo>
                    <a:pt x="3603" y="2449"/>
                    <a:pt x="3503" y="2215"/>
                    <a:pt x="3269" y="1849"/>
                  </a:cubicBezTo>
                  <a:cubicBezTo>
                    <a:pt x="2969" y="1415"/>
                    <a:pt x="2602" y="1015"/>
                    <a:pt x="2135" y="714"/>
                  </a:cubicBezTo>
                  <a:cubicBezTo>
                    <a:pt x="1702" y="414"/>
                    <a:pt x="1201" y="214"/>
                    <a:pt x="667" y="81"/>
                  </a:cubicBezTo>
                  <a:cubicBezTo>
                    <a:pt x="521" y="32"/>
                    <a:pt x="357" y="1"/>
                    <a:pt x="18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4547575" y="1800075"/>
              <a:ext cx="390325" cy="651450"/>
            </a:xfrm>
            <a:custGeom>
              <a:avLst/>
              <a:gdLst/>
              <a:ahLst/>
              <a:cxnLst/>
              <a:rect l="l" t="t" r="r" b="b"/>
              <a:pathLst>
                <a:path w="15613" h="26058" extrusionOk="0">
                  <a:moveTo>
                    <a:pt x="9908" y="0"/>
                  </a:moveTo>
                  <a:lnTo>
                    <a:pt x="5572" y="14310"/>
                  </a:lnTo>
                  <a:lnTo>
                    <a:pt x="5538" y="14310"/>
                  </a:lnTo>
                  <a:cubicBezTo>
                    <a:pt x="5538" y="14310"/>
                    <a:pt x="2336" y="15078"/>
                    <a:pt x="1" y="16645"/>
                  </a:cubicBezTo>
                  <a:lnTo>
                    <a:pt x="2503" y="23417"/>
                  </a:lnTo>
                  <a:cubicBezTo>
                    <a:pt x="3106" y="25034"/>
                    <a:pt x="4600" y="26057"/>
                    <a:pt x="6151" y="26057"/>
                  </a:cubicBezTo>
                  <a:cubicBezTo>
                    <a:pt x="6743" y="26057"/>
                    <a:pt x="7344" y="25908"/>
                    <a:pt x="7907" y="25585"/>
                  </a:cubicBezTo>
                  <a:cubicBezTo>
                    <a:pt x="11042" y="23784"/>
                    <a:pt x="12176" y="18547"/>
                    <a:pt x="12176" y="18547"/>
                  </a:cubicBezTo>
                  <a:lnTo>
                    <a:pt x="15612" y="3603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4766075" y="1529350"/>
              <a:ext cx="250200" cy="360800"/>
            </a:xfrm>
            <a:custGeom>
              <a:avLst/>
              <a:gdLst/>
              <a:ahLst/>
              <a:cxnLst/>
              <a:rect l="l" t="t" r="r" b="b"/>
              <a:pathLst>
                <a:path w="10008" h="14432" extrusionOk="0">
                  <a:moveTo>
                    <a:pt x="578" y="0"/>
                  </a:moveTo>
                  <a:cubicBezTo>
                    <a:pt x="446" y="0"/>
                    <a:pt x="312" y="42"/>
                    <a:pt x="201" y="121"/>
                  </a:cubicBezTo>
                  <a:cubicBezTo>
                    <a:pt x="0" y="288"/>
                    <a:pt x="34" y="655"/>
                    <a:pt x="101" y="922"/>
                  </a:cubicBezTo>
                  <a:lnTo>
                    <a:pt x="1368" y="5926"/>
                  </a:lnTo>
                  <a:lnTo>
                    <a:pt x="1135" y="10862"/>
                  </a:lnTo>
                  <a:lnTo>
                    <a:pt x="6839" y="14432"/>
                  </a:lnTo>
                  <a:cubicBezTo>
                    <a:pt x="6839" y="14432"/>
                    <a:pt x="8306" y="12997"/>
                    <a:pt x="8373" y="12764"/>
                  </a:cubicBezTo>
                  <a:cubicBezTo>
                    <a:pt x="8440" y="12530"/>
                    <a:pt x="8707" y="9962"/>
                    <a:pt x="8707" y="9962"/>
                  </a:cubicBezTo>
                  <a:cubicBezTo>
                    <a:pt x="8707" y="9962"/>
                    <a:pt x="9340" y="9595"/>
                    <a:pt x="9674" y="9428"/>
                  </a:cubicBezTo>
                  <a:cubicBezTo>
                    <a:pt x="10008" y="9228"/>
                    <a:pt x="9774" y="8427"/>
                    <a:pt x="9674" y="7927"/>
                  </a:cubicBezTo>
                  <a:cubicBezTo>
                    <a:pt x="9574" y="7393"/>
                    <a:pt x="8907" y="7193"/>
                    <a:pt x="8907" y="7193"/>
                  </a:cubicBezTo>
                  <a:cubicBezTo>
                    <a:pt x="8907" y="6759"/>
                    <a:pt x="8840" y="6292"/>
                    <a:pt x="8740" y="5859"/>
                  </a:cubicBezTo>
                  <a:cubicBezTo>
                    <a:pt x="8607" y="5659"/>
                    <a:pt x="7039" y="5625"/>
                    <a:pt x="7039" y="5625"/>
                  </a:cubicBezTo>
                  <a:cubicBezTo>
                    <a:pt x="7039" y="5292"/>
                    <a:pt x="7039" y="4992"/>
                    <a:pt x="7039" y="4691"/>
                  </a:cubicBezTo>
                  <a:cubicBezTo>
                    <a:pt x="7006" y="4594"/>
                    <a:pt x="6465" y="3288"/>
                    <a:pt x="6005" y="3288"/>
                  </a:cubicBezTo>
                  <a:cubicBezTo>
                    <a:pt x="5994" y="3288"/>
                    <a:pt x="5983" y="3289"/>
                    <a:pt x="5971" y="3290"/>
                  </a:cubicBezTo>
                  <a:cubicBezTo>
                    <a:pt x="5538" y="3390"/>
                    <a:pt x="3003" y="4891"/>
                    <a:pt x="3003" y="4891"/>
                  </a:cubicBezTo>
                  <a:cubicBezTo>
                    <a:pt x="3003" y="4891"/>
                    <a:pt x="1335" y="522"/>
                    <a:pt x="968" y="155"/>
                  </a:cubicBezTo>
                  <a:cubicBezTo>
                    <a:pt x="863" y="50"/>
                    <a:pt x="722" y="0"/>
                    <a:pt x="57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4661825" y="1528400"/>
              <a:ext cx="353625" cy="923800"/>
            </a:xfrm>
            <a:custGeom>
              <a:avLst/>
              <a:gdLst/>
              <a:ahLst/>
              <a:cxnLst/>
              <a:rect l="l" t="t" r="r" b="b"/>
              <a:pathLst>
                <a:path w="14145" h="36952" extrusionOk="0">
                  <a:moveTo>
                    <a:pt x="1" y="36552"/>
                  </a:moveTo>
                  <a:cubicBezTo>
                    <a:pt x="28" y="36573"/>
                    <a:pt x="57" y="36592"/>
                    <a:pt x="87" y="36610"/>
                  </a:cubicBezTo>
                  <a:lnTo>
                    <a:pt x="87" y="36610"/>
                  </a:lnTo>
                  <a:lnTo>
                    <a:pt x="1" y="36552"/>
                  </a:lnTo>
                  <a:close/>
                  <a:moveTo>
                    <a:pt x="87" y="36610"/>
                  </a:moveTo>
                  <a:lnTo>
                    <a:pt x="101" y="36619"/>
                  </a:lnTo>
                  <a:cubicBezTo>
                    <a:pt x="107" y="36622"/>
                    <a:pt x="113" y="36625"/>
                    <a:pt x="119" y="36628"/>
                  </a:cubicBezTo>
                  <a:lnTo>
                    <a:pt x="119" y="36628"/>
                  </a:lnTo>
                  <a:cubicBezTo>
                    <a:pt x="108" y="36622"/>
                    <a:pt x="98" y="36616"/>
                    <a:pt x="87" y="36610"/>
                  </a:cubicBezTo>
                  <a:close/>
                  <a:moveTo>
                    <a:pt x="119" y="36628"/>
                  </a:moveTo>
                  <a:lnTo>
                    <a:pt x="119" y="36628"/>
                  </a:lnTo>
                  <a:cubicBezTo>
                    <a:pt x="168" y="36655"/>
                    <a:pt x="220" y="36678"/>
                    <a:pt x="274" y="36698"/>
                  </a:cubicBezTo>
                  <a:lnTo>
                    <a:pt x="274" y="36698"/>
                  </a:lnTo>
                  <a:cubicBezTo>
                    <a:pt x="224" y="36676"/>
                    <a:pt x="174" y="36655"/>
                    <a:pt x="119" y="36628"/>
                  </a:cubicBezTo>
                  <a:close/>
                  <a:moveTo>
                    <a:pt x="4680" y="1"/>
                  </a:moveTo>
                  <a:cubicBezTo>
                    <a:pt x="4608" y="1"/>
                    <a:pt x="4537" y="9"/>
                    <a:pt x="4471" y="26"/>
                  </a:cubicBezTo>
                  <a:cubicBezTo>
                    <a:pt x="4337" y="93"/>
                    <a:pt x="4204" y="193"/>
                    <a:pt x="4137" y="326"/>
                  </a:cubicBezTo>
                  <a:cubicBezTo>
                    <a:pt x="4070" y="426"/>
                    <a:pt x="4037" y="593"/>
                    <a:pt x="4037" y="726"/>
                  </a:cubicBezTo>
                  <a:cubicBezTo>
                    <a:pt x="4070" y="860"/>
                    <a:pt x="4104" y="993"/>
                    <a:pt x="4137" y="1093"/>
                  </a:cubicBezTo>
                  <a:cubicBezTo>
                    <a:pt x="4204" y="1360"/>
                    <a:pt x="4271" y="1594"/>
                    <a:pt x="4337" y="1827"/>
                  </a:cubicBezTo>
                  <a:lnTo>
                    <a:pt x="4704" y="3228"/>
                  </a:lnTo>
                  <a:cubicBezTo>
                    <a:pt x="4937" y="4160"/>
                    <a:pt x="5170" y="5092"/>
                    <a:pt x="5436" y="5991"/>
                  </a:cubicBezTo>
                  <a:lnTo>
                    <a:pt x="5436" y="5991"/>
                  </a:lnTo>
                  <a:cubicBezTo>
                    <a:pt x="5337" y="7683"/>
                    <a:pt x="5271" y="9341"/>
                    <a:pt x="5205" y="10867"/>
                  </a:cubicBezTo>
                  <a:cubicBezTo>
                    <a:pt x="3670" y="16004"/>
                    <a:pt x="2369" y="20274"/>
                    <a:pt x="1469" y="23276"/>
                  </a:cubicBezTo>
                  <a:cubicBezTo>
                    <a:pt x="1035" y="24744"/>
                    <a:pt x="701" y="25911"/>
                    <a:pt x="468" y="26712"/>
                  </a:cubicBezTo>
                  <a:lnTo>
                    <a:pt x="201" y="27646"/>
                  </a:lnTo>
                  <a:cubicBezTo>
                    <a:pt x="134" y="27846"/>
                    <a:pt x="101" y="27946"/>
                    <a:pt x="101" y="27946"/>
                  </a:cubicBezTo>
                  <a:cubicBezTo>
                    <a:pt x="134" y="27846"/>
                    <a:pt x="201" y="27746"/>
                    <a:pt x="234" y="27646"/>
                  </a:cubicBezTo>
                  <a:cubicBezTo>
                    <a:pt x="301" y="27412"/>
                    <a:pt x="368" y="27112"/>
                    <a:pt x="501" y="26745"/>
                  </a:cubicBezTo>
                  <a:lnTo>
                    <a:pt x="1569" y="23309"/>
                  </a:lnTo>
                  <a:lnTo>
                    <a:pt x="5371" y="10934"/>
                  </a:lnTo>
                  <a:cubicBezTo>
                    <a:pt x="5438" y="9366"/>
                    <a:pt x="5538" y="7731"/>
                    <a:pt x="5605" y="6030"/>
                  </a:cubicBezTo>
                  <a:lnTo>
                    <a:pt x="5605" y="5997"/>
                  </a:lnTo>
                  <a:cubicBezTo>
                    <a:pt x="5371" y="5096"/>
                    <a:pt x="5138" y="4162"/>
                    <a:pt x="4904" y="3228"/>
                  </a:cubicBezTo>
                  <a:cubicBezTo>
                    <a:pt x="4771" y="2761"/>
                    <a:pt x="4637" y="2294"/>
                    <a:pt x="4537" y="1827"/>
                  </a:cubicBezTo>
                  <a:cubicBezTo>
                    <a:pt x="4471" y="1594"/>
                    <a:pt x="4404" y="1327"/>
                    <a:pt x="4337" y="1093"/>
                  </a:cubicBezTo>
                  <a:cubicBezTo>
                    <a:pt x="4304" y="993"/>
                    <a:pt x="4271" y="860"/>
                    <a:pt x="4237" y="760"/>
                  </a:cubicBezTo>
                  <a:cubicBezTo>
                    <a:pt x="4237" y="660"/>
                    <a:pt x="4271" y="560"/>
                    <a:pt x="4304" y="460"/>
                  </a:cubicBezTo>
                  <a:cubicBezTo>
                    <a:pt x="4404" y="310"/>
                    <a:pt x="4542" y="234"/>
                    <a:pt x="4689" y="234"/>
                  </a:cubicBezTo>
                  <a:cubicBezTo>
                    <a:pt x="4738" y="234"/>
                    <a:pt x="4788" y="243"/>
                    <a:pt x="4838" y="259"/>
                  </a:cubicBezTo>
                  <a:cubicBezTo>
                    <a:pt x="5071" y="293"/>
                    <a:pt x="5238" y="460"/>
                    <a:pt x="5305" y="660"/>
                  </a:cubicBezTo>
                  <a:cubicBezTo>
                    <a:pt x="5505" y="1160"/>
                    <a:pt x="5705" y="1627"/>
                    <a:pt x="5872" y="2094"/>
                  </a:cubicBezTo>
                  <a:cubicBezTo>
                    <a:pt x="6272" y="3061"/>
                    <a:pt x="6672" y="4029"/>
                    <a:pt x="7039" y="5030"/>
                  </a:cubicBezTo>
                  <a:lnTo>
                    <a:pt x="7106" y="5130"/>
                  </a:lnTo>
                  <a:lnTo>
                    <a:pt x="7206" y="5063"/>
                  </a:lnTo>
                  <a:cubicBezTo>
                    <a:pt x="7940" y="4629"/>
                    <a:pt x="8707" y="4196"/>
                    <a:pt x="9474" y="3795"/>
                  </a:cubicBezTo>
                  <a:cubicBezTo>
                    <a:pt x="9674" y="3695"/>
                    <a:pt x="9875" y="3595"/>
                    <a:pt x="10075" y="3528"/>
                  </a:cubicBezTo>
                  <a:cubicBezTo>
                    <a:pt x="10103" y="3500"/>
                    <a:pt x="10137" y="3490"/>
                    <a:pt x="10170" y="3490"/>
                  </a:cubicBezTo>
                  <a:cubicBezTo>
                    <a:pt x="10214" y="3490"/>
                    <a:pt x="10256" y="3509"/>
                    <a:pt x="10275" y="3528"/>
                  </a:cubicBezTo>
                  <a:cubicBezTo>
                    <a:pt x="10375" y="3595"/>
                    <a:pt x="10442" y="3662"/>
                    <a:pt x="10508" y="3762"/>
                  </a:cubicBezTo>
                  <a:cubicBezTo>
                    <a:pt x="10642" y="3929"/>
                    <a:pt x="10742" y="4096"/>
                    <a:pt x="10842" y="4296"/>
                  </a:cubicBezTo>
                  <a:cubicBezTo>
                    <a:pt x="10909" y="4396"/>
                    <a:pt x="10942" y="4496"/>
                    <a:pt x="10975" y="4596"/>
                  </a:cubicBezTo>
                  <a:cubicBezTo>
                    <a:pt x="11042" y="4696"/>
                    <a:pt x="11075" y="4763"/>
                    <a:pt x="11075" y="4863"/>
                  </a:cubicBezTo>
                  <a:lnTo>
                    <a:pt x="11075" y="5830"/>
                  </a:lnTo>
                  <a:lnTo>
                    <a:pt x="11209" y="5830"/>
                  </a:lnTo>
                  <a:cubicBezTo>
                    <a:pt x="11709" y="5830"/>
                    <a:pt x="12210" y="5863"/>
                    <a:pt x="12710" y="5997"/>
                  </a:cubicBezTo>
                  <a:lnTo>
                    <a:pt x="12777" y="6030"/>
                  </a:lnTo>
                  <a:lnTo>
                    <a:pt x="12810" y="6030"/>
                  </a:lnTo>
                  <a:cubicBezTo>
                    <a:pt x="12843" y="6097"/>
                    <a:pt x="12843" y="6130"/>
                    <a:pt x="12877" y="6197"/>
                  </a:cubicBezTo>
                  <a:cubicBezTo>
                    <a:pt x="12877" y="6330"/>
                    <a:pt x="12910" y="6431"/>
                    <a:pt x="12910" y="6564"/>
                  </a:cubicBezTo>
                  <a:cubicBezTo>
                    <a:pt x="12943" y="6797"/>
                    <a:pt x="12977" y="7064"/>
                    <a:pt x="12977" y="7298"/>
                  </a:cubicBezTo>
                  <a:lnTo>
                    <a:pt x="12977" y="7365"/>
                  </a:lnTo>
                  <a:lnTo>
                    <a:pt x="13043" y="7398"/>
                  </a:lnTo>
                  <a:cubicBezTo>
                    <a:pt x="13310" y="7498"/>
                    <a:pt x="13577" y="7665"/>
                    <a:pt x="13711" y="7932"/>
                  </a:cubicBezTo>
                  <a:cubicBezTo>
                    <a:pt x="13777" y="8232"/>
                    <a:pt x="13844" y="8532"/>
                    <a:pt x="13911" y="8832"/>
                  </a:cubicBezTo>
                  <a:cubicBezTo>
                    <a:pt x="13911" y="8966"/>
                    <a:pt x="13911" y="9132"/>
                    <a:pt x="13911" y="9266"/>
                  </a:cubicBezTo>
                  <a:cubicBezTo>
                    <a:pt x="13877" y="9299"/>
                    <a:pt x="13844" y="9366"/>
                    <a:pt x="13811" y="9399"/>
                  </a:cubicBezTo>
                  <a:cubicBezTo>
                    <a:pt x="13777" y="9433"/>
                    <a:pt x="13677" y="9466"/>
                    <a:pt x="13644" y="9499"/>
                  </a:cubicBezTo>
                  <a:lnTo>
                    <a:pt x="12843" y="9966"/>
                  </a:lnTo>
                  <a:lnTo>
                    <a:pt x="12777" y="9966"/>
                  </a:lnTo>
                  <a:lnTo>
                    <a:pt x="12777" y="10033"/>
                  </a:lnTo>
                  <a:cubicBezTo>
                    <a:pt x="12710" y="10900"/>
                    <a:pt x="12610" y="11768"/>
                    <a:pt x="12510" y="12602"/>
                  </a:cubicBezTo>
                  <a:cubicBezTo>
                    <a:pt x="12476" y="12702"/>
                    <a:pt x="12443" y="12802"/>
                    <a:pt x="12376" y="12868"/>
                  </a:cubicBezTo>
                  <a:cubicBezTo>
                    <a:pt x="12343" y="12935"/>
                    <a:pt x="12276" y="13035"/>
                    <a:pt x="12210" y="13102"/>
                  </a:cubicBezTo>
                  <a:cubicBezTo>
                    <a:pt x="12076" y="13269"/>
                    <a:pt x="11909" y="13402"/>
                    <a:pt x="11776" y="13569"/>
                  </a:cubicBezTo>
                  <a:cubicBezTo>
                    <a:pt x="11509" y="13869"/>
                    <a:pt x="11209" y="14136"/>
                    <a:pt x="10909" y="14436"/>
                  </a:cubicBezTo>
                  <a:lnTo>
                    <a:pt x="10909" y="14470"/>
                  </a:lnTo>
                  <a:cubicBezTo>
                    <a:pt x="10008" y="18339"/>
                    <a:pt x="9174" y="21942"/>
                    <a:pt x="8407" y="25144"/>
                  </a:cubicBezTo>
                  <a:cubicBezTo>
                    <a:pt x="8040" y="26745"/>
                    <a:pt x="7673" y="28280"/>
                    <a:pt x="7373" y="29681"/>
                  </a:cubicBezTo>
                  <a:cubicBezTo>
                    <a:pt x="7239" y="30348"/>
                    <a:pt x="7039" y="31015"/>
                    <a:pt x="6839" y="31682"/>
                  </a:cubicBezTo>
                  <a:cubicBezTo>
                    <a:pt x="6606" y="32249"/>
                    <a:pt x="6372" y="32849"/>
                    <a:pt x="6038" y="33383"/>
                  </a:cubicBezTo>
                  <a:cubicBezTo>
                    <a:pt x="5538" y="34317"/>
                    <a:pt x="4871" y="35184"/>
                    <a:pt x="4070" y="35885"/>
                  </a:cubicBezTo>
                  <a:cubicBezTo>
                    <a:pt x="3470" y="36419"/>
                    <a:pt x="2736" y="36752"/>
                    <a:pt x="1936" y="36886"/>
                  </a:cubicBezTo>
                  <a:cubicBezTo>
                    <a:pt x="1777" y="36907"/>
                    <a:pt x="1619" y="36918"/>
                    <a:pt x="1461" y="36918"/>
                  </a:cubicBezTo>
                  <a:cubicBezTo>
                    <a:pt x="1122" y="36918"/>
                    <a:pt x="787" y="36866"/>
                    <a:pt x="468" y="36752"/>
                  </a:cubicBezTo>
                  <a:cubicBezTo>
                    <a:pt x="402" y="36739"/>
                    <a:pt x="337" y="36721"/>
                    <a:pt x="274" y="36698"/>
                  </a:cubicBezTo>
                  <a:lnTo>
                    <a:pt x="274" y="36698"/>
                  </a:lnTo>
                  <a:cubicBezTo>
                    <a:pt x="336" y="36724"/>
                    <a:pt x="397" y="36750"/>
                    <a:pt x="468" y="36786"/>
                  </a:cubicBezTo>
                  <a:cubicBezTo>
                    <a:pt x="787" y="36900"/>
                    <a:pt x="1137" y="36951"/>
                    <a:pt x="1487" y="36951"/>
                  </a:cubicBezTo>
                  <a:cubicBezTo>
                    <a:pt x="1649" y="36951"/>
                    <a:pt x="1810" y="36940"/>
                    <a:pt x="1969" y="36919"/>
                  </a:cubicBezTo>
                  <a:cubicBezTo>
                    <a:pt x="2769" y="36819"/>
                    <a:pt x="3537" y="36485"/>
                    <a:pt x="4170" y="35952"/>
                  </a:cubicBezTo>
                  <a:cubicBezTo>
                    <a:pt x="4971" y="35218"/>
                    <a:pt x="5672" y="34351"/>
                    <a:pt x="6205" y="33417"/>
                  </a:cubicBezTo>
                  <a:cubicBezTo>
                    <a:pt x="6505" y="32849"/>
                    <a:pt x="6772" y="32282"/>
                    <a:pt x="6972" y="31682"/>
                  </a:cubicBezTo>
                  <a:cubicBezTo>
                    <a:pt x="7206" y="31015"/>
                    <a:pt x="7406" y="30348"/>
                    <a:pt x="7540" y="29647"/>
                  </a:cubicBezTo>
                  <a:cubicBezTo>
                    <a:pt x="7873" y="28246"/>
                    <a:pt x="8240" y="26745"/>
                    <a:pt x="8607" y="25144"/>
                  </a:cubicBezTo>
                  <a:cubicBezTo>
                    <a:pt x="9374" y="21943"/>
                    <a:pt x="10241" y="18342"/>
                    <a:pt x="11141" y="14474"/>
                  </a:cubicBezTo>
                  <a:lnTo>
                    <a:pt x="11141" y="14474"/>
                  </a:lnTo>
                  <a:cubicBezTo>
                    <a:pt x="11430" y="14215"/>
                    <a:pt x="11719" y="13925"/>
                    <a:pt x="11976" y="13636"/>
                  </a:cubicBezTo>
                  <a:lnTo>
                    <a:pt x="12410" y="13169"/>
                  </a:lnTo>
                  <a:cubicBezTo>
                    <a:pt x="12476" y="13102"/>
                    <a:pt x="12543" y="13002"/>
                    <a:pt x="12610" y="12935"/>
                  </a:cubicBezTo>
                  <a:cubicBezTo>
                    <a:pt x="12643" y="12868"/>
                    <a:pt x="12677" y="12802"/>
                    <a:pt x="12677" y="12735"/>
                  </a:cubicBezTo>
                  <a:lnTo>
                    <a:pt x="12710" y="12568"/>
                  </a:lnTo>
                  <a:cubicBezTo>
                    <a:pt x="12807" y="11756"/>
                    <a:pt x="12905" y="10913"/>
                    <a:pt x="13002" y="10068"/>
                  </a:cubicBezTo>
                  <a:lnTo>
                    <a:pt x="13002" y="10068"/>
                  </a:lnTo>
                  <a:lnTo>
                    <a:pt x="13744" y="9666"/>
                  </a:lnTo>
                  <a:cubicBezTo>
                    <a:pt x="13811" y="9633"/>
                    <a:pt x="13877" y="9599"/>
                    <a:pt x="13944" y="9533"/>
                  </a:cubicBezTo>
                  <a:cubicBezTo>
                    <a:pt x="14044" y="9466"/>
                    <a:pt x="14078" y="9399"/>
                    <a:pt x="14111" y="9299"/>
                  </a:cubicBezTo>
                  <a:cubicBezTo>
                    <a:pt x="14144" y="9099"/>
                    <a:pt x="14144" y="8932"/>
                    <a:pt x="14111" y="8766"/>
                  </a:cubicBezTo>
                  <a:cubicBezTo>
                    <a:pt x="14078" y="8465"/>
                    <a:pt x="14011" y="8132"/>
                    <a:pt x="13911" y="7798"/>
                  </a:cubicBezTo>
                  <a:cubicBezTo>
                    <a:pt x="13755" y="7518"/>
                    <a:pt x="13483" y="7296"/>
                    <a:pt x="13176" y="7186"/>
                  </a:cubicBezTo>
                  <a:lnTo>
                    <a:pt x="13176" y="7186"/>
                  </a:lnTo>
                  <a:cubicBezTo>
                    <a:pt x="13171" y="6951"/>
                    <a:pt x="13144" y="6738"/>
                    <a:pt x="13144" y="6497"/>
                  </a:cubicBezTo>
                  <a:cubicBezTo>
                    <a:pt x="13110" y="6364"/>
                    <a:pt x="13110" y="6230"/>
                    <a:pt x="13077" y="6097"/>
                  </a:cubicBezTo>
                  <a:cubicBezTo>
                    <a:pt x="13043" y="6030"/>
                    <a:pt x="13043" y="5964"/>
                    <a:pt x="13010" y="5897"/>
                  </a:cubicBezTo>
                  <a:cubicBezTo>
                    <a:pt x="12977" y="5863"/>
                    <a:pt x="12943" y="5797"/>
                    <a:pt x="12910" y="5797"/>
                  </a:cubicBezTo>
                  <a:lnTo>
                    <a:pt x="12777" y="5730"/>
                  </a:lnTo>
                  <a:cubicBezTo>
                    <a:pt x="12308" y="5636"/>
                    <a:pt x="11809" y="5572"/>
                    <a:pt x="11309" y="5564"/>
                  </a:cubicBezTo>
                  <a:lnTo>
                    <a:pt x="11309" y="5564"/>
                  </a:lnTo>
                  <a:lnTo>
                    <a:pt x="11309" y="4829"/>
                  </a:lnTo>
                  <a:cubicBezTo>
                    <a:pt x="11276" y="4729"/>
                    <a:pt x="11242" y="4596"/>
                    <a:pt x="11175" y="4496"/>
                  </a:cubicBezTo>
                  <a:cubicBezTo>
                    <a:pt x="11142" y="4396"/>
                    <a:pt x="11075" y="4296"/>
                    <a:pt x="11042" y="4162"/>
                  </a:cubicBezTo>
                  <a:cubicBezTo>
                    <a:pt x="10942" y="3962"/>
                    <a:pt x="10809" y="3762"/>
                    <a:pt x="10675" y="3595"/>
                  </a:cubicBezTo>
                  <a:cubicBezTo>
                    <a:pt x="10608" y="3495"/>
                    <a:pt x="10508" y="3395"/>
                    <a:pt x="10408" y="3328"/>
                  </a:cubicBezTo>
                  <a:cubicBezTo>
                    <a:pt x="10342" y="3295"/>
                    <a:pt x="10275" y="3262"/>
                    <a:pt x="10208" y="3262"/>
                  </a:cubicBezTo>
                  <a:cubicBezTo>
                    <a:pt x="10141" y="3262"/>
                    <a:pt x="10075" y="3262"/>
                    <a:pt x="10008" y="3295"/>
                  </a:cubicBezTo>
                  <a:cubicBezTo>
                    <a:pt x="9774" y="3362"/>
                    <a:pt x="9574" y="3462"/>
                    <a:pt x="9374" y="3562"/>
                  </a:cubicBezTo>
                  <a:cubicBezTo>
                    <a:pt x="8637" y="3978"/>
                    <a:pt x="7900" y="4395"/>
                    <a:pt x="7192" y="4812"/>
                  </a:cubicBezTo>
                  <a:lnTo>
                    <a:pt x="7192" y="4812"/>
                  </a:lnTo>
                  <a:cubicBezTo>
                    <a:pt x="6810" y="3853"/>
                    <a:pt x="6456" y="2923"/>
                    <a:pt x="6072" y="1994"/>
                  </a:cubicBezTo>
                  <a:lnTo>
                    <a:pt x="5505" y="560"/>
                  </a:lnTo>
                  <a:cubicBezTo>
                    <a:pt x="5471" y="426"/>
                    <a:pt x="5371" y="293"/>
                    <a:pt x="5271" y="226"/>
                  </a:cubicBezTo>
                  <a:cubicBezTo>
                    <a:pt x="5121" y="76"/>
                    <a:pt x="4896" y="1"/>
                    <a:pt x="468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4887000" y="1666925"/>
              <a:ext cx="55050" cy="22375"/>
            </a:xfrm>
            <a:custGeom>
              <a:avLst/>
              <a:gdLst/>
              <a:ahLst/>
              <a:cxnLst/>
              <a:rect l="l" t="t" r="r" b="b"/>
              <a:pathLst>
                <a:path w="2202" h="895" extrusionOk="0">
                  <a:moveTo>
                    <a:pt x="1462" y="0"/>
                  </a:moveTo>
                  <a:cubicBezTo>
                    <a:pt x="1286" y="0"/>
                    <a:pt x="1110" y="17"/>
                    <a:pt x="934" y="56"/>
                  </a:cubicBezTo>
                  <a:cubicBezTo>
                    <a:pt x="634" y="122"/>
                    <a:pt x="367" y="289"/>
                    <a:pt x="167" y="556"/>
                  </a:cubicBezTo>
                  <a:cubicBezTo>
                    <a:pt x="34" y="756"/>
                    <a:pt x="0" y="890"/>
                    <a:pt x="34" y="890"/>
                  </a:cubicBezTo>
                  <a:cubicBezTo>
                    <a:pt x="37" y="893"/>
                    <a:pt x="41" y="895"/>
                    <a:pt x="45" y="895"/>
                  </a:cubicBezTo>
                  <a:cubicBezTo>
                    <a:pt x="82" y="895"/>
                    <a:pt x="151" y="775"/>
                    <a:pt x="300" y="656"/>
                  </a:cubicBezTo>
                  <a:cubicBezTo>
                    <a:pt x="501" y="456"/>
                    <a:pt x="734" y="356"/>
                    <a:pt x="1001" y="289"/>
                  </a:cubicBezTo>
                  <a:cubicBezTo>
                    <a:pt x="1268" y="222"/>
                    <a:pt x="1535" y="189"/>
                    <a:pt x="1835" y="156"/>
                  </a:cubicBezTo>
                  <a:cubicBezTo>
                    <a:pt x="2068" y="156"/>
                    <a:pt x="2202" y="156"/>
                    <a:pt x="2202" y="122"/>
                  </a:cubicBezTo>
                  <a:cubicBezTo>
                    <a:pt x="2202" y="89"/>
                    <a:pt x="2068" y="56"/>
                    <a:pt x="1835" y="22"/>
                  </a:cubicBezTo>
                  <a:cubicBezTo>
                    <a:pt x="1711" y="8"/>
                    <a:pt x="1586" y="0"/>
                    <a:pt x="146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4910350" y="1658300"/>
              <a:ext cx="7525" cy="12700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234" y="0"/>
                  </a:moveTo>
                  <a:cubicBezTo>
                    <a:pt x="200" y="0"/>
                    <a:pt x="100" y="100"/>
                    <a:pt x="67" y="234"/>
                  </a:cubicBezTo>
                  <a:cubicBezTo>
                    <a:pt x="0" y="367"/>
                    <a:pt x="0" y="501"/>
                    <a:pt x="67" y="501"/>
                  </a:cubicBezTo>
                  <a:cubicBezTo>
                    <a:pt x="71" y="505"/>
                    <a:pt x="77" y="507"/>
                    <a:pt x="83" y="507"/>
                  </a:cubicBezTo>
                  <a:cubicBezTo>
                    <a:pt x="126" y="507"/>
                    <a:pt x="205" y="416"/>
                    <a:pt x="234" y="301"/>
                  </a:cubicBezTo>
                  <a:cubicBezTo>
                    <a:pt x="300" y="167"/>
                    <a:pt x="300" y="34"/>
                    <a:pt x="2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4936400" y="1706625"/>
              <a:ext cx="54025" cy="22675"/>
            </a:xfrm>
            <a:custGeom>
              <a:avLst/>
              <a:gdLst/>
              <a:ahLst/>
              <a:cxnLst/>
              <a:rect l="l" t="t" r="r" b="b"/>
              <a:pathLst>
                <a:path w="2161" h="907" extrusionOk="0">
                  <a:moveTo>
                    <a:pt x="1352" y="1"/>
                  </a:moveTo>
                  <a:cubicBezTo>
                    <a:pt x="1200" y="1"/>
                    <a:pt x="1047" y="12"/>
                    <a:pt x="893" y="35"/>
                  </a:cubicBezTo>
                  <a:cubicBezTo>
                    <a:pt x="726" y="69"/>
                    <a:pt x="559" y="102"/>
                    <a:pt x="393" y="202"/>
                  </a:cubicBezTo>
                  <a:cubicBezTo>
                    <a:pt x="259" y="269"/>
                    <a:pt x="159" y="369"/>
                    <a:pt x="92" y="536"/>
                  </a:cubicBezTo>
                  <a:cubicBezTo>
                    <a:pt x="1" y="749"/>
                    <a:pt x="77" y="907"/>
                    <a:pt x="116" y="907"/>
                  </a:cubicBezTo>
                  <a:cubicBezTo>
                    <a:pt x="120" y="907"/>
                    <a:pt x="123" y="906"/>
                    <a:pt x="126" y="903"/>
                  </a:cubicBezTo>
                  <a:cubicBezTo>
                    <a:pt x="159" y="903"/>
                    <a:pt x="126" y="769"/>
                    <a:pt x="226" y="602"/>
                  </a:cubicBezTo>
                  <a:cubicBezTo>
                    <a:pt x="376" y="393"/>
                    <a:pt x="606" y="264"/>
                    <a:pt x="845" y="264"/>
                  </a:cubicBezTo>
                  <a:cubicBezTo>
                    <a:pt x="872" y="264"/>
                    <a:pt x="899" y="266"/>
                    <a:pt x="926" y="269"/>
                  </a:cubicBezTo>
                  <a:cubicBezTo>
                    <a:pt x="1327" y="269"/>
                    <a:pt x="1760" y="202"/>
                    <a:pt x="2161" y="102"/>
                  </a:cubicBezTo>
                  <a:cubicBezTo>
                    <a:pt x="1902" y="38"/>
                    <a:pt x="1630" y="1"/>
                    <a:pt x="13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4979550" y="1746700"/>
              <a:ext cx="6700" cy="34200"/>
            </a:xfrm>
            <a:custGeom>
              <a:avLst/>
              <a:gdLst/>
              <a:ahLst/>
              <a:cxnLst/>
              <a:rect l="l" t="t" r="r" b="b"/>
              <a:pathLst>
                <a:path w="268" h="1368" extrusionOk="0">
                  <a:moveTo>
                    <a:pt x="168" y="0"/>
                  </a:moveTo>
                  <a:cubicBezTo>
                    <a:pt x="101" y="0"/>
                    <a:pt x="34" y="300"/>
                    <a:pt x="34" y="667"/>
                  </a:cubicBezTo>
                  <a:cubicBezTo>
                    <a:pt x="1" y="1034"/>
                    <a:pt x="34" y="1368"/>
                    <a:pt x="101" y="1368"/>
                  </a:cubicBezTo>
                  <a:cubicBezTo>
                    <a:pt x="168" y="1368"/>
                    <a:pt x="234" y="1068"/>
                    <a:pt x="234" y="667"/>
                  </a:cubicBezTo>
                  <a:cubicBezTo>
                    <a:pt x="268" y="300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5027100" y="1967250"/>
              <a:ext cx="75900" cy="59675"/>
            </a:xfrm>
            <a:custGeom>
              <a:avLst/>
              <a:gdLst/>
              <a:ahLst/>
              <a:cxnLst/>
              <a:rect l="l" t="t" r="r" b="b"/>
              <a:pathLst>
                <a:path w="3036" h="2387" extrusionOk="0">
                  <a:moveTo>
                    <a:pt x="2043" y="0"/>
                  </a:moveTo>
                  <a:cubicBezTo>
                    <a:pt x="1902" y="0"/>
                    <a:pt x="1762" y="115"/>
                    <a:pt x="1735" y="251"/>
                  </a:cubicBezTo>
                  <a:lnTo>
                    <a:pt x="1435" y="1452"/>
                  </a:lnTo>
                  <a:lnTo>
                    <a:pt x="934" y="985"/>
                  </a:lnTo>
                  <a:cubicBezTo>
                    <a:pt x="901" y="919"/>
                    <a:pt x="834" y="885"/>
                    <a:pt x="801" y="885"/>
                  </a:cubicBezTo>
                  <a:cubicBezTo>
                    <a:pt x="775" y="881"/>
                    <a:pt x="750" y="879"/>
                    <a:pt x="725" y="879"/>
                  </a:cubicBezTo>
                  <a:cubicBezTo>
                    <a:pt x="559" y="879"/>
                    <a:pt x="425" y="973"/>
                    <a:pt x="367" y="1119"/>
                  </a:cubicBezTo>
                  <a:lnTo>
                    <a:pt x="0" y="2386"/>
                  </a:lnTo>
                  <a:lnTo>
                    <a:pt x="3036" y="1619"/>
                  </a:lnTo>
                  <a:lnTo>
                    <a:pt x="2369" y="185"/>
                  </a:lnTo>
                  <a:cubicBezTo>
                    <a:pt x="2335" y="85"/>
                    <a:pt x="2235" y="18"/>
                    <a:pt x="2135" y="18"/>
                  </a:cubicBezTo>
                  <a:cubicBezTo>
                    <a:pt x="2105" y="6"/>
                    <a:pt x="2074" y="0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5029600" y="2021050"/>
              <a:ext cx="74250" cy="19200"/>
            </a:xfrm>
            <a:custGeom>
              <a:avLst/>
              <a:gdLst/>
              <a:ahLst/>
              <a:cxnLst/>
              <a:rect l="l" t="t" r="r" b="b"/>
              <a:pathLst>
                <a:path w="2970" h="768" extrusionOk="0">
                  <a:moveTo>
                    <a:pt x="2969" y="1"/>
                  </a:moveTo>
                  <a:cubicBezTo>
                    <a:pt x="1968" y="134"/>
                    <a:pt x="934" y="368"/>
                    <a:pt x="0" y="768"/>
                  </a:cubicBezTo>
                  <a:cubicBezTo>
                    <a:pt x="501" y="735"/>
                    <a:pt x="1001" y="635"/>
                    <a:pt x="1501" y="501"/>
                  </a:cubicBezTo>
                  <a:cubicBezTo>
                    <a:pt x="2035" y="401"/>
                    <a:pt x="2502" y="234"/>
                    <a:pt x="2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4455025" y="1843425"/>
              <a:ext cx="45050" cy="385300"/>
            </a:xfrm>
            <a:custGeom>
              <a:avLst/>
              <a:gdLst/>
              <a:ahLst/>
              <a:cxnLst/>
              <a:rect l="l" t="t" r="r" b="b"/>
              <a:pathLst>
                <a:path w="1802" h="15412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1001" y="134"/>
                    <a:pt x="868" y="301"/>
                    <a:pt x="767" y="468"/>
                  </a:cubicBezTo>
                  <a:cubicBezTo>
                    <a:pt x="467" y="968"/>
                    <a:pt x="234" y="1502"/>
                    <a:pt x="167" y="2069"/>
                  </a:cubicBezTo>
                  <a:cubicBezTo>
                    <a:pt x="34" y="2903"/>
                    <a:pt x="0" y="3737"/>
                    <a:pt x="67" y="4571"/>
                  </a:cubicBezTo>
                  <a:cubicBezTo>
                    <a:pt x="100" y="5505"/>
                    <a:pt x="167" y="6572"/>
                    <a:pt x="300" y="7639"/>
                  </a:cubicBezTo>
                  <a:cubicBezTo>
                    <a:pt x="501" y="9507"/>
                    <a:pt x="801" y="11342"/>
                    <a:pt x="1201" y="13143"/>
                  </a:cubicBezTo>
                  <a:cubicBezTo>
                    <a:pt x="1368" y="13877"/>
                    <a:pt x="1501" y="14444"/>
                    <a:pt x="1601" y="14811"/>
                  </a:cubicBezTo>
                  <a:cubicBezTo>
                    <a:pt x="1668" y="14978"/>
                    <a:pt x="1701" y="15178"/>
                    <a:pt x="1735" y="15278"/>
                  </a:cubicBezTo>
                  <a:cubicBezTo>
                    <a:pt x="1768" y="15378"/>
                    <a:pt x="1802" y="15412"/>
                    <a:pt x="1802" y="15412"/>
                  </a:cubicBezTo>
                  <a:cubicBezTo>
                    <a:pt x="1802" y="15412"/>
                    <a:pt x="1768" y="15378"/>
                    <a:pt x="1768" y="15278"/>
                  </a:cubicBezTo>
                  <a:cubicBezTo>
                    <a:pt x="1735" y="15145"/>
                    <a:pt x="1701" y="14978"/>
                    <a:pt x="1635" y="14811"/>
                  </a:cubicBezTo>
                  <a:cubicBezTo>
                    <a:pt x="1568" y="14411"/>
                    <a:pt x="1435" y="13844"/>
                    <a:pt x="1268" y="13143"/>
                  </a:cubicBezTo>
                  <a:cubicBezTo>
                    <a:pt x="901" y="11342"/>
                    <a:pt x="601" y="9474"/>
                    <a:pt x="401" y="7639"/>
                  </a:cubicBezTo>
                  <a:cubicBezTo>
                    <a:pt x="267" y="6539"/>
                    <a:pt x="200" y="5505"/>
                    <a:pt x="167" y="4571"/>
                  </a:cubicBezTo>
                  <a:cubicBezTo>
                    <a:pt x="100" y="3737"/>
                    <a:pt x="100" y="2903"/>
                    <a:pt x="234" y="2069"/>
                  </a:cubicBezTo>
                  <a:cubicBezTo>
                    <a:pt x="300" y="1502"/>
                    <a:pt x="501" y="968"/>
                    <a:pt x="801" y="501"/>
                  </a:cubicBezTo>
                  <a:cubicBezTo>
                    <a:pt x="901" y="334"/>
                    <a:pt x="1034" y="167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4484200" y="1702500"/>
              <a:ext cx="216850" cy="140950"/>
            </a:xfrm>
            <a:custGeom>
              <a:avLst/>
              <a:gdLst/>
              <a:ahLst/>
              <a:cxnLst/>
              <a:rect l="l" t="t" r="r" b="b"/>
              <a:pathLst>
                <a:path w="8674" h="5638" extrusionOk="0">
                  <a:moveTo>
                    <a:pt x="8674" y="0"/>
                  </a:moveTo>
                  <a:lnTo>
                    <a:pt x="8407" y="100"/>
                  </a:lnTo>
                  <a:cubicBezTo>
                    <a:pt x="8140" y="200"/>
                    <a:pt x="7806" y="367"/>
                    <a:pt x="7373" y="601"/>
                  </a:cubicBezTo>
                  <a:cubicBezTo>
                    <a:pt x="6305" y="1168"/>
                    <a:pt x="5238" y="1835"/>
                    <a:pt x="4237" y="2535"/>
                  </a:cubicBezTo>
                  <a:cubicBezTo>
                    <a:pt x="3036" y="3369"/>
                    <a:pt x="1969" y="4137"/>
                    <a:pt x="1235" y="4704"/>
                  </a:cubicBezTo>
                  <a:lnTo>
                    <a:pt x="334" y="5371"/>
                  </a:lnTo>
                  <a:lnTo>
                    <a:pt x="67" y="5571"/>
                  </a:lnTo>
                  <a:cubicBezTo>
                    <a:pt x="67" y="5571"/>
                    <a:pt x="34" y="5604"/>
                    <a:pt x="1" y="5638"/>
                  </a:cubicBezTo>
                  <a:cubicBezTo>
                    <a:pt x="34" y="5604"/>
                    <a:pt x="67" y="5604"/>
                    <a:pt x="101" y="5571"/>
                  </a:cubicBezTo>
                  <a:lnTo>
                    <a:pt x="334" y="5404"/>
                  </a:lnTo>
                  <a:lnTo>
                    <a:pt x="1268" y="4737"/>
                  </a:lnTo>
                  <a:cubicBezTo>
                    <a:pt x="2036" y="4203"/>
                    <a:pt x="3070" y="3436"/>
                    <a:pt x="4270" y="2602"/>
                  </a:cubicBezTo>
                  <a:cubicBezTo>
                    <a:pt x="5305" y="1902"/>
                    <a:pt x="6339" y="1234"/>
                    <a:pt x="7406" y="667"/>
                  </a:cubicBezTo>
                  <a:cubicBezTo>
                    <a:pt x="7840" y="434"/>
                    <a:pt x="8173" y="267"/>
                    <a:pt x="8407" y="134"/>
                  </a:cubicBezTo>
                  <a:lnTo>
                    <a:pt x="8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5009575" y="1684975"/>
              <a:ext cx="191000" cy="84250"/>
            </a:xfrm>
            <a:custGeom>
              <a:avLst/>
              <a:gdLst/>
              <a:ahLst/>
              <a:cxnLst/>
              <a:rect l="l" t="t" r="r" b="b"/>
              <a:pathLst>
                <a:path w="7640" h="3370" extrusionOk="0">
                  <a:moveTo>
                    <a:pt x="1" y="1"/>
                  </a:moveTo>
                  <a:lnTo>
                    <a:pt x="234" y="67"/>
                  </a:lnTo>
                  <a:cubicBezTo>
                    <a:pt x="434" y="134"/>
                    <a:pt x="735" y="201"/>
                    <a:pt x="1135" y="301"/>
                  </a:cubicBezTo>
                  <a:cubicBezTo>
                    <a:pt x="2102" y="568"/>
                    <a:pt x="3036" y="901"/>
                    <a:pt x="3970" y="1268"/>
                  </a:cubicBezTo>
                  <a:cubicBezTo>
                    <a:pt x="4904" y="1602"/>
                    <a:pt x="5805" y="2069"/>
                    <a:pt x="6672" y="2603"/>
                  </a:cubicBezTo>
                  <a:cubicBezTo>
                    <a:pt x="6906" y="2769"/>
                    <a:pt x="7173" y="2970"/>
                    <a:pt x="7406" y="3170"/>
                  </a:cubicBezTo>
                  <a:lnTo>
                    <a:pt x="7573" y="3336"/>
                  </a:lnTo>
                  <a:cubicBezTo>
                    <a:pt x="7606" y="3336"/>
                    <a:pt x="7606" y="3370"/>
                    <a:pt x="7640" y="3370"/>
                  </a:cubicBezTo>
                  <a:cubicBezTo>
                    <a:pt x="7373" y="3070"/>
                    <a:pt x="7039" y="2769"/>
                    <a:pt x="6706" y="2536"/>
                  </a:cubicBezTo>
                  <a:cubicBezTo>
                    <a:pt x="5838" y="2002"/>
                    <a:pt x="4938" y="1535"/>
                    <a:pt x="4004" y="1168"/>
                  </a:cubicBezTo>
                  <a:cubicBezTo>
                    <a:pt x="3070" y="801"/>
                    <a:pt x="2102" y="468"/>
                    <a:pt x="1135" y="234"/>
                  </a:cubicBezTo>
                  <a:cubicBezTo>
                    <a:pt x="768" y="134"/>
                    <a:pt x="468" y="67"/>
                    <a:pt x="234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4666825" y="2475550"/>
              <a:ext cx="40075" cy="89250"/>
            </a:xfrm>
            <a:custGeom>
              <a:avLst/>
              <a:gdLst/>
              <a:ahLst/>
              <a:cxnLst/>
              <a:rect l="l" t="t" r="r" b="b"/>
              <a:pathLst>
                <a:path w="1603" h="3570" extrusionOk="0">
                  <a:moveTo>
                    <a:pt x="635" y="0"/>
                  </a:moveTo>
                  <a:cubicBezTo>
                    <a:pt x="601" y="0"/>
                    <a:pt x="568" y="34"/>
                    <a:pt x="501" y="134"/>
                  </a:cubicBezTo>
                  <a:cubicBezTo>
                    <a:pt x="401" y="267"/>
                    <a:pt x="335" y="401"/>
                    <a:pt x="268" y="534"/>
                  </a:cubicBezTo>
                  <a:cubicBezTo>
                    <a:pt x="34" y="1034"/>
                    <a:pt x="1" y="1568"/>
                    <a:pt x="101" y="2069"/>
                  </a:cubicBezTo>
                  <a:cubicBezTo>
                    <a:pt x="234" y="2602"/>
                    <a:pt x="568" y="3036"/>
                    <a:pt x="1002" y="3303"/>
                  </a:cubicBezTo>
                  <a:cubicBezTo>
                    <a:pt x="1135" y="3369"/>
                    <a:pt x="1269" y="3470"/>
                    <a:pt x="1435" y="3536"/>
                  </a:cubicBezTo>
                  <a:cubicBezTo>
                    <a:pt x="1469" y="3536"/>
                    <a:pt x="1535" y="3570"/>
                    <a:pt x="1602" y="3570"/>
                  </a:cubicBezTo>
                  <a:cubicBezTo>
                    <a:pt x="1602" y="3570"/>
                    <a:pt x="1369" y="3503"/>
                    <a:pt x="1035" y="3236"/>
                  </a:cubicBezTo>
                  <a:cubicBezTo>
                    <a:pt x="601" y="2969"/>
                    <a:pt x="301" y="2536"/>
                    <a:pt x="201" y="2035"/>
                  </a:cubicBezTo>
                  <a:cubicBezTo>
                    <a:pt x="68" y="1535"/>
                    <a:pt x="134" y="1034"/>
                    <a:pt x="301" y="567"/>
                  </a:cubicBezTo>
                  <a:cubicBezTo>
                    <a:pt x="401" y="367"/>
                    <a:pt x="501" y="167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4673500" y="2452200"/>
              <a:ext cx="7550" cy="26700"/>
            </a:xfrm>
            <a:custGeom>
              <a:avLst/>
              <a:gdLst/>
              <a:ahLst/>
              <a:cxnLst/>
              <a:rect l="l" t="t" r="r" b="b"/>
              <a:pathLst>
                <a:path w="302" h="1068" extrusionOk="0">
                  <a:moveTo>
                    <a:pt x="1" y="0"/>
                  </a:moveTo>
                  <a:cubicBezTo>
                    <a:pt x="1" y="201"/>
                    <a:pt x="34" y="367"/>
                    <a:pt x="101" y="534"/>
                  </a:cubicBezTo>
                  <a:cubicBezTo>
                    <a:pt x="134" y="734"/>
                    <a:pt x="201" y="901"/>
                    <a:pt x="301" y="1068"/>
                  </a:cubicBezTo>
                  <a:cubicBezTo>
                    <a:pt x="301" y="868"/>
                    <a:pt x="268" y="701"/>
                    <a:pt x="201" y="534"/>
                  </a:cubicBezTo>
                  <a:cubicBezTo>
                    <a:pt x="134" y="334"/>
                    <a:pt x="101" y="1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4550925" y="2564775"/>
              <a:ext cx="581275" cy="2224950"/>
            </a:xfrm>
            <a:custGeom>
              <a:avLst/>
              <a:gdLst/>
              <a:ahLst/>
              <a:cxnLst/>
              <a:rect l="l" t="t" r="r" b="b"/>
              <a:pathLst>
                <a:path w="23251" h="88998" extrusionOk="0">
                  <a:moveTo>
                    <a:pt x="5671" y="1"/>
                  </a:moveTo>
                  <a:lnTo>
                    <a:pt x="2569" y="5838"/>
                  </a:lnTo>
                  <a:cubicBezTo>
                    <a:pt x="1301" y="8173"/>
                    <a:pt x="501" y="10742"/>
                    <a:pt x="200" y="13410"/>
                  </a:cubicBezTo>
                  <a:cubicBezTo>
                    <a:pt x="0" y="15445"/>
                    <a:pt x="1501" y="22016"/>
                    <a:pt x="2035" y="23684"/>
                  </a:cubicBezTo>
                  <a:lnTo>
                    <a:pt x="6772" y="38728"/>
                  </a:lnTo>
                  <a:lnTo>
                    <a:pt x="10541" y="88998"/>
                  </a:lnTo>
                  <a:lnTo>
                    <a:pt x="23250" y="88931"/>
                  </a:lnTo>
                  <a:lnTo>
                    <a:pt x="23017" y="44966"/>
                  </a:lnTo>
                  <a:lnTo>
                    <a:pt x="22917" y="234"/>
                  </a:lnTo>
                  <a:lnTo>
                    <a:pt x="5671" y="1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4889500" y="2570625"/>
              <a:ext cx="718875" cy="2118200"/>
            </a:xfrm>
            <a:custGeom>
              <a:avLst/>
              <a:gdLst/>
              <a:ahLst/>
              <a:cxnLst/>
              <a:rect l="l" t="t" r="r" b="b"/>
              <a:pathLst>
                <a:path w="28755" h="84728" extrusionOk="0">
                  <a:moveTo>
                    <a:pt x="9274" y="0"/>
                  </a:moveTo>
                  <a:lnTo>
                    <a:pt x="3636" y="100"/>
                  </a:lnTo>
                  <a:lnTo>
                    <a:pt x="1601" y="25552"/>
                  </a:lnTo>
                  <a:lnTo>
                    <a:pt x="13577" y="44932"/>
                  </a:lnTo>
                  <a:lnTo>
                    <a:pt x="0" y="73286"/>
                  </a:lnTo>
                  <a:lnTo>
                    <a:pt x="9107" y="84727"/>
                  </a:lnTo>
                  <a:lnTo>
                    <a:pt x="25352" y="53038"/>
                  </a:lnTo>
                  <a:cubicBezTo>
                    <a:pt x="28120" y="48568"/>
                    <a:pt x="28754" y="43098"/>
                    <a:pt x="27053" y="38127"/>
                  </a:cubicBezTo>
                  <a:lnTo>
                    <a:pt x="13110" y="33"/>
                  </a:lnTo>
                  <a:lnTo>
                    <a:pt x="9274" y="0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5094650" y="2890850"/>
              <a:ext cx="38375" cy="1877200"/>
            </a:xfrm>
            <a:custGeom>
              <a:avLst/>
              <a:gdLst/>
              <a:ahLst/>
              <a:cxnLst/>
              <a:rect l="l" t="t" r="r" b="b"/>
              <a:pathLst>
                <a:path w="1535" h="75088" extrusionOk="0">
                  <a:moveTo>
                    <a:pt x="0" y="0"/>
                  </a:moveTo>
                  <a:lnTo>
                    <a:pt x="0" y="200"/>
                  </a:lnTo>
                  <a:cubicBezTo>
                    <a:pt x="0" y="334"/>
                    <a:pt x="34" y="534"/>
                    <a:pt x="34" y="768"/>
                  </a:cubicBezTo>
                  <a:cubicBezTo>
                    <a:pt x="67" y="1268"/>
                    <a:pt x="100" y="2035"/>
                    <a:pt x="134" y="2969"/>
                  </a:cubicBezTo>
                  <a:cubicBezTo>
                    <a:pt x="166" y="3592"/>
                    <a:pt x="202" y="4302"/>
                    <a:pt x="242" y="5093"/>
                  </a:cubicBezTo>
                  <a:lnTo>
                    <a:pt x="242" y="5093"/>
                  </a:lnTo>
                  <a:cubicBezTo>
                    <a:pt x="213" y="4302"/>
                    <a:pt x="188" y="3592"/>
                    <a:pt x="167" y="2969"/>
                  </a:cubicBezTo>
                  <a:cubicBezTo>
                    <a:pt x="134" y="2035"/>
                    <a:pt x="100" y="1268"/>
                    <a:pt x="67" y="768"/>
                  </a:cubicBezTo>
                  <a:lnTo>
                    <a:pt x="67" y="200"/>
                  </a:lnTo>
                  <a:cubicBezTo>
                    <a:pt x="100" y="34"/>
                    <a:pt x="0" y="0"/>
                    <a:pt x="0" y="0"/>
                  </a:cubicBezTo>
                  <a:close/>
                  <a:moveTo>
                    <a:pt x="242" y="5093"/>
                  </a:moveTo>
                  <a:lnTo>
                    <a:pt x="242" y="5093"/>
                  </a:lnTo>
                  <a:cubicBezTo>
                    <a:pt x="302" y="6757"/>
                    <a:pt x="377" y="8779"/>
                    <a:pt x="467" y="11108"/>
                  </a:cubicBezTo>
                  <a:cubicBezTo>
                    <a:pt x="634" y="14544"/>
                    <a:pt x="801" y="18614"/>
                    <a:pt x="1001" y="23150"/>
                  </a:cubicBezTo>
                  <a:cubicBezTo>
                    <a:pt x="1101" y="25418"/>
                    <a:pt x="1201" y="27820"/>
                    <a:pt x="1301" y="30289"/>
                  </a:cubicBezTo>
                  <a:cubicBezTo>
                    <a:pt x="1368" y="31490"/>
                    <a:pt x="1334" y="32757"/>
                    <a:pt x="1334" y="34025"/>
                  </a:cubicBezTo>
                  <a:lnTo>
                    <a:pt x="1334" y="37894"/>
                  </a:lnTo>
                  <a:cubicBezTo>
                    <a:pt x="1401" y="48368"/>
                    <a:pt x="1435" y="57875"/>
                    <a:pt x="1468" y="64747"/>
                  </a:cubicBezTo>
                  <a:cubicBezTo>
                    <a:pt x="1468" y="68182"/>
                    <a:pt x="1501" y="70951"/>
                    <a:pt x="1501" y="72886"/>
                  </a:cubicBezTo>
                  <a:cubicBezTo>
                    <a:pt x="1535" y="73853"/>
                    <a:pt x="1535" y="74587"/>
                    <a:pt x="1535" y="75087"/>
                  </a:cubicBezTo>
                  <a:lnTo>
                    <a:pt x="1535" y="64747"/>
                  </a:lnTo>
                  <a:cubicBezTo>
                    <a:pt x="1535" y="57875"/>
                    <a:pt x="1501" y="48368"/>
                    <a:pt x="1501" y="37894"/>
                  </a:cubicBezTo>
                  <a:cubicBezTo>
                    <a:pt x="1501" y="36593"/>
                    <a:pt x="1501" y="35259"/>
                    <a:pt x="1501" y="34025"/>
                  </a:cubicBezTo>
                  <a:cubicBezTo>
                    <a:pt x="1468" y="32757"/>
                    <a:pt x="1501" y="31523"/>
                    <a:pt x="1435" y="30255"/>
                  </a:cubicBezTo>
                  <a:cubicBezTo>
                    <a:pt x="1334" y="27787"/>
                    <a:pt x="1234" y="25418"/>
                    <a:pt x="1134" y="23150"/>
                  </a:cubicBezTo>
                  <a:cubicBezTo>
                    <a:pt x="901" y="18614"/>
                    <a:pt x="767" y="14511"/>
                    <a:pt x="567" y="11108"/>
                  </a:cubicBezTo>
                  <a:cubicBezTo>
                    <a:pt x="432" y="8779"/>
                    <a:pt x="327" y="6757"/>
                    <a:pt x="242" y="5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5086300" y="2590625"/>
              <a:ext cx="15050" cy="266875"/>
            </a:xfrm>
            <a:custGeom>
              <a:avLst/>
              <a:gdLst/>
              <a:ahLst/>
              <a:cxnLst/>
              <a:rect l="l" t="t" r="r" b="b"/>
              <a:pathLst>
                <a:path w="602" h="10675" extrusionOk="0">
                  <a:moveTo>
                    <a:pt x="1" y="1"/>
                  </a:moveTo>
                  <a:cubicBezTo>
                    <a:pt x="1" y="534"/>
                    <a:pt x="34" y="1068"/>
                    <a:pt x="101" y="1568"/>
                  </a:cubicBezTo>
                  <a:cubicBezTo>
                    <a:pt x="167" y="2536"/>
                    <a:pt x="267" y="3870"/>
                    <a:pt x="334" y="5338"/>
                  </a:cubicBezTo>
                  <a:cubicBezTo>
                    <a:pt x="401" y="6806"/>
                    <a:pt x="434" y="8140"/>
                    <a:pt x="434" y="9107"/>
                  </a:cubicBezTo>
                  <a:cubicBezTo>
                    <a:pt x="434" y="9641"/>
                    <a:pt x="434" y="10175"/>
                    <a:pt x="501" y="10675"/>
                  </a:cubicBezTo>
                  <a:cubicBezTo>
                    <a:pt x="534" y="10542"/>
                    <a:pt x="534" y="10408"/>
                    <a:pt x="534" y="10275"/>
                  </a:cubicBezTo>
                  <a:cubicBezTo>
                    <a:pt x="568" y="10008"/>
                    <a:pt x="601" y="9608"/>
                    <a:pt x="601" y="9107"/>
                  </a:cubicBezTo>
                  <a:cubicBezTo>
                    <a:pt x="601" y="8140"/>
                    <a:pt x="601" y="6806"/>
                    <a:pt x="534" y="5338"/>
                  </a:cubicBezTo>
                  <a:cubicBezTo>
                    <a:pt x="468" y="3837"/>
                    <a:pt x="368" y="2502"/>
                    <a:pt x="234" y="1535"/>
                  </a:cubicBezTo>
                  <a:cubicBezTo>
                    <a:pt x="201" y="1068"/>
                    <a:pt x="134" y="668"/>
                    <a:pt x="101" y="401"/>
                  </a:cubicBezTo>
                  <a:cubicBezTo>
                    <a:pt x="101" y="268"/>
                    <a:pt x="67" y="134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004575" y="2609275"/>
              <a:ext cx="39225" cy="37250"/>
            </a:xfrm>
            <a:custGeom>
              <a:avLst/>
              <a:gdLst/>
              <a:ahLst/>
              <a:cxnLst/>
              <a:rect l="l" t="t" r="r" b="b"/>
              <a:pathLst>
                <a:path w="1569" h="1490" extrusionOk="0">
                  <a:moveTo>
                    <a:pt x="829" y="0"/>
                  </a:moveTo>
                  <a:cubicBezTo>
                    <a:pt x="767" y="0"/>
                    <a:pt x="704" y="8"/>
                    <a:pt x="634" y="22"/>
                  </a:cubicBezTo>
                  <a:cubicBezTo>
                    <a:pt x="568" y="22"/>
                    <a:pt x="534" y="55"/>
                    <a:pt x="468" y="122"/>
                  </a:cubicBezTo>
                  <a:cubicBezTo>
                    <a:pt x="521" y="113"/>
                    <a:pt x="575" y="109"/>
                    <a:pt x="628" y="109"/>
                  </a:cubicBezTo>
                  <a:cubicBezTo>
                    <a:pt x="773" y="109"/>
                    <a:pt x="913" y="140"/>
                    <a:pt x="1035" y="189"/>
                  </a:cubicBezTo>
                  <a:cubicBezTo>
                    <a:pt x="1201" y="289"/>
                    <a:pt x="1302" y="456"/>
                    <a:pt x="1302" y="656"/>
                  </a:cubicBezTo>
                  <a:cubicBezTo>
                    <a:pt x="1302" y="889"/>
                    <a:pt x="1168" y="1089"/>
                    <a:pt x="968" y="1189"/>
                  </a:cubicBezTo>
                  <a:cubicBezTo>
                    <a:pt x="893" y="1227"/>
                    <a:pt x="813" y="1246"/>
                    <a:pt x="734" y="1246"/>
                  </a:cubicBezTo>
                  <a:cubicBezTo>
                    <a:pt x="602" y="1246"/>
                    <a:pt x="472" y="1194"/>
                    <a:pt x="368" y="1089"/>
                  </a:cubicBezTo>
                  <a:cubicBezTo>
                    <a:pt x="201" y="956"/>
                    <a:pt x="167" y="756"/>
                    <a:pt x="201" y="589"/>
                  </a:cubicBezTo>
                  <a:cubicBezTo>
                    <a:pt x="267" y="255"/>
                    <a:pt x="501" y="122"/>
                    <a:pt x="468" y="122"/>
                  </a:cubicBezTo>
                  <a:cubicBezTo>
                    <a:pt x="468" y="108"/>
                    <a:pt x="456" y="100"/>
                    <a:pt x="438" y="100"/>
                  </a:cubicBezTo>
                  <a:cubicBezTo>
                    <a:pt x="412" y="100"/>
                    <a:pt x="373" y="116"/>
                    <a:pt x="334" y="155"/>
                  </a:cubicBezTo>
                  <a:cubicBezTo>
                    <a:pt x="201" y="255"/>
                    <a:pt x="101" y="389"/>
                    <a:pt x="67" y="556"/>
                  </a:cubicBezTo>
                  <a:cubicBezTo>
                    <a:pt x="1" y="789"/>
                    <a:pt x="34" y="1056"/>
                    <a:pt x="234" y="1256"/>
                  </a:cubicBezTo>
                  <a:cubicBezTo>
                    <a:pt x="401" y="1423"/>
                    <a:pt x="634" y="1490"/>
                    <a:pt x="868" y="1490"/>
                  </a:cubicBezTo>
                  <a:cubicBezTo>
                    <a:pt x="1268" y="1423"/>
                    <a:pt x="1568" y="1056"/>
                    <a:pt x="1502" y="656"/>
                  </a:cubicBezTo>
                  <a:cubicBezTo>
                    <a:pt x="1502" y="389"/>
                    <a:pt x="1335" y="155"/>
                    <a:pt x="1101" y="55"/>
                  </a:cubicBezTo>
                  <a:cubicBezTo>
                    <a:pt x="1004" y="16"/>
                    <a:pt x="917" y="0"/>
                    <a:pt x="8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4683525" y="2593125"/>
              <a:ext cx="170975" cy="138725"/>
            </a:xfrm>
            <a:custGeom>
              <a:avLst/>
              <a:gdLst/>
              <a:ahLst/>
              <a:cxnLst/>
              <a:rect l="l" t="t" r="r" b="b"/>
              <a:pathLst>
                <a:path w="6839" h="5549" extrusionOk="0">
                  <a:moveTo>
                    <a:pt x="6638" y="1"/>
                  </a:moveTo>
                  <a:cubicBezTo>
                    <a:pt x="6705" y="501"/>
                    <a:pt x="6738" y="1035"/>
                    <a:pt x="6672" y="1535"/>
                  </a:cubicBezTo>
                  <a:cubicBezTo>
                    <a:pt x="6672" y="1669"/>
                    <a:pt x="6638" y="1769"/>
                    <a:pt x="6638" y="1902"/>
                  </a:cubicBezTo>
                  <a:cubicBezTo>
                    <a:pt x="6174" y="3963"/>
                    <a:pt x="4370" y="5367"/>
                    <a:pt x="2349" y="5367"/>
                  </a:cubicBezTo>
                  <a:cubicBezTo>
                    <a:pt x="2048" y="5367"/>
                    <a:pt x="1742" y="5336"/>
                    <a:pt x="1434" y="5271"/>
                  </a:cubicBezTo>
                  <a:cubicBezTo>
                    <a:pt x="934" y="5171"/>
                    <a:pt x="434" y="5004"/>
                    <a:pt x="0" y="4804"/>
                  </a:cubicBezTo>
                  <a:lnTo>
                    <a:pt x="0" y="4804"/>
                  </a:lnTo>
                  <a:cubicBezTo>
                    <a:pt x="100" y="4871"/>
                    <a:pt x="200" y="4971"/>
                    <a:pt x="334" y="5038"/>
                  </a:cubicBezTo>
                  <a:cubicBezTo>
                    <a:pt x="667" y="5204"/>
                    <a:pt x="1001" y="5338"/>
                    <a:pt x="1401" y="5438"/>
                  </a:cubicBezTo>
                  <a:cubicBezTo>
                    <a:pt x="1714" y="5516"/>
                    <a:pt x="2038" y="5549"/>
                    <a:pt x="2367" y="5549"/>
                  </a:cubicBezTo>
                  <a:cubicBezTo>
                    <a:pt x="2599" y="5549"/>
                    <a:pt x="2834" y="5532"/>
                    <a:pt x="3069" y="5505"/>
                  </a:cubicBezTo>
                  <a:cubicBezTo>
                    <a:pt x="4470" y="5305"/>
                    <a:pt x="5671" y="4437"/>
                    <a:pt x="6305" y="3170"/>
                  </a:cubicBezTo>
                  <a:cubicBezTo>
                    <a:pt x="6571" y="2669"/>
                    <a:pt x="6738" y="2102"/>
                    <a:pt x="6805" y="1535"/>
                  </a:cubicBezTo>
                  <a:cubicBezTo>
                    <a:pt x="6838" y="1168"/>
                    <a:pt x="6838" y="801"/>
                    <a:pt x="6772" y="401"/>
                  </a:cubicBezTo>
                  <a:cubicBezTo>
                    <a:pt x="6738" y="268"/>
                    <a:pt x="6705" y="134"/>
                    <a:pt x="66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5173875" y="2592300"/>
              <a:ext cx="85075" cy="92075"/>
            </a:xfrm>
            <a:custGeom>
              <a:avLst/>
              <a:gdLst/>
              <a:ahLst/>
              <a:cxnLst/>
              <a:rect l="l" t="t" r="r" b="b"/>
              <a:pathLst>
                <a:path w="3403" h="3683" extrusionOk="0">
                  <a:moveTo>
                    <a:pt x="67" y="0"/>
                  </a:moveTo>
                  <a:cubicBezTo>
                    <a:pt x="0" y="267"/>
                    <a:pt x="0" y="534"/>
                    <a:pt x="67" y="801"/>
                  </a:cubicBezTo>
                  <a:cubicBezTo>
                    <a:pt x="200" y="1435"/>
                    <a:pt x="500" y="2035"/>
                    <a:pt x="967" y="2536"/>
                  </a:cubicBezTo>
                  <a:cubicBezTo>
                    <a:pt x="1401" y="3036"/>
                    <a:pt x="1968" y="3403"/>
                    <a:pt x="2602" y="3603"/>
                  </a:cubicBezTo>
                  <a:cubicBezTo>
                    <a:pt x="2773" y="3652"/>
                    <a:pt x="2980" y="3683"/>
                    <a:pt x="3183" y="3683"/>
                  </a:cubicBezTo>
                  <a:cubicBezTo>
                    <a:pt x="3257" y="3683"/>
                    <a:pt x="3331" y="3679"/>
                    <a:pt x="3403" y="3670"/>
                  </a:cubicBezTo>
                  <a:cubicBezTo>
                    <a:pt x="3403" y="3636"/>
                    <a:pt x="3102" y="3603"/>
                    <a:pt x="2669" y="3436"/>
                  </a:cubicBezTo>
                  <a:cubicBezTo>
                    <a:pt x="1468" y="2969"/>
                    <a:pt x="567" y="2002"/>
                    <a:pt x="234" y="768"/>
                  </a:cubicBezTo>
                  <a:cubicBezTo>
                    <a:pt x="100" y="30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5252250" y="3679750"/>
              <a:ext cx="130950" cy="58500"/>
            </a:xfrm>
            <a:custGeom>
              <a:avLst/>
              <a:gdLst/>
              <a:ahLst/>
              <a:cxnLst/>
              <a:rect l="l" t="t" r="r" b="b"/>
              <a:pathLst>
                <a:path w="5238" h="234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00"/>
                    <a:pt x="268" y="567"/>
                    <a:pt x="468" y="801"/>
                  </a:cubicBezTo>
                  <a:cubicBezTo>
                    <a:pt x="901" y="1468"/>
                    <a:pt x="1535" y="1935"/>
                    <a:pt x="2269" y="2235"/>
                  </a:cubicBezTo>
                  <a:cubicBezTo>
                    <a:pt x="2484" y="2307"/>
                    <a:pt x="2717" y="2340"/>
                    <a:pt x="2949" y="2340"/>
                  </a:cubicBezTo>
                  <a:cubicBezTo>
                    <a:pt x="3151" y="2340"/>
                    <a:pt x="3351" y="2315"/>
                    <a:pt x="3537" y="2269"/>
                  </a:cubicBezTo>
                  <a:cubicBezTo>
                    <a:pt x="3870" y="2168"/>
                    <a:pt x="4204" y="2035"/>
                    <a:pt x="4504" y="1835"/>
                  </a:cubicBezTo>
                  <a:cubicBezTo>
                    <a:pt x="4771" y="1701"/>
                    <a:pt x="5004" y="1501"/>
                    <a:pt x="5238" y="1268"/>
                  </a:cubicBezTo>
                  <a:lnTo>
                    <a:pt x="5238" y="1268"/>
                  </a:lnTo>
                  <a:cubicBezTo>
                    <a:pt x="4938" y="1401"/>
                    <a:pt x="4671" y="1535"/>
                    <a:pt x="4404" y="1701"/>
                  </a:cubicBezTo>
                  <a:cubicBezTo>
                    <a:pt x="3964" y="1979"/>
                    <a:pt x="3477" y="2112"/>
                    <a:pt x="2986" y="2112"/>
                  </a:cubicBezTo>
                  <a:cubicBezTo>
                    <a:pt x="2768" y="2112"/>
                    <a:pt x="2550" y="2086"/>
                    <a:pt x="2336" y="2035"/>
                  </a:cubicBezTo>
                  <a:cubicBezTo>
                    <a:pt x="1635" y="1768"/>
                    <a:pt x="1035" y="1301"/>
                    <a:pt x="601" y="701"/>
                  </a:cubicBezTo>
                  <a:cubicBezTo>
                    <a:pt x="401" y="467"/>
                    <a:pt x="201" y="234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5242250" y="3685575"/>
              <a:ext cx="60900" cy="86750"/>
            </a:xfrm>
            <a:custGeom>
              <a:avLst/>
              <a:gdLst/>
              <a:ahLst/>
              <a:cxnLst/>
              <a:rect l="l" t="t" r="r" b="b"/>
              <a:pathLst>
                <a:path w="2436" h="3470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635"/>
                    <a:pt x="701" y="1235"/>
                    <a:pt x="1135" y="1802"/>
                  </a:cubicBezTo>
                  <a:cubicBezTo>
                    <a:pt x="1501" y="2369"/>
                    <a:pt x="1935" y="2936"/>
                    <a:pt x="2435" y="3470"/>
                  </a:cubicBezTo>
                  <a:cubicBezTo>
                    <a:pt x="2135" y="2803"/>
                    <a:pt x="1735" y="2202"/>
                    <a:pt x="1301" y="1669"/>
                  </a:cubicBezTo>
                  <a:cubicBezTo>
                    <a:pt x="934" y="1068"/>
                    <a:pt x="467" y="50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4756075" y="2898350"/>
              <a:ext cx="14200" cy="29300"/>
            </a:xfrm>
            <a:custGeom>
              <a:avLst/>
              <a:gdLst/>
              <a:ahLst/>
              <a:cxnLst/>
              <a:rect l="l" t="t" r="r" b="b"/>
              <a:pathLst>
                <a:path w="568" h="117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67" y="301"/>
                    <a:pt x="200" y="634"/>
                  </a:cubicBezTo>
                  <a:cubicBezTo>
                    <a:pt x="325" y="947"/>
                    <a:pt x="450" y="1171"/>
                    <a:pt x="520" y="1171"/>
                  </a:cubicBezTo>
                  <a:cubicBezTo>
                    <a:pt x="525" y="1171"/>
                    <a:pt x="530" y="1170"/>
                    <a:pt x="534" y="1168"/>
                  </a:cubicBezTo>
                  <a:cubicBezTo>
                    <a:pt x="567" y="1168"/>
                    <a:pt x="501" y="868"/>
                    <a:pt x="400" y="568"/>
                  </a:cubicBezTo>
                  <a:cubicBezTo>
                    <a:pt x="267" y="23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4967875" y="2933375"/>
              <a:ext cx="5875" cy="23375"/>
            </a:xfrm>
            <a:custGeom>
              <a:avLst/>
              <a:gdLst/>
              <a:ahLst/>
              <a:cxnLst/>
              <a:rect l="l" t="t" r="r" b="b"/>
              <a:pathLst>
                <a:path w="235" h="935" extrusionOk="0">
                  <a:moveTo>
                    <a:pt x="134" y="1"/>
                  </a:moveTo>
                  <a:cubicBezTo>
                    <a:pt x="68" y="1"/>
                    <a:pt x="1" y="201"/>
                    <a:pt x="1" y="468"/>
                  </a:cubicBezTo>
                  <a:cubicBezTo>
                    <a:pt x="1" y="734"/>
                    <a:pt x="68" y="935"/>
                    <a:pt x="134" y="935"/>
                  </a:cubicBezTo>
                  <a:cubicBezTo>
                    <a:pt x="168" y="935"/>
                    <a:pt x="234" y="734"/>
                    <a:pt x="234" y="468"/>
                  </a:cubicBezTo>
                  <a:cubicBezTo>
                    <a:pt x="234" y="2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4883650" y="3037625"/>
              <a:ext cx="6700" cy="28375"/>
            </a:xfrm>
            <a:custGeom>
              <a:avLst/>
              <a:gdLst/>
              <a:ahLst/>
              <a:cxnLst/>
              <a:rect l="l" t="t" r="r" b="b"/>
              <a:pathLst>
                <a:path w="268" h="1135" extrusionOk="0">
                  <a:moveTo>
                    <a:pt x="101" y="0"/>
                  </a:moveTo>
                  <a:cubicBezTo>
                    <a:pt x="34" y="0"/>
                    <a:pt x="1" y="267"/>
                    <a:pt x="34" y="567"/>
                  </a:cubicBezTo>
                  <a:cubicBezTo>
                    <a:pt x="34" y="901"/>
                    <a:pt x="101" y="1134"/>
                    <a:pt x="168" y="1134"/>
                  </a:cubicBezTo>
                  <a:cubicBezTo>
                    <a:pt x="234" y="1134"/>
                    <a:pt x="268" y="867"/>
                    <a:pt x="234" y="567"/>
                  </a:cubicBezTo>
                  <a:cubicBezTo>
                    <a:pt x="234" y="2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4715200" y="3130225"/>
              <a:ext cx="22550" cy="16775"/>
            </a:xfrm>
            <a:custGeom>
              <a:avLst/>
              <a:gdLst/>
              <a:ahLst/>
              <a:cxnLst/>
              <a:rect l="l" t="t" r="r" b="b"/>
              <a:pathLst>
                <a:path w="902" h="671" extrusionOk="0">
                  <a:moveTo>
                    <a:pt x="66" y="1"/>
                  </a:moveTo>
                  <a:cubicBezTo>
                    <a:pt x="25" y="1"/>
                    <a:pt x="1" y="12"/>
                    <a:pt x="1" y="32"/>
                  </a:cubicBezTo>
                  <a:cubicBezTo>
                    <a:pt x="1" y="99"/>
                    <a:pt x="167" y="199"/>
                    <a:pt x="401" y="366"/>
                  </a:cubicBezTo>
                  <a:cubicBezTo>
                    <a:pt x="614" y="518"/>
                    <a:pt x="772" y="670"/>
                    <a:pt x="823" y="670"/>
                  </a:cubicBezTo>
                  <a:cubicBezTo>
                    <a:pt x="828" y="670"/>
                    <a:pt x="832" y="669"/>
                    <a:pt x="835" y="666"/>
                  </a:cubicBezTo>
                  <a:cubicBezTo>
                    <a:pt x="901" y="666"/>
                    <a:pt x="768" y="366"/>
                    <a:pt x="501" y="199"/>
                  </a:cubicBezTo>
                  <a:cubicBezTo>
                    <a:pt x="338" y="59"/>
                    <a:pt x="159" y="1"/>
                    <a:pt x="6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5002075" y="3230950"/>
              <a:ext cx="14200" cy="17825"/>
            </a:xfrm>
            <a:custGeom>
              <a:avLst/>
              <a:gdLst/>
              <a:ahLst/>
              <a:cxnLst/>
              <a:rect l="l" t="t" r="r" b="b"/>
              <a:pathLst>
                <a:path w="568" h="713" extrusionOk="0">
                  <a:moveTo>
                    <a:pt x="512" y="1"/>
                  </a:moveTo>
                  <a:cubicBezTo>
                    <a:pt x="440" y="1"/>
                    <a:pt x="320" y="127"/>
                    <a:pt x="201" y="306"/>
                  </a:cubicBezTo>
                  <a:cubicBezTo>
                    <a:pt x="67" y="506"/>
                    <a:pt x="1" y="673"/>
                    <a:pt x="67" y="707"/>
                  </a:cubicBezTo>
                  <a:cubicBezTo>
                    <a:pt x="72" y="711"/>
                    <a:pt x="77" y="713"/>
                    <a:pt x="85" y="713"/>
                  </a:cubicBezTo>
                  <a:cubicBezTo>
                    <a:pt x="135" y="713"/>
                    <a:pt x="251" y="614"/>
                    <a:pt x="367" y="440"/>
                  </a:cubicBezTo>
                  <a:cubicBezTo>
                    <a:pt x="534" y="240"/>
                    <a:pt x="568" y="39"/>
                    <a:pt x="534" y="6"/>
                  </a:cubicBezTo>
                  <a:cubicBezTo>
                    <a:pt x="527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4836125" y="3239425"/>
              <a:ext cx="5850" cy="38400"/>
            </a:xfrm>
            <a:custGeom>
              <a:avLst/>
              <a:gdLst/>
              <a:ahLst/>
              <a:cxnLst/>
              <a:rect l="l" t="t" r="r" b="b"/>
              <a:pathLst>
                <a:path w="234" h="1536" extrusionOk="0">
                  <a:moveTo>
                    <a:pt x="101" y="1"/>
                  </a:moveTo>
                  <a:cubicBezTo>
                    <a:pt x="34" y="1"/>
                    <a:pt x="0" y="334"/>
                    <a:pt x="0" y="768"/>
                  </a:cubicBezTo>
                  <a:cubicBezTo>
                    <a:pt x="0" y="1168"/>
                    <a:pt x="34" y="1535"/>
                    <a:pt x="101" y="1535"/>
                  </a:cubicBezTo>
                  <a:cubicBezTo>
                    <a:pt x="201" y="1268"/>
                    <a:pt x="234" y="1035"/>
                    <a:pt x="201" y="768"/>
                  </a:cubicBezTo>
                  <a:cubicBezTo>
                    <a:pt x="201" y="3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4761900" y="3379000"/>
              <a:ext cx="23375" cy="1577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14" y="1"/>
                  </a:moveTo>
                  <a:cubicBezTo>
                    <a:pt x="91" y="1"/>
                    <a:pt x="75" y="7"/>
                    <a:pt x="67" y="22"/>
                  </a:cubicBezTo>
                  <a:cubicBezTo>
                    <a:pt x="1" y="55"/>
                    <a:pt x="201" y="222"/>
                    <a:pt x="434" y="389"/>
                  </a:cubicBezTo>
                  <a:cubicBezTo>
                    <a:pt x="630" y="556"/>
                    <a:pt x="802" y="630"/>
                    <a:pt x="872" y="630"/>
                  </a:cubicBezTo>
                  <a:cubicBezTo>
                    <a:pt x="886" y="630"/>
                    <a:pt x="896" y="627"/>
                    <a:pt x="901" y="622"/>
                  </a:cubicBezTo>
                  <a:cubicBezTo>
                    <a:pt x="935" y="589"/>
                    <a:pt x="801" y="389"/>
                    <a:pt x="568" y="222"/>
                  </a:cubicBezTo>
                  <a:cubicBezTo>
                    <a:pt x="384" y="91"/>
                    <a:pt x="201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4933700" y="3434500"/>
              <a:ext cx="18375" cy="9300"/>
            </a:xfrm>
            <a:custGeom>
              <a:avLst/>
              <a:gdLst/>
              <a:ahLst/>
              <a:cxnLst/>
              <a:rect l="l" t="t" r="r" b="b"/>
              <a:pathLst>
                <a:path w="735" h="372" extrusionOk="0">
                  <a:moveTo>
                    <a:pt x="643" y="0"/>
                  </a:moveTo>
                  <a:cubicBezTo>
                    <a:pt x="568" y="0"/>
                    <a:pt x="458" y="29"/>
                    <a:pt x="334" y="70"/>
                  </a:cubicBezTo>
                  <a:cubicBezTo>
                    <a:pt x="134" y="170"/>
                    <a:pt x="0" y="270"/>
                    <a:pt x="34" y="337"/>
                  </a:cubicBezTo>
                  <a:cubicBezTo>
                    <a:pt x="34" y="360"/>
                    <a:pt x="59" y="371"/>
                    <a:pt x="99" y="371"/>
                  </a:cubicBezTo>
                  <a:cubicBezTo>
                    <a:pt x="171" y="371"/>
                    <a:pt x="293" y="335"/>
                    <a:pt x="401" y="270"/>
                  </a:cubicBezTo>
                  <a:cubicBezTo>
                    <a:pt x="601" y="203"/>
                    <a:pt x="734" y="70"/>
                    <a:pt x="734" y="37"/>
                  </a:cubicBezTo>
                  <a:cubicBezTo>
                    <a:pt x="721" y="11"/>
                    <a:pt x="689" y="0"/>
                    <a:pt x="6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4817775" y="3587125"/>
              <a:ext cx="20875" cy="39275"/>
            </a:xfrm>
            <a:custGeom>
              <a:avLst/>
              <a:gdLst/>
              <a:ahLst/>
              <a:cxnLst/>
              <a:rect l="l" t="t" r="r" b="b"/>
              <a:pathLst>
                <a:path w="835" h="1571" extrusionOk="0">
                  <a:moveTo>
                    <a:pt x="77" y="0"/>
                  </a:moveTo>
                  <a:cubicBezTo>
                    <a:pt x="74" y="0"/>
                    <a:pt x="70" y="1"/>
                    <a:pt x="67" y="3"/>
                  </a:cubicBezTo>
                  <a:cubicBezTo>
                    <a:pt x="1" y="36"/>
                    <a:pt x="134" y="403"/>
                    <a:pt x="368" y="836"/>
                  </a:cubicBezTo>
                  <a:cubicBezTo>
                    <a:pt x="568" y="1270"/>
                    <a:pt x="801" y="1570"/>
                    <a:pt x="835" y="1570"/>
                  </a:cubicBezTo>
                  <a:cubicBezTo>
                    <a:pt x="801" y="1270"/>
                    <a:pt x="701" y="970"/>
                    <a:pt x="534" y="736"/>
                  </a:cubicBezTo>
                  <a:cubicBezTo>
                    <a:pt x="343" y="323"/>
                    <a:pt x="153" y="0"/>
                    <a:pt x="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5021250" y="3579600"/>
              <a:ext cx="19200" cy="28525"/>
            </a:xfrm>
            <a:custGeom>
              <a:avLst/>
              <a:gdLst/>
              <a:ahLst/>
              <a:cxnLst/>
              <a:rect l="l" t="t" r="r" b="b"/>
              <a:pathLst>
                <a:path w="768" h="1141" extrusionOk="0">
                  <a:moveTo>
                    <a:pt x="687" y="0"/>
                  </a:moveTo>
                  <a:cubicBezTo>
                    <a:pt x="609" y="0"/>
                    <a:pt x="424" y="223"/>
                    <a:pt x="268" y="504"/>
                  </a:cubicBezTo>
                  <a:cubicBezTo>
                    <a:pt x="101" y="837"/>
                    <a:pt x="1" y="1104"/>
                    <a:pt x="67" y="1137"/>
                  </a:cubicBezTo>
                  <a:cubicBezTo>
                    <a:pt x="70" y="1140"/>
                    <a:pt x="72" y="1141"/>
                    <a:pt x="76" y="1141"/>
                  </a:cubicBezTo>
                  <a:cubicBezTo>
                    <a:pt x="126" y="1141"/>
                    <a:pt x="312" y="918"/>
                    <a:pt x="468" y="637"/>
                  </a:cubicBezTo>
                  <a:cubicBezTo>
                    <a:pt x="635" y="304"/>
                    <a:pt x="768" y="37"/>
                    <a:pt x="701" y="3"/>
                  </a:cubicBezTo>
                  <a:cubicBezTo>
                    <a:pt x="697" y="1"/>
                    <a:pt x="692" y="0"/>
                    <a:pt x="6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4934525" y="3733050"/>
              <a:ext cx="11700" cy="36775"/>
            </a:xfrm>
            <a:custGeom>
              <a:avLst/>
              <a:gdLst/>
              <a:ahLst/>
              <a:cxnLst/>
              <a:rect l="l" t="t" r="r" b="b"/>
              <a:pathLst>
                <a:path w="468" h="1471" extrusionOk="0">
                  <a:moveTo>
                    <a:pt x="79" y="1"/>
                  </a:moveTo>
                  <a:cubicBezTo>
                    <a:pt x="74" y="1"/>
                    <a:pt x="71" y="1"/>
                    <a:pt x="67" y="3"/>
                  </a:cubicBezTo>
                  <a:cubicBezTo>
                    <a:pt x="1" y="36"/>
                    <a:pt x="101" y="337"/>
                    <a:pt x="167" y="737"/>
                  </a:cubicBezTo>
                  <a:cubicBezTo>
                    <a:pt x="234" y="1137"/>
                    <a:pt x="234" y="1471"/>
                    <a:pt x="301" y="1471"/>
                  </a:cubicBezTo>
                  <a:cubicBezTo>
                    <a:pt x="368" y="1471"/>
                    <a:pt x="468" y="1137"/>
                    <a:pt x="401" y="704"/>
                  </a:cubicBezTo>
                  <a:cubicBezTo>
                    <a:pt x="338" y="292"/>
                    <a:pt x="154" y="1"/>
                    <a:pt x="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4835300" y="3840575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54" y="1"/>
                  </a:moveTo>
                  <a:cubicBezTo>
                    <a:pt x="46" y="1"/>
                    <a:pt x="39" y="2"/>
                    <a:pt x="33" y="5"/>
                  </a:cubicBezTo>
                  <a:cubicBezTo>
                    <a:pt x="0" y="39"/>
                    <a:pt x="134" y="272"/>
                    <a:pt x="334" y="506"/>
                  </a:cubicBezTo>
                  <a:cubicBezTo>
                    <a:pt x="547" y="719"/>
                    <a:pt x="733" y="877"/>
                    <a:pt x="789" y="877"/>
                  </a:cubicBezTo>
                  <a:cubicBezTo>
                    <a:pt x="794" y="877"/>
                    <a:pt x="798" y="875"/>
                    <a:pt x="801" y="872"/>
                  </a:cubicBezTo>
                  <a:cubicBezTo>
                    <a:pt x="867" y="806"/>
                    <a:pt x="734" y="606"/>
                    <a:pt x="500" y="372"/>
                  </a:cubicBezTo>
                  <a:cubicBezTo>
                    <a:pt x="318" y="159"/>
                    <a:pt x="135" y="1"/>
                    <a:pt x="5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5064625" y="3875600"/>
              <a:ext cx="23375" cy="21925"/>
            </a:xfrm>
            <a:custGeom>
              <a:avLst/>
              <a:gdLst/>
              <a:ahLst/>
              <a:cxnLst/>
              <a:rect l="l" t="t" r="r" b="b"/>
              <a:pathLst>
                <a:path w="935" h="877" extrusionOk="0">
                  <a:moveTo>
                    <a:pt x="851" y="0"/>
                  </a:moveTo>
                  <a:cubicBezTo>
                    <a:pt x="787" y="0"/>
                    <a:pt x="577" y="129"/>
                    <a:pt x="367" y="339"/>
                  </a:cubicBezTo>
                  <a:cubicBezTo>
                    <a:pt x="134" y="606"/>
                    <a:pt x="0" y="806"/>
                    <a:pt x="34" y="872"/>
                  </a:cubicBezTo>
                  <a:cubicBezTo>
                    <a:pt x="37" y="875"/>
                    <a:pt x="41" y="877"/>
                    <a:pt x="47" y="877"/>
                  </a:cubicBezTo>
                  <a:cubicBezTo>
                    <a:pt x="107" y="877"/>
                    <a:pt x="321" y="719"/>
                    <a:pt x="534" y="506"/>
                  </a:cubicBezTo>
                  <a:cubicBezTo>
                    <a:pt x="768" y="272"/>
                    <a:pt x="934" y="39"/>
                    <a:pt x="868" y="5"/>
                  </a:cubicBezTo>
                  <a:cubicBezTo>
                    <a:pt x="864" y="2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943700" y="4000750"/>
              <a:ext cx="8375" cy="34275"/>
            </a:xfrm>
            <a:custGeom>
              <a:avLst/>
              <a:gdLst/>
              <a:ahLst/>
              <a:cxnLst/>
              <a:rect l="l" t="t" r="r" b="b"/>
              <a:pathLst>
                <a:path w="335" h="1371" extrusionOk="0">
                  <a:moveTo>
                    <a:pt x="257" y="0"/>
                  </a:moveTo>
                  <a:cubicBezTo>
                    <a:pt x="191" y="0"/>
                    <a:pt x="97" y="290"/>
                    <a:pt x="34" y="670"/>
                  </a:cubicBezTo>
                  <a:cubicBezTo>
                    <a:pt x="1" y="1037"/>
                    <a:pt x="1" y="1370"/>
                    <a:pt x="34" y="1370"/>
                  </a:cubicBezTo>
                  <a:cubicBezTo>
                    <a:pt x="101" y="1370"/>
                    <a:pt x="201" y="1070"/>
                    <a:pt x="267" y="703"/>
                  </a:cubicBezTo>
                  <a:cubicBezTo>
                    <a:pt x="301" y="303"/>
                    <a:pt x="334" y="3"/>
                    <a:pt x="267" y="3"/>
                  </a:cubicBezTo>
                  <a:cubicBezTo>
                    <a:pt x="264" y="1"/>
                    <a:pt x="261" y="0"/>
                    <a:pt x="25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846125" y="4074950"/>
              <a:ext cx="18375" cy="27625"/>
            </a:xfrm>
            <a:custGeom>
              <a:avLst/>
              <a:gdLst/>
              <a:ahLst/>
              <a:cxnLst/>
              <a:rect l="l" t="t" r="r" b="b"/>
              <a:pathLst>
                <a:path w="735" h="1105" extrusionOk="0">
                  <a:moveTo>
                    <a:pt x="76" y="0"/>
                  </a:moveTo>
                  <a:cubicBezTo>
                    <a:pt x="72" y="0"/>
                    <a:pt x="70" y="1"/>
                    <a:pt x="67" y="4"/>
                  </a:cubicBezTo>
                  <a:cubicBezTo>
                    <a:pt x="1" y="37"/>
                    <a:pt x="101" y="304"/>
                    <a:pt x="268" y="604"/>
                  </a:cubicBezTo>
                  <a:cubicBezTo>
                    <a:pt x="468" y="904"/>
                    <a:pt x="635" y="1104"/>
                    <a:pt x="701" y="1104"/>
                  </a:cubicBezTo>
                  <a:cubicBezTo>
                    <a:pt x="735" y="1071"/>
                    <a:pt x="668" y="804"/>
                    <a:pt x="468" y="504"/>
                  </a:cubicBezTo>
                  <a:cubicBezTo>
                    <a:pt x="312" y="223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5031275" y="4186625"/>
              <a:ext cx="29200" cy="19775"/>
            </a:xfrm>
            <a:custGeom>
              <a:avLst/>
              <a:gdLst/>
              <a:ahLst/>
              <a:cxnLst/>
              <a:rect l="l" t="t" r="r" b="b"/>
              <a:pathLst>
                <a:path w="1168" h="791" extrusionOk="0">
                  <a:moveTo>
                    <a:pt x="1110" y="0"/>
                  </a:moveTo>
                  <a:cubicBezTo>
                    <a:pt x="1026" y="0"/>
                    <a:pt x="767" y="102"/>
                    <a:pt x="534" y="307"/>
                  </a:cubicBezTo>
                  <a:cubicBezTo>
                    <a:pt x="234" y="507"/>
                    <a:pt x="0" y="740"/>
                    <a:pt x="33" y="774"/>
                  </a:cubicBezTo>
                  <a:cubicBezTo>
                    <a:pt x="39" y="785"/>
                    <a:pt x="52" y="791"/>
                    <a:pt x="71" y="791"/>
                  </a:cubicBezTo>
                  <a:cubicBezTo>
                    <a:pt x="161" y="791"/>
                    <a:pt x="386" y="666"/>
                    <a:pt x="634" y="473"/>
                  </a:cubicBezTo>
                  <a:cubicBezTo>
                    <a:pt x="934" y="273"/>
                    <a:pt x="1168" y="40"/>
                    <a:pt x="1134" y="6"/>
                  </a:cubicBezTo>
                  <a:cubicBezTo>
                    <a:pt x="1130" y="2"/>
                    <a:pt x="1122" y="0"/>
                    <a:pt x="11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4894500" y="4257650"/>
              <a:ext cx="9200" cy="39225"/>
            </a:xfrm>
            <a:custGeom>
              <a:avLst/>
              <a:gdLst/>
              <a:ahLst/>
              <a:cxnLst/>
              <a:rect l="l" t="t" r="r" b="b"/>
              <a:pathLst>
                <a:path w="368" h="1569" extrusionOk="0">
                  <a:moveTo>
                    <a:pt x="201" y="1"/>
                  </a:moveTo>
                  <a:cubicBezTo>
                    <a:pt x="134" y="34"/>
                    <a:pt x="167" y="368"/>
                    <a:pt x="134" y="768"/>
                  </a:cubicBezTo>
                  <a:cubicBezTo>
                    <a:pt x="67" y="1202"/>
                    <a:pt x="0" y="1535"/>
                    <a:pt x="67" y="1569"/>
                  </a:cubicBezTo>
                  <a:cubicBezTo>
                    <a:pt x="134" y="1569"/>
                    <a:pt x="301" y="1235"/>
                    <a:pt x="334" y="801"/>
                  </a:cubicBezTo>
                  <a:cubicBezTo>
                    <a:pt x="367" y="368"/>
                    <a:pt x="267" y="1"/>
                    <a:pt x="2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944525" y="4434350"/>
              <a:ext cx="18375" cy="20250"/>
            </a:xfrm>
            <a:custGeom>
              <a:avLst/>
              <a:gdLst/>
              <a:ahLst/>
              <a:cxnLst/>
              <a:rect l="l" t="t" r="r" b="b"/>
              <a:pathLst>
                <a:path w="735" h="810" extrusionOk="0">
                  <a:moveTo>
                    <a:pt x="79" y="0"/>
                  </a:moveTo>
                  <a:cubicBezTo>
                    <a:pt x="74" y="0"/>
                    <a:pt x="71" y="2"/>
                    <a:pt x="68" y="4"/>
                  </a:cubicBezTo>
                  <a:cubicBezTo>
                    <a:pt x="1" y="71"/>
                    <a:pt x="101" y="271"/>
                    <a:pt x="268" y="471"/>
                  </a:cubicBezTo>
                  <a:cubicBezTo>
                    <a:pt x="420" y="654"/>
                    <a:pt x="600" y="809"/>
                    <a:pt x="656" y="809"/>
                  </a:cubicBezTo>
                  <a:cubicBezTo>
                    <a:pt x="661" y="809"/>
                    <a:pt x="665" y="808"/>
                    <a:pt x="668" y="805"/>
                  </a:cubicBezTo>
                  <a:cubicBezTo>
                    <a:pt x="735" y="738"/>
                    <a:pt x="635" y="538"/>
                    <a:pt x="435" y="338"/>
                  </a:cubicBezTo>
                  <a:cubicBezTo>
                    <a:pt x="282" y="155"/>
                    <a:pt x="130" y="0"/>
                    <a:pt x="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4867825" y="4528625"/>
              <a:ext cx="23375" cy="31025"/>
            </a:xfrm>
            <a:custGeom>
              <a:avLst/>
              <a:gdLst/>
              <a:ahLst/>
              <a:cxnLst/>
              <a:rect l="l" t="t" r="r" b="b"/>
              <a:pathLst>
                <a:path w="935" h="1241" extrusionOk="0">
                  <a:moveTo>
                    <a:pt x="46" y="0"/>
                  </a:moveTo>
                  <a:cubicBezTo>
                    <a:pt x="42" y="0"/>
                    <a:pt x="37" y="1"/>
                    <a:pt x="33" y="3"/>
                  </a:cubicBezTo>
                  <a:cubicBezTo>
                    <a:pt x="0" y="36"/>
                    <a:pt x="133" y="336"/>
                    <a:pt x="367" y="703"/>
                  </a:cubicBezTo>
                  <a:cubicBezTo>
                    <a:pt x="586" y="1016"/>
                    <a:pt x="804" y="1240"/>
                    <a:pt x="886" y="1240"/>
                  </a:cubicBezTo>
                  <a:cubicBezTo>
                    <a:pt x="892" y="1240"/>
                    <a:pt x="896" y="1239"/>
                    <a:pt x="901" y="1237"/>
                  </a:cubicBezTo>
                  <a:cubicBezTo>
                    <a:pt x="934" y="1204"/>
                    <a:pt x="801" y="904"/>
                    <a:pt x="567" y="570"/>
                  </a:cubicBezTo>
                  <a:cubicBezTo>
                    <a:pt x="347" y="255"/>
                    <a:pt x="127" y="0"/>
                    <a:pt x="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5084625" y="4411800"/>
              <a:ext cx="8375" cy="15300"/>
            </a:xfrm>
            <a:custGeom>
              <a:avLst/>
              <a:gdLst/>
              <a:ahLst/>
              <a:cxnLst/>
              <a:rect l="l" t="t" r="r" b="b"/>
              <a:pathLst>
                <a:path w="335" h="612" extrusionOk="0">
                  <a:moveTo>
                    <a:pt x="278" y="1"/>
                  </a:moveTo>
                  <a:cubicBezTo>
                    <a:pt x="208" y="1"/>
                    <a:pt x="98" y="123"/>
                    <a:pt x="68" y="273"/>
                  </a:cubicBezTo>
                  <a:cubicBezTo>
                    <a:pt x="1" y="439"/>
                    <a:pt x="1" y="606"/>
                    <a:pt x="68" y="606"/>
                  </a:cubicBezTo>
                  <a:cubicBezTo>
                    <a:pt x="75" y="610"/>
                    <a:pt x="82" y="611"/>
                    <a:pt x="90" y="611"/>
                  </a:cubicBezTo>
                  <a:cubicBezTo>
                    <a:pt x="155" y="611"/>
                    <a:pt x="241" y="489"/>
                    <a:pt x="301" y="339"/>
                  </a:cubicBezTo>
                  <a:cubicBezTo>
                    <a:pt x="334" y="173"/>
                    <a:pt x="334" y="6"/>
                    <a:pt x="301" y="6"/>
                  </a:cubicBezTo>
                  <a:cubicBezTo>
                    <a:pt x="294" y="2"/>
                    <a:pt x="286" y="1"/>
                    <a:pt x="2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4998750" y="4644550"/>
              <a:ext cx="11625" cy="34325"/>
            </a:xfrm>
            <a:custGeom>
              <a:avLst/>
              <a:gdLst/>
              <a:ahLst/>
              <a:cxnLst/>
              <a:rect l="l" t="t" r="r" b="b"/>
              <a:pathLst>
                <a:path w="465" h="1373" extrusionOk="0">
                  <a:moveTo>
                    <a:pt x="342" y="0"/>
                  </a:moveTo>
                  <a:cubicBezTo>
                    <a:pt x="339" y="0"/>
                    <a:pt x="337" y="1"/>
                    <a:pt x="334" y="3"/>
                  </a:cubicBezTo>
                  <a:cubicBezTo>
                    <a:pt x="300" y="3"/>
                    <a:pt x="267" y="303"/>
                    <a:pt x="167" y="670"/>
                  </a:cubicBezTo>
                  <a:cubicBezTo>
                    <a:pt x="100" y="1037"/>
                    <a:pt x="0" y="1337"/>
                    <a:pt x="33" y="1370"/>
                  </a:cubicBezTo>
                  <a:cubicBezTo>
                    <a:pt x="37" y="1372"/>
                    <a:pt x="41" y="1373"/>
                    <a:pt x="46" y="1373"/>
                  </a:cubicBezTo>
                  <a:cubicBezTo>
                    <a:pt x="122" y="1373"/>
                    <a:pt x="306" y="1114"/>
                    <a:pt x="400" y="736"/>
                  </a:cubicBezTo>
                  <a:cubicBezTo>
                    <a:pt x="464" y="353"/>
                    <a:pt x="406" y="0"/>
                    <a:pt x="3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5044600" y="3046675"/>
              <a:ext cx="13375" cy="21100"/>
            </a:xfrm>
            <a:custGeom>
              <a:avLst/>
              <a:gdLst/>
              <a:ahLst/>
              <a:cxnLst/>
              <a:rect l="l" t="t" r="r" b="b"/>
              <a:pathLst>
                <a:path w="535" h="844" extrusionOk="0">
                  <a:moveTo>
                    <a:pt x="78" y="1"/>
                  </a:moveTo>
                  <a:cubicBezTo>
                    <a:pt x="74" y="1"/>
                    <a:pt x="70" y="2"/>
                    <a:pt x="67" y="5"/>
                  </a:cubicBezTo>
                  <a:cubicBezTo>
                    <a:pt x="1" y="38"/>
                    <a:pt x="67" y="239"/>
                    <a:pt x="168" y="472"/>
                  </a:cubicBezTo>
                  <a:cubicBezTo>
                    <a:pt x="259" y="686"/>
                    <a:pt x="378" y="843"/>
                    <a:pt x="449" y="843"/>
                  </a:cubicBezTo>
                  <a:cubicBezTo>
                    <a:pt x="456" y="843"/>
                    <a:pt x="462" y="842"/>
                    <a:pt x="468" y="839"/>
                  </a:cubicBezTo>
                  <a:cubicBezTo>
                    <a:pt x="534" y="806"/>
                    <a:pt x="468" y="606"/>
                    <a:pt x="368" y="372"/>
                  </a:cubicBezTo>
                  <a:cubicBezTo>
                    <a:pt x="246" y="159"/>
                    <a:pt x="124" y="1"/>
                    <a:pt x="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4881150" y="2742925"/>
              <a:ext cx="31725" cy="31250"/>
            </a:xfrm>
            <a:custGeom>
              <a:avLst/>
              <a:gdLst/>
              <a:ahLst/>
              <a:cxnLst/>
              <a:rect l="l" t="t" r="r" b="b"/>
              <a:pathLst>
                <a:path w="1269" h="1250" extrusionOk="0">
                  <a:moveTo>
                    <a:pt x="1195" y="0"/>
                  </a:moveTo>
                  <a:cubicBezTo>
                    <a:pt x="1075" y="0"/>
                    <a:pt x="763" y="190"/>
                    <a:pt x="501" y="480"/>
                  </a:cubicBezTo>
                  <a:cubicBezTo>
                    <a:pt x="168" y="814"/>
                    <a:pt x="1" y="1214"/>
                    <a:pt x="67" y="1247"/>
                  </a:cubicBezTo>
                  <a:cubicBezTo>
                    <a:pt x="71" y="1249"/>
                    <a:pt x="74" y="1250"/>
                    <a:pt x="78" y="1250"/>
                  </a:cubicBezTo>
                  <a:cubicBezTo>
                    <a:pt x="153" y="1250"/>
                    <a:pt x="348" y="933"/>
                    <a:pt x="635" y="647"/>
                  </a:cubicBezTo>
                  <a:cubicBezTo>
                    <a:pt x="968" y="313"/>
                    <a:pt x="1268" y="80"/>
                    <a:pt x="1235" y="13"/>
                  </a:cubicBezTo>
                  <a:cubicBezTo>
                    <a:pt x="1226" y="4"/>
                    <a:pt x="1213" y="0"/>
                    <a:pt x="11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5025425" y="2712900"/>
              <a:ext cx="15875" cy="27025"/>
            </a:xfrm>
            <a:custGeom>
              <a:avLst/>
              <a:gdLst/>
              <a:ahLst/>
              <a:cxnLst/>
              <a:rect l="l" t="t" r="r" b="b"/>
              <a:pathLst>
                <a:path w="635" h="1081" extrusionOk="0">
                  <a:moveTo>
                    <a:pt x="90" y="0"/>
                  </a:moveTo>
                  <a:cubicBezTo>
                    <a:pt x="79" y="0"/>
                    <a:pt x="72" y="5"/>
                    <a:pt x="67" y="13"/>
                  </a:cubicBezTo>
                  <a:cubicBezTo>
                    <a:pt x="1" y="47"/>
                    <a:pt x="134" y="280"/>
                    <a:pt x="301" y="547"/>
                  </a:cubicBezTo>
                  <a:cubicBezTo>
                    <a:pt x="434" y="847"/>
                    <a:pt x="534" y="1081"/>
                    <a:pt x="601" y="1081"/>
                  </a:cubicBezTo>
                  <a:cubicBezTo>
                    <a:pt x="634" y="1047"/>
                    <a:pt x="601" y="780"/>
                    <a:pt x="468" y="447"/>
                  </a:cubicBezTo>
                  <a:cubicBezTo>
                    <a:pt x="352" y="186"/>
                    <a:pt x="160" y="0"/>
                    <a:pt x="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4637650" y="2816550"/>
              <a:ext cx="14200" cy="28525"/>
            </a:xfrm>
            <a:custGeom>
              <a:avLst/>
              <a:gdLst/>
              <a:ahLst/>
              <a:cxnLst/>
              <a:rect l="l" t="t" r="r" b="b"/>
              <a:pathLst>
                <a:path w="568" h="1141" extrusionOk="0">
                  <a:moveTo>
                    <a:pt x="487" y="0"/>
                  </a:moveTo>
                  <a:cubicBezTo>
                    <a:pt x="417" y="0"/>
                    <a:pt x="292" y="225"/>
                    <a:pt x="167" y="537"/>
                  </a:cubicBezTo>
                  <a:cubicBezTo>
                    <a:pt x="34" y="837"/>
                    <a:pt x="0" y="1138"/>
                    <a:pt x="34" y="1138"/>
                  </a:cubicBezTo>
                  <a:cubicBezTo>
                    <a:pt x="40" y="1140"/>
                    <a:pt x="47" y="1141"/>
                    <a:pt x="53" y="1141"/>
                  </a:cubicBezTo>
                  <a:cubicBezTo>
                    <a:pt x="147" y="1141"/>
                    <a:pt x="242" y="916"/>
                    <a:pt x="367" y="604"/>
                  </a:cubicBezTo>
                  <a:cubicBezTo>
                    <a:pt x="501" y="304"/>
                    <a:pt x="568" y="37"/>
                    <a:pt x="501" y="4"/>
                  </a:cubicBezTo>
                  <a:cubicBezTo>
                    <a:pt x="497" y="1"/>
                    <a:pt x="492" y="0"/>
                    <a:pt x="4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4628475" y="2983275"/>
              <a:ext cx="24200" cy="19775"/>
            </a:xfrm>
            <a:custGeom>
              <a:avLst/>
              <a:gdLst/>
              <a:ahLst/>
              <a:cxnLst/>
              <a:rect l="l" t="t" r="r" b="b"/>
              <a:pathLst>
                <a:path w="968" h="791" extrusionOk="0">
                  <a:moveTo>
                    <a:pt x="18" y="1"/>
                  </a:moveTo>
                  <a:cubicBezTo>
                    <a:pt x="10" y="1"/>
                    <a:pt x="4" y="3"/>
                    <a:pt x="1" y="6"/>
                  </a:cubicBezTo>
                  <a:cubicBezTo>
                    <a:pt x="1" y="73"/>
                    <a:pt x="134" y="273"/>
                    <a:pt x="401" y="473"/>
                  </a:cubicBezTo>
                  <a:cubicBezTo>
                    <a:pt x="621" y="666"/>
                    <a:pt x="819" y="790"/>
                    <a:pt x="900" y="790"/>
                  </a:cubicBezTo>
                  <a:cubicBezTo>
                    <a:pt x="917" y="790"/>
                    <a:pt x="929" y="785"/>
                    <a:pt x="935" y="773"/>
                  </a:cubicBezTo>
                  <a:cubicBezTo>
                    <a:pt x="968" y="740"/>
                    <a:pt x="801" y="540"/>
                    <a:pt x="534" y="306"/>
                  </a:cubicBezTo>
                  <a:cubicBezTo>
                    <a:pt x="325" y="127"/>
                    <a:pt x="89" y="1"/>
                    <a:pt x="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4906175" y="2598975"/>
              <a:ext cx="10025" cy="19200"/>
            </a:xfrm>
            <a:custGeom>
              <a:avLst/>
              <a:gdLst/>
              <a:ahLst/>
              <a:cxnLst/>
              <a:rect l="l" t="t" r="r" b="b"/>
              <a:pathLst>
                <a:path w="401" h="768" extrusionOk="0">
                  <a:moveTo>
                    <a:pt x="67" y="0"/>
                  </a:moveTo>
                  <a:cubicBezTo>
                    <a:pt x="0" y="0"/>
                    <a:pt x="34" y="200"/>
                    <a:pt x="101" y="434"/>
                  </a:cubicBezTo>
                  <a:cubicBezTo>
                    <a:pt x="201" y="634"/>
                    <a:pt x="301" y="767"/>
                    <a:pt x="367" y="767"/>
                  </a:cubicBezTo>
                  <a:cubicBezTo>
                    <a:pt x="401" y="767"/>
                    <a:pt x="401" y="567"/>
                    <a:pt x="301" y="367"/>
                  </a:cubicBezTo>
                  <a:cubicBezTo>
                    <a:pt x="234" y="1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5165525" y="2668175"/>
              <a:ext cx="8375" cy="26800"/>
            </a:xfrm>
            <a:custGeom>
              <a:avLst/>
              <a:gdLst/>
              <a:ahLst/>
              <a:cxnLst/>
              <a:rect l="l" t="t" r="r" b="b"/>
              <a:pathLst>
                <a:path w="335" h="1072" extrusionOk="0">
                  <a:moveTo>
                    <a:pt x="301" y="1"/>
                  </a:moveTo>
                  <a:cubicBezTo>
                    <a:pt x="234" y="1"/>
                    <a:pt x="134" y="234"/>
                    <a:pt x="67" y="535"/>
                  </a:cubicBezTo>
                  <a:cubicBezTo>
                    <a:pt x="34" y="835"/>
                    <a:pt x="1" y="1068"/>
                    <a:pt x="67" y="1068"/>
                  </a:cubicBezTo>
                  <a:cubicBezTo>
                    <a:pt x="72" y="1070"/>
                    <a:pt x="76" y="1072"/>
                    <a:pt x="80" y="1072"/>
                  </a:cubicBezTo>
                  <a:cubicBezTo>
                    <a:pt x="147" y="1072"/>
                    <a:pt x="238" y="849"/>
                    <a:pt x="301" y="568"/>
                  </a:cubicBezTo>
                  <a:cubicBezTo>
                    <a:pt x="334" y="268"/>
                    <a:pt x="334" y="34"/>
                    <a:pt x="3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5225575" y="2781525"/>
              <a:ext cx="15875" cy="32700"/>
            </a:xfrm>
            <a:custGeom>
              <a:avLst/>
              <a:gdLst/>
              <a:ahLst/>
              <a:cxnLst/>
              <a:rect l="l" t="t" r="r" b="b"/>
              <a:pathLst>
                <a:path w="635" h="1308" extrusionOk="0">
                  <a:moveTo>
                    <a:pt x="561" y="1"/>
                  </a:moveTo>
                  <a:cubicBezTo>
                    <a:pt x="517" y="1"/>
                    <a:pt x="359" y="287"/>
                    <a:pt x="200" y="604"/>
                  </a:cubicBezTo>
                  <a:cubicBezTo>
                    <a:pt x="67" y="971"/>
                    <a:pt x="0" y="1304"/>
                    <a:pt x="34" y="1304"/>
                  </a:cubicBezTo>
                  <a:cubicBezTo>
                    <a:pt x="37" y="1306"/>
                    <a:pt x="41" y="1307"/>
                    <a:pt x="46" y="1307"/>
                  </a:cubicBezTo>
                  <a:cubicBezTo>
                    <a:pt x="116" y="1307"/>
                    <a:pt x="243" y="1050"/>
                    <a:pt x="401" y="704"/>
                  </a:cubicBezTo>
                  <a:cubicBezTo>
                    <a:pt x="567" y="337"/>
                    <a:pt x="634" y="37"/>
                    <a:pt x="567" y="3"/>
                  </a:cubicBezTo>
                  <a:cubicBezTo>
                    <a:pt x="566" y="2"/>
                    <a:pt x="564" y="1"/>
                    <a:pt x="56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5165525" y="2875775"/>
              <a:ext cx="20050" cy="35100"/>
            </a:xfrm>
            <a:custGeom>
              <a:avLst/>
              <a:gdLst/>
              <a:ahLst/>
              <a:cxnLst/>
              <a:rect l="l" t="t" r="r" b="b"/>
              <a:pathLst>
                <a:path w="802" h="1404" extrusionOk="0">
                  <a:moveTo>
                    <a:pt x="74" y="0"/>
                  </a:moveTo>
                  <a:cubicBezTo>
                    <a:pt x="71" y="0"/>
                    <a:pt x="69" y="1"/>
                    <a:pt x="67" y="3"/>
                  </a:cubicBezTo>
                  <a:cubicBezTo>
                    <a:pt x="1" y="36"/>
                    <a:pt x="101" y="370"/>
                    <a:pt x="301" y="737"/>
                  </a:cubicBezTo>
                  <a:cubicBezTo>
                    <a:pt x="501" y="1137"/>
                    <a:pt x="701" y="1404"/>
                    <a:pt x="768" y="1404"/>
                  </a:cubicBezTo>
                  <a:cubicBezTo>
                    <a:pt x="801" y="1371"/>
                    <a:pt x="701" y="1037"/>
                    <a:pt x="501" y="637"/>
                  </a:cubicBezTo>
                  <a:cubicBezTo>
                    <a:pt x="311" y="288"/>
                    <a:pt x="121" y="0"/>
                    <a:pt x="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5273100" y="2981650"/>
              <a:ext cx="12525" cy="25125"/>
            </a:xfrm>
            <a:custGeom>
              <a:avLst/>
              <a:gdLst/>
              <a:ahLst/>
              <a:cxnLst/>
              <a:rect l="l" t="t" r="r" b="b"/>
              <a:pathLst>
                <a:path w="501" h="1005" extrusionOk="0">
                  <a:moveTo>
                    <a:pt x="425" y="1"/>
                  </a:moveTo>
                  <a:cubicBezTo>
                    <a:pt x="377" y="1"/>
                    <a:pt x="229" y="193"/>
                    <a:pt x="167" y="471"/>
                  </a:cubicBezTo>
                  <a:cubicBezTo>
                    <a:pt x="67" y="738"/>
                    <a:pt x="1" y="972"/>
                    <a:pt x="67" y="1005"/>
                  </a:cubicBezTo>
                  <a:cubicBezTo>
                    <a:pt x="134" y="1005"/>
                    <a:pt x="267" y="805"/>
                    <a:pt x="368" y="538"/>
                  </a:cubicBezTo>
                  <a:cubicBezTo>
                    <a:pt x="434" y="271"/>
                    <a:pt x="501" y="4"/>
                    <a:pt x="434" y="4"/>
                  </a:cubicBezTo>
                  <a:cubicBezTo>
                    <a:pt x="432" y="2"/>
                    <a:pt x="429" y="1"/>
                    <a:pt x="4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5183050" y="3085025"/>
              <a:ext cx="12525" cy="16125"/>
            </a:xfrm>
            <a:custGeom>
              <a:avLst/>
              <a:gdLst/>
              <a:ahLst/>
              <a:cxnLst/>
              <a:rect l="l" t="t" r="r" b="b"/>
              <a:pathLst>
                <a:path w="501" h="645" extrusionOk="0">
                  <a:moveTo>
                    <a:pt x="80" y="0"/>
                  </a:moveTo>
                  <a:cubicBezTo>
                    <a:pt x="75" y="0"/>
                    <a:pt x="70" y="2"/>
                    <a:pt x="67" y="6"/>
                  </a:cubicBezTo>
                  <a:cubicBezTo>
                    <a:pt x="0" y="39"/>
                    <a:pt x="33" y="206"/>
                    <a:pt x="167" y="372"/>
                  </a:cubicBezTo>
                  <a:cubicBezTo>
                    <a:pt x="256" y="522"/>
                    <a:pt x="373" y="644"/>
                    <a:pt x="420" y="644"/>
                  </a:cubicBezTo>
                  <a:cubicBezTo>
                    <a:pt x="426" y="644"/>
                    <a:pt x="430" y="643"/>
                    <a:pt x="434" y="639"/>
                  </a:cubicBezTo>
                  <a:cubicBezTo>
                    <a:pt x="500" y="606"/>
                    <a:pt x="434" y="439"/>
                    <a:pt x="334" y="272"/>
                  </a:cubicBezTo>
                  <a:cubicBezTo>
                    <a:pt x="244" y="123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5184700" y="3267700"/>
              <a:ext cx="27550" cy="27725"/>
            </a:xfrm>
            <a:custGeom>
              <a:avLst/>
              <a:gdLst/>
              <a:ahLst/>
              <a:cxnLst/>
              <a:rect l="l" t="t" r="r" b="b"/>
              <a:pathLst>
                <a:path w="1102" h="1109" extrusionOk="0">
                  <a:moveTo>
                    <a:pt x="78" y="0"/>
                  </a:moveTo>
                  <a:cubicBezTo>
                    <a:pt x="74" y="0"/>
                    <a:pt x="70" y="1"/>
                    <a:pt x="67" y="4"/>
                  </a:cubicBezTo>
                  <a:cubicBezTo>
                    <a:pt x="1" y="70"/>
                    <a:pt x="201" y="337"/>
                    <a:pt x="468" y="638"/>
                  </a:cubicBezTo>
                  <a:cubicBezTo>
                    <a:pt x="746" y="916"/>
                    <a:pt x="967" y="1108"/>
                    <a:pt x="1051" y="1108"/>
                  </a:cubicBezTo>
                  <a:cubicBezTo>
                    <a:pt x="1058" y="1108"/>
                    <a:pt x="1063" y="1107"/>
                    <a:pt x="1068" y="1105"/>
                  </a:cubicBezTo>
                  <a:cubicBezTo>
                    <a:pt x="1102" y="1038"/>
                    <a:pt x="901" y="771"/>
                    <a:pt x="635" y="471"/>
                  </a:cubicBezTo>
                  <a:cubicBezTo>
                    <a:pt x="387" y="192"/>
                    <a:pt x="140" y="0"/>
                    <a:pt x="7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5294775" y="3156575"/>
              <a:ext cx="23375" cy="27100"/>
            </a:xfrm>
            <a:custGeom>
              <a:avLst/>
              <a:gdLst/>
              <a:ahLst/>
              <a:cxnLst/>
              <a:rect l="l" t="t" r="r" b="b"/>
              <a:pathLst>
                <a:path w="935" h="1084" extrusionOk="0">
                  <a:moveTo>
                    <a:pt x="63" y="1"/>
                  </a:moveTo>
                  <a:cubicBezTo>
                    <a:pt x="52" y="1"/>
                    <a:pt x="42" y="4"/>
                    <a:pt x="34" y="12"/>
                  </a:cubicBezTo>
                  <a:cubicBezTo>
                    <a:pt x="1" y="46"/>
                    <a:pt x="134" y="312"/>
                    <a:pt x="368" y="613"/>
                  </a:cubicBezTo>
                  <a:cubicBezTo>
                    <a:pt x="584" y="891"/>
                    <a:pt x="801" y="1083"/>
                    <a:pt x="884" y="1083"/>
                  </a:cubicBezTo>
                  <a:cubicBezTo>
                    <a:pt x="891" y="1083"/>
                    <a:pt x="897" y="1082"/>
                    <a:pt x="902" y="1080"/>
                  </a:cubicBezTo>
                  <a:cubicBezTo>
                    <a:pt x="935" y="1046"/>
                    <a:pt x="768" y="779"/>
                    <a:pt x="535" y="479"/>
                  </a:cubicBezTo>
                  <a:cubicBezTo>
                    <a:pt x="328" y="214"/>
                    <a:pt x="148" y="1"/>
                    <a:pt x="6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5374000" y="3304475"/>
              <a:ext cx="18375" cy="32625"/>
            </a:xfrm>
            <a:custGeom>
              <a:avLst/>
              <a:gdLst/>
              <a:ahLst/>
              <a:cxnLst/>
              <a:rect l="l" t="t" r="r" b="b"/>
              <a:pathLst>
                <a:path w="735" h="1305" extrusionOk="0">
                  <a:moveTo>
                    <a:pt x="668" y="0"/>
                  </a:moveTo>
                  <a:cubicBezTo>
                    <a:pt x="601" y="0"/>
                    <a:pt x="434" y="267"/>
                    <a:pt x="268" y="634"/>
                  </a:cubicBezTo>
                  <a:cubicBezTo>
                    <a:pt x="68" y="968"/>
                    <a:pt x="1" y="1301"/>
                    <a:pt x="34" y="1301"/>
                  </a:cubicBezTo>
                  <a:cubicBezTo>
                    <a:pt x="38" y="1303"/>
                    <a:pt x="42" y="1304"/>
                    <a:pt x="47" y="1304"/>
                  </a:cubicBezTo>
                  <a:cubicBezTo>
                    <a:pt x="123" y="1304"/>
                    <a:pt x="311" y="1047"/>
                    <a:pt x="468" y="701"/>
                  </a:cubicBezTo>
                  <a:cubicBezTo>
                    <a:pt x="635" y="367"/>
                    <a:pt x="735" y="34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225575" y="3440750"/>
              <a:ext cx="27550" cy="23100"/>
            </a:xfrm>
            <a:custGeom>
              <a:avLst/>
              <a:gdLst/>
              <a:ahLst/>
              <a:cxnLst/>
              <a:rect l="l" t="t" r="r" b="b"/>
              <a:pathLst>
                <a:path w="1102" h="924" extrusionOk="0">
                  <a:moveTo>
                    <a:pt x="84" y="0"/>
                  </a:moveTo>
                  <a:cubicBezTo>
                    <a:pt x="58" y="0"/>
                    <a:pt x="40" y="7"/>
                    <a:pt x="34" y="20"/>
                  </a:cubicBezTo>
                  <a:cubicBezTo>
                    <a:pt x="0" y="87"/>
                    <a:pt x="267" y="254"/>
                    <a:pt x="534" y="487"/>
                  </a:cubicBezTo>
                  <a:cubicBezTo>
                    <a:pt x="784" y="705"/>
                    <a:pt x="975" y="924"/>
                    <a:pt x="1026" y="924"/>
                  </a:cubicBezTo>
                  <a:cubicBezTo>
                    <a:pt x="1029" y="924"/>
                    <a:pt x="1032" y="923"/>
                    <a:pt x="1034" y="921"/>
                  </a:cubicBezTo>
                  <a:cubicBezTo>
                    <a:pt x="1101" y="887"/>
                    <a:pt x="968" y="587"/>
                    <a:pt x="667" y="320"/>
                  </a:cubicBezTo>
                  <a:cubicBezTo>
                    <a:pt x="427" y="107"/>
                    <a:pt x="187" y="0"/>
                    <a:pt x="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5236400" y="3592175"/>
              <a:ext cx="22550" cy="5025"/>
            </a:xfrm>
            <a:custGeom>
              <a:avLst/>
              <a:gdLst/>
              <a:ahLst/>
              <a:cxnLst/>
              <a:rect l="l" t="t" r="r" b="b"/>
              <a:pathLst>
                <a:path w="902" h="201" extrusionOk="0">
                  <a:moveTo>
                    <a:pt x="468" y="1"/>
                  </a:moveTo>
                  <a:cubicBezTo>
                    <a:pt x="201" y="1"/>
                    <a:pt x="1" y="34"/>
                    <a:pt x="1" y="101"/>
                  </a:cubicBezTo>
                  <a:cubicBezTo>
                    <a:pt x="1" y="167"/>
                    <a:pt x="201" y="201"/>
                    <a:pt x="468" y="201"/>
                  </a:cubicBezTo>
                  <a:cubicBezTo>
                    <a:pt x="701" y="201"/>
                    <a:pt x="902" y="167"/>
                    <a:pt x="902" y="101"/>
                  </a:cubicBezTo>
                  <a:cubicBezTo>
                    <a:pt x="902" y="34"/>
                    <a:pt x="701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5384850" y="3527125"/>
              <a:ext cx="12525" cy="30975"/>
            </a:xfrm>
            <a:custGeom>
              <a:avLst/>
              <a:gdLst/>
              <a:ahLst/>
              <a:cxnLst/>
              <a:rect l="l" t="t" r="r" b="b"/>
              <a:pathLst>
                <a:path w="501" h="1239" extrusionOk="0">
                  <a:moveTo>
                    <a:pt x="367" y="1"/>
                  </a:moveTo>
                  <a:cubicBezTo>
                    <a:pt x="301" y="34"/>
                    <a:pt x="267" y="301"/>
                    <a:pt x="201" y="635"/>
                  </a:cubicBezTo>
                  <a:cubicBezTo>
                    <a:pt x="101" y="968"/>
                    <a:pt x="0" y="1202"/>
                    <a:pt x="67" y="1235"/>
                  </a:cubicBezTo>
                  <a:cubicBezTo>
                    <a:pt x="69" y="1237"/>
                    <a:pt x="72" y="1238"/>
                    <a:pt x="76" y="1238"/>
                  </a:cubicBezTo>
                  <a:cubicBezTo>
                    <a:pt x="126" y="1238"/>
                    <a:pt x="307" y="1012"/>
                    <a:pt x="401" y="668"/>
                  </a:cubicBezTo>
                  <a:cubicBezTo>
                    <a:pt x="501" y="301"/>
                    <a:pt x="434" y="1"/>
                    <a:pt x="3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5499100" y="3567925"/>
              <a:ext cx="14200" cy="34350"/>
            </a:xfrm>
            <a:custGeom>
              <a:avLst/>
              <a:gdLst/>
              <a:ahLst/>
              <a:cxnLst/>
              <a:rect l="l" t="t" r="r" b="b"/>
              <a:pathLst>
                <a:path w="568" h="1374" extrusionOk="0">
                  <a:moveTo>
                    <a:pt x="45" y="1"/>
                  </a:moveTo>
                  <a:cubicBezTo>
                    <a:pt x="41" y="1"/>
                    <a:pt x="37" y="2"/>
                    <a:pt x="34" y="3"/>
                  </a:cubicBezTo>
                  <a:cubicBezTo>
                    <a:pt x="0" y="3"/>
                    <a:pt x="34" y="337"/>
                    <a:pt x="167" y="704"/>
                  </a:cubicBezTo>
                  <a:cubicBezTo>
                    <a:pt x="294" y="1084"/>
                    <a:pt x="451" y="1374"/>
                    <a:pt x="523" y="1374"/>
                  </a:cubicBezTo>
                  <a:cubicBezTo>
                    <a:pt x="527" y="1374"/>
                    <a:pt x="531" y="1373"/>
                    <a:pt x="534" y="1371"/>
                  </a:cubicBezTo>
                  <a:cubicBezTo>
                    <a:pt x="567" y="1338"/>
                    <a:pt x="534" y="1037"/>
                    <a:pt x="401" y="637"/>
                  </a:cubicBezTo>
                  <a:cubicBezTo>
                    <a:pt x="274" y="289"/>
                    <a:pt x="117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5490750" y="3744725"/>
              <a:ext cx="21725" cy="36850"/>
            </a:xfrm>
            <a:custGeom>
              <a:avLst/>
              <a:gdLst/>
              <a:ahLst/>
              <a:cxnLst/>
              <a:rect l="l" t="t" r="r" b="b"/>
              <a:pathLst>
                <a:path w="869" h="1474" extrusionOk="0">
                  <a:moveTo>
                    <a:pt x="823" y="1"/>
                  </a:moveTo>
                  <a:cubicBezTo>
                    <a:pt x="744" y="1"/>
                    <a:pt x="524" y="290"/>
                    <a:pt x="334" y="670"/>
                  </a:cubicBezTo>
                  <a:cubicBezTo>
                    <a:pt x="134" y="1104"/>
                    <a:pt x="1" y="1437"/>
                    <a:pt x="68" y="1471"/>
                  </a:cubicBezTo>
                  <a:cubicBezTo>
                    <a:pt x="69" y="1472"/>
                    <a:pt x="71" y="1473"/>
                    <a:pt x="73" y="1473"/>
                  </a:cubicBezTo>
                  <a:cubicBezTo>
                    <a:pt x="122" y="1473"/>
                    <a:pt x="344" y="1152"/>
                    <a:pt x="535" y="770"/>
                  </a:cubicBezTo>
                  <a:cubicBezTo>
                    <a:pt x="735" y="370"/>
                    <a:pt x="868" y="36"/>
                    <a:pt x="835" y="3"/>
                  </a:cubicBezTo>
                  <a:cubicBezTo>
                    <a:pt x="831" y="1"/>
                    <a:pt x="828" y="1"/>
                    <a:pt x="8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5361500" y="3852300"/>
              <a:ext cx="16700" cy="34350"/>
            </a:xfrm>
            <a:custGeom>
              <a:avLst/>
              <a:gdLst/>
              <a:ahLst/>
              <a:cxnLst/>
              <a:rect l="l" t="t" r="r" b="b"/>
              <a:pathLst>
                <a:path w="668" h="1374" extrusionOk="0">
                  <a:moveTo>
                    <a:pt x="74" y="1"/>
                  </a:moveTo>
                  <a:cubicBezTo>
                    <a:pt x="71" y="1"/>
                    <a:pt x="69" y="1"/>
                    <a:pt x="67" y="3"/>
                  </a:cubicBezTo>
                  <a:cubicBezTo>
                    <a:pt x="0" y="37"/>
                    <a:pt x="67" y="337"/>
                    <a:pt x="234" y="737"/>
                  </a:cubicBezTo>
                  <a:cubicBezTo>
                    <a:pt x="392" y="1085"/>
                    <a:pt x="551" y="1373"/>
                    <a:pt x="623" y="1373"/>
                  </a:cubicBezTo>
                  <a:cubicBezTo>
                    <a:pt x="627" y="1373"/>
                    <a:pt x="631" y="1373"/>
                    <a:pt x="634" y="1371"/>
                  </a:cubicBezTo>
                  <a:cubicBezTo>
                    <a:pt x="668" y="1371"/>
                    <a:pt x="601" y="1037"/>
                    <a:pt x="434" y="637"/>
                  </a:cubicBezTo>
                  <a:cubicBezTo>
                    <a:pt x="308" y="289"/>
                    <a:pt x="121" y="1"/>
                    <a:pt x="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5230575" y="3924925"/>
              <a:ext cx="19200" cy="5025"/>
            </a:xfrm>
            <a:custGeom>
              <a:avLst/>
              <a:gdLst/>
              <a:ahLst/>
              <a:cxnLst/>
              <a:rect l="l" t="t" r="r" b="b"/>
              <a:pathLst>
                <a:path w="768" h="201" extrusionOk="0">
                  <a:moveTo>
                    <a:pt x="367" y="0"/>
                  </a:moveTo>
                  <a:cubicBezTo>
                    <a:pt x="167" y="0"/>
                    <a:pt x="0" y="34"/>
                    <a:pt x="0" y="100"/>
                  </a:cubicBezTo>
                  <a:cubicBezTo>
                    <a:pt x="0" y="167"/>
                    <a:pt x="167" y="200"/>
                    <a:pt x="367" y="200"/>
                  </a:cubicBezTo>
                  <a:cubicBezTo>
                    <a:pt x="601" y="200"/>
                    <a:pt x="768" y="167"/>
                    <a:pt x="768" y="100"/>
                  </a:cubicBezTo>
                  <a:cubicBezTo>
                    <a:pt x="768" y="34"/>
                    <a:pt x="601" y="0"/>
                    <a:pt x="3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5313975" y="4066600"/>
              <a:ext cx="10025" cy="28475"/>
            </a:xfrm>
            <a:custGeom>
              <a:avLst/>
              <a:gdLst/>
              <a:ahLst/>
              <a:cxnLst/>
              <a:rect l="l" t="t" r="r" b="b"/>
              <a:pathLst>
                <a:path w="401" h="1139" extrusionOk="0">
                  <a:moveTo>
                    <a:pt x="47" y="1"/>
                  </a:moveTo>
                  <a:cubicBezTo>
                    <a:pt x="42" y="1"/>
                    <a:pt x="38" y="2"/>
                    <a:pt x="33" y="4"/>
                  </a:cubicBezTo>
                  <a:cubicBezTo>
                    <a:pt x="0" y="4"/>
                    <a:pt x="0" y="271"/>
                    <a:pt x="100" y="604"/>
                  </a:cubicBezTo>
                  <a:cubicBezTo>
                    <a:pt x="167" y="905"/>
                    <a:pt x="300" y="1138"/>
                    <a:pt x="334" y="1138"/>
                  </a:cubicBezTo>
                  <a:cubicBezTo>
                    <a:pt x="400" y="1105"/>
                    <a:pt x="400" y="838"/>
                    <a:pt x="300" y="538"/>
                  </a:cubicBezTo>
                  <a:cubicBezTo>
                    <a:pt x="207" y="225"/>
                    <a:pt x="113" y="1"/>
                    <a:pt x="4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5228900" y="4019850"/>
              <a:ext cx="14200" cy="19450"/>
            </a:xfrm>
            <a:custGeom>
              <a:avLst/>
              <a:gdLst/>
              <a:ahLst/>
              <a:cxnLst/>
              <a:rect l="l" t="t" r="r" b="b"/>
              <a:pathLst>
                <a:path w="568" h="778" extrusionOk="0">
                  <a:moveTo>
                    <a:pt x="512" y="1"/>
                  </a:moveTo>
                  <a:cubicBezTo>
                    <a:pt x="440" y="1"/>
                    <a:pt x="321" y="127"/>
                    <a:pt x="201" y="306"/>
                  </a:cubicBezTo>
                  <a:cubicBezTo>
                    <a:pt x="67" y="540"/>
                    <a:pt x="1" y="740"/>
                    <a:pt x="67" y="773"/>
                  </a:cubicBezTo>
                  <a:cubicBezTo>
                    <a:pt x="70" y="776"/>
                    <a:pt x="74" y="777"/>
                    <a:pt x="78" y="777"/>
                  </a:cubicBezTo>
                  <a:cubicBezTo>
                    <a:pt x="124" y="777"/>
                    <a:pt x="246" y="622"/>
                    <a:pt x="368" y="440"/>
                  </a:cubicBezTo>
                  <a:cubicBezTo>
                    <a:pt x="534" y="206"/>
                    <a:pt x="568" y="6"/>
                    <a:pt x="534" y="6"/>
                  </a:cubicBezTo>
                  <a:cubicBezTo>
                    <a:pt x="528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5223075" y="4190875"/>
              <a:ext cx="7525" cy="32625"/>
            </a:xfrm>
            <a:custGeom>
              <a:avLst/>
              <a:gdLst/>
              <a:ahLst/>
              <a:cxnLst/>
              <a:rect l="l" t="t" r="r" b="b"/>
              <a:pathLst>
                <a:path w="301" h="1305" extrusionOk="0">
                  <a:moveTo>
                    <a:pt x="77" y="1"/>
                  </a:moveTo>
                  <a:cubicBezTo>
                    <a:pt x="74" y="1"/>
                    <a:pt x="70" y="1"/>
                    <a:pt x="67" y="3"/>
                  </a:cubicBezTo>
                  <a:cubicBezTo>
                    <a:pt x="0" y="3"/>
                    <a:pt x="0" y="303"/>
                    <a:pt x="34" y="670"/>
                  </a:cubicBezTo>
                  <a:cubicBezTo>
                    <a:pt x="67" y="1037"/>
                    <a:pt x="167" y="1304"/>
                    <a:pt x="234" y="1304"/>
                  </a:cubicBezTo>
                  <a:cubicBezTo>
                    <a:pt x="267" y="1304"/>
                    <a:pt x="300" y="1004"/>
                    <a:pt x="234" y="637"/>
                  </a:cubicBezTo>
                  <a:cubicBezTo>
                    <a:pt x="202" y="289"/>
                    <a:pt x="140" y="1"/>
                    <a:pt x="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24" name="Google Shape;1924;p44"/>
          <p:cNvSpPr txBox="1">
            <a:spLocks noGrp="1"/>
          </p:cNvSpPr>
          <p:nvPr>
            <p:ph type="subTitle" idx="1"/>
          </p:nvPr>
        </p:nvSpPr>
        <p:spPr>
          <a:xfrm>
            <a:off x="720000" y="1688925"/>
            <a:ext cx="48561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 what way can we help educate students about </a:t>
            </a:r>
            <a:r>
              <a:rPr lang="en" dirty="0" smtClean="0"/>
              <a:t>equality</a:t>
            </a:r>
            <a:r>
              <a:rPr lang="en" dirty="0" smtClean="0"/>
              <a:t>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For example:</a:t>
            </a:r>
            <a:endParaRPr dirty="0"/>
          </a:p>
          <a:p>
            <a:pPr>
              <a:spcBef>
                <a:spcPts val="1200"/>
              </a:spcBef>
            </a:pPr>
            <a:r>
              <a:rPr lang="en-US" dirty="0"/>
              <a:t>Challenging negative attitudes amongst </a:t>
            </a:r>
            <a:r>
              <a:rPr lang="en-US" dirty="0" smtClean="0"/>
              <a:t>students;</a:t>
            </a:r>
          </a:p>
          <a:p>
            <a:r>
              <a:rPr lang="en-US" dirty="0"/>
              <a:t>Avoiding stereotypes in curricular resources and examples.</a:t>
            </a:r>
          </a:p>
          <a:p>
            <a:r>
              <a:rPr lang="en-US" dirty="0"/>
              <a:t>Setting clear rules regarding how people treat each other.</a:t>
            </a:r>
          </a:p>
          <a:p>
            <a:r>
              <a:rPr lang="en-US" dirty="0"/>
              <a:t>Treating all students and staff equally and fairly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49"/>
          <p:cNvSpPr txBox="1">
            <a:spLocks noGrp="1"/>
          </p:cNvSpPr>
          <p:nvPr>
            <p:ph type="title"/>
          </p:nvPr>
        </p:nvSpPr>
        <p:spPr>
          <a:xfrm>
            <a:off x="720000" y="1259300"/>
            <a:ext cx="1920600" cy="11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03.</a:t>
            </a:r>
            <a:endParaRPr dirty="0"/>
          </a:p>
        </p:txBody>
      </p:sp>
      <p:sp>
        <p:nvSpPr>
          <p:cNvPr id="2657" name="Google Shape;2657;p49"/>
          <p:cNvSpPr txBox="1">
            <a:spLocks noGrp="1"/>
          </p:cNvSpPr>
          <p:nvPr>
            <p:ph type="title" idx="2"/>
          </p:nvPr>
        </p:nvSpPr>
        <p:spPr>
          <a:xfrm>
            <a:off x="720000" y="2333000"/>
            <a:ext cx="29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Relationships</a:t>
            </a:r>
            <a:endParaRPr dirty="0"/>
          </a:p>
        </p:txBody>
      </p:sp>
      <p:sp>
        <p:nvSpPr>
          <p:cNvPr id="2658" name="Google Shape;2658;p49"/>
          <p:cNvSpPr txBox="1">
            <a:spLocks noGrp="1"/>
          </p:cNvSpPr>
          <p:nvPr>
            <p:ph type="subTitle" idx="1"/>
          </p:nvPr>
        </p:nvSpPr>
        <p:spPr>
          <a:xfrm>
            <a:off x="724413" y="2774203"/>
            <a:ext cx="2765000" cy="794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Building positive relationships with students can lead to improved academic results</a:t>
            </a:r>
            <a:endParaRPr dirty="0"/>
          </a:p>
        </p:txBody>
      </p:sp>
      <p:grpSp>
        <p:nvGrpSpPr>
          <p:cNvPr id="571" name="Google Shape;3738;p72"/>
          <p:cNvGrpSpPr/>
          <p:nvPr/>
        </p:nvGrpSpPr>
        <p:grpSpPr>
          <a:xfrm>
            <a:off x="4145636" y="1862667"/>
            <a:ext cx="3589511" cy="2258255"/>
            <a:chOff x="823225" y="1066050"/>
            <a:chExt cx="5935550" cy="3859875"/>
          </a:xfrm>
        </p:grpSpPr>
        <p:sp>
          <p:nvSpPr>
            <p:cNvPr id="572" name="Google Shape;3739;p72"/>
            <p:cNvSpPr/>
            <p:nvPr/>
          </p:nvSpPr>
          <p:spPr>
            <a:xfrm>
              <a:off x="890850" y="4921325"/>
              <a:ext cx="5818525" cy="4600"/>
            </a:xfrm>
            <a:custGeom>
              <a:avLst/>
              <a:gdLst/>
              <a:ahLst/>
              <a:cxnLst/>
              <a:rect l="l" t="t" r="r" b="b"/>
              <a:pathLst>
                <a:path w="232741" h="184" extrusionOk="0">
                  <a:moveTo>
                    <a:pt x="116386" y="1"/>
                  </a:moveTo>
                  <a:cubicBezTo>
                    <a:pt x="52099" y="1"/>
                    <a:pt x="1" y="31"/>
                    <a:pt x="1" y="92"/>
                  </a:cubicBezTo>
                  <a:cubicBezTo>
                    <a:pt x="1" y="153"/>
                    <a:pt x="52130" y="183"/>
                    <a:pt x="116386" y="183"/>
                  </a:cubicBezTo>
                  <a:cubicBezTo>
                    <a:pt x="180643" y="183"/>
                    <a:pt x="232741" y="153"/>
                    <a:pt x="232741" y="92"/>
                  </a:cubicBezTo>
                  <a:cubicBezTo>
                    <a:pt x="232741" y="31"/>
                    <a:pt x="180643" y="1"/>
                    <a:pt x="116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3740;p72"/>
            <p:cNvSpPr/>
            <p:nvPr/>
          </p:nvSpPr>
          <p:spPr>
            <a:xfrm>
              <a:off x="4599125" y="3798225"/>
              <a:ext cx="981800" cy="1120850"/>
            </a:xfrm>
            <a:custGeom>
              <a:avLst/>
              <a:gdLst/>
              <a:ahLst/>
              <a:cxnLst/>
              <a:rect l="l" t="t" r="r" b="b"/>
              <a:pathLst>
                <a:path w="39272" h="44834" extrusionOk="0">
                  <a:moveTo>
                    <a:pt x="5199" y="0"/>
                  </a:moveTo>
                  <a:cubicBezTo>
                    <a:pt x="5199" y="0"/>
                    <a:pt x="1399" y="14894"/>
                    <a:pt x="700" y="20517"/>
                  </a:cubicBezTo>
                  <a:cubicBezTo>
                    <a:pt x="1" y="26171"/>
                    <a:pt x="3952" y="44834"/>
                    <a:pt x="3952" y="44834"/>
                  </a:cubicBezTo>
                  <a:lnTo>
                    <a:pt x="21126" y="44834"/>
                  </a:lnTo>
                  <a:lnTo>
                    <a:pt x="20700" y="17690"/>
                  </a:lnTo>
                  <a:lnTo>
                    <a:pt x="23010" y="44834"/>
                  </a:lnTo>
                  <a:lnTo>
                    <a:pt x="35807" y="44834"/>
                  </a:lnTo>
                  <a:cubicBezTo>
                    <a:pt x="35807" y="44834"/>
                    <a:pt x="38452" y="25654"/>
                    <a:pt x="38877" y="20122"/>
                  </a:cubicBezTo>
                  <a:cubicBezTo>
                    <a:pt x="39271" y="14632"/>
                    <a:pt x="36185" y="486"/>
                    <a:pt x="35809" y="486"/>
                  </a:cubicBezTo>
                  <a:cubicBezTo>
                    <a:pt x="35809" y="486"/>
                    <a:pt x="35808" y="486"/>
                    <a:pt x="35807" y="487"/>
                  </a:cubicBezTo>
                  <a:lnTo>
                    <a:pt x="5199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3741;p72"/>
            <p:cNvSpPr/>
            <p:nvPr/>
          </p:nvSpPr>
          <p:spPr>
            <a:xfrm>
              <a:off x="5120425" y="3892450"/>
              <a:ext cx="29650" cy="335900"/>
            </a:xfrm>
            <a:custGeom>
              <a:avLst/>
              <a:gdLst/>
              <a:ahLst/>
              <a:cxnLst/>
              <a:rect l="l" t="t" r="r" b="b"/>
              <a:pathLst>
                <a:path w="1186" h="13436" extrusionOk="0">
                  <a:moveTo>
                    <a:pt x="1155" y="0"/>
                  </a:moveTo>
                  <a:cubicBezTo>
                    <a:pt x="1095" y="152"/>
                    <a:pt x="1095" y="335"/>
                    <a:pt x="1095" y="517"/>
                  </a:cubicBezTo>
                  <a:cubicBezTo>
                    <a:pt x="1095" y="912"/>
                    <a:pt x="1064" y="1398"/>
                    <a:pt x="1034" y="1976"/>
                  </a:cubicBezTo>
                  <a:cubicBezTo>
                    <a:pt x="973" y="3192"/>
                    <a:pt x="851" y="4864"/>
                    <a:pt x="699" y="6718"/>
                  </a:cubicBezTo>
                  <a:cubicBezTo>
                    <a:pt x="548" y="8572"/>
                    <a:pt x="365" y="10244"/>
                    <a:pt x="213" y="11459"/>
                  </a:cubicBezTo>
                  <a:cubicBezTo>
                    <a:pt x="152" y="12037"/>
                    <a:pt x="92" y="12523"/>
                    <a:pt x="61" y="12888"/>
                  </a:cubicBezTo>
                  <a:cubicBezTo>
                    <a:pt x="31" y="13070"/>
                    <a:pt x="0" y="13253"/>
                    <a:pt x="31" y="13435"/>
                  </a:cubicBezTo>
                  <a:cubicBezTo>
                    <a:pt x="61" y="13253"/>
                    <a:pt x="122" y="13070"/>
                    <a:pt x="122" y="12918"/>
                  </a:cubicBezTo>
                  <a:cubicBezTo>
                    <a:pt x="183" y="12584"/>
                    <a:pt x="274" y="12098"/>
                    <a:pt x="365" y="11490"/>
                  </a:cubicBezTo>
                  <a:cubicBezTo>
                    <a:pt x="517" y="10274"/>
                    <a:pt x="760" y="8602"/>
                    <a:pt x="912" y="6748"/>
                  </a:cubicBezTo>
                  <a:cubicBezTo>
                    <a:pt x="1064" y="4894"/>
                    <a:pt x="1155" y="3192"/>
                    <a:pt x="1155" y="1976"/>
                  </a:cubicBezTo>
                  <a:lnTo>
                    <a:pt x="1155" y="517"/>
                  </a:lnTo>
                  <a:cubicBezTo>
                    <a:pt x="1186" y="335"/>
                    <a:pt x="1155" y="152"/>
                    <a:pt x="11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3742;p72"/>
            <p:cNvSpPr/>
            <p:nvPr/>
          </p:nvSpPr>
          <p:spPr>
            <a:xfrm>
              <a:off x="5177425" y="3920750"/>
              <a:ext cx="60800" cy="57575"/>
            </a:xfrm>
            <a:custGeom>
              <a:avLst/>
              <a:gdLst/>
              <a:ahLst/>
              <a:cxnLst/>
              <a:rect l="l" t="t" r="r" b="b"/>
              <a:pathLst>
                <a:path w="2432" h="2303" extrusionOk="0">
                  <a:moveTo>
                    <a:pt x="1307" y="1"/>
                  </a:moveTo>
                  <a:cubicBezTo>
                    <a:pt x="1254" y="1"/>
                    <a:pt x="1201" y="8"/>
                    <a:pt x="1155" y="23"/>
                  </a:cubicBezTo>
                  <a:cubicBezTo>
                    <a:pt x="1246" y="23"/>
                    <a:pt x="1337" y="54"/>
                    <a:pt x="1429" y="54"/>
                  </a:cubicBezTo>
                  <a:cubicBezTo>
                    <a:pt x="1641" y="114"/>
                    <a:pt x="1854" y="266"/>
                    <a:pt x="2006" y="449"/>
                  </a:cubicBezTo>
                  <a:cubicBezTo>
                    <a:pt x="2219" y="722"/>
                    <a:pt x="2280" y="1118"/>
                    <a:pt x="2128" y="1422"/>
                  </a:cubicBezTo>
                  <a:cubicBezTo>
                    <a:pt x="1963" y="1855"/>
                    <a:pt x="1579" y="2068"/>
                    <a:pt x="1194" y="2068"/>
                  </a:cubicBezTo>
                  <a:cubicBezTo>
                    <a:pt x="796" y="2068"/>
                    <a:pt x="398" y="1839"/>
                    <a:pt x="243" y="1391"/>
                  </a:cubicBezTo>
                  <a:cubicBezTo>
                    <a:pt x="122" y="1057"/>
                    <a:pt x="182" y="692"/>
                    <a:pt x="426" y="418"/>
                  </a:cubicBezTo>
                  <a:cubicBezTo>
                    <a:pt x="578" y="236"/>
                    <a:pt x="790" y="114"/>
                    <a:pt x="1034" y="84"/>
                  </a:cubicBezTo>
                  <a:lnTo>
                    <a:pt x="1307" y="84"/>
                  </a:lnTo>
                  <a:cubicBezTo>
                    <a:pt x="1216" y="23"/>
                    <a:pt x="1125" y="23"/>
                    <a:pt x="1034" y="23"/>
                  </a:cubicBezTo>
                  <a:cubicBezTo>
                    <a:pt x="760" y="23"/>
                    <a:pt x="517" y="145"/>
                    <a:pt x="334" y="358"/>
                  </a:cubicBezTo>
                  <a:cubicBezTo>
                    <a:pt x="182" y="479"/>
                    <a:pt x="91" y="662"/>
                    <a:pt x="61" y="844"/>
                  </a:cubicBezTo>
                  <a:cubicBezTo>
                    <a:pt x="0" y="1026"/>
                    <a:pt x="0" y="1270"/>
                    <a:pt x="61" y="1482"/>
                  </a:cubicBezTo>
                  <a:cubicBezTo>
                    <a:pt x="243" y="1938"/>
                    <a:pt x="669" y="2303"/>
                    <a:pt x="1186" y="2303"/>
                  </a:cubicBezTo>
                  <a:cubicBezTo>
                    <a:pt x="1702" y="2303"/>
                    <a:pt x="2128" y="1999"/>
                    <a:pt x="2310" y="1513"/>
                  </a:cubicBezTo>
                  <a:cubicBezTo>
                    <a:pt x="2401" y="1300"/>
                    <a:pt x="2432" y="1087"/>
                    <a:pt x="2371" y="874"/>
                  </a:cubicBezTo>
                  <a:cubicBezTo>
                    <a:pt x="2310" y="692"/>
                    <a:pt x="2249" y="540"/>
                    <a:pt x="2128" y="388"/>
                  </a:cubicBezTo>
                  <a:cubicBezTo>
                    <a:pt x="1945" y="175"/>
                    <a:pt x="1702" y="54"/>
                    <a:pt x="1459" y="23"/>
                  </a:cubicBezTo>
                  <a:cubicBezTo>
                    <a:pt x="1413" y="8"/>
                    <a:pt x="1360" y="1"/>
                    <a:pt x="1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3743;p72"/>
            <p:cNvSpPr/>
            <p:nvPr/>
          </p:nvSpPr>
          <p:spPr>
            <a:xfrm>
              <a:off x="5355225" y="3892450"/>
              <a:ext cx="186200" cy="96450"/>
            </a:xfrm>
            <a:custGeom>
              <a:avLst/>
              <a:gdLst/>
              <a:ahLst/>
              <a:cxnLst/>
              <a:rect l="l" t="t" r="r" b="b"/>
              <a:pathLst>
                <a:path w="7448" h="3858" extrusionOk="0">
                  <a:moveTo>
                    <a:pt x="1" y="0"/>
                  </a:moveTo>
                  <a:cubicBezTo>
                    <a:pt x="1" y="91"/>
                    <a:pt x="61" y="213"/>
                    <a:pt x="122" y="335"/>
                  </a:cubicBezTo>
                  <a:cubicBezTo>
                    <a:pt x="244" y="608"/>
                    <a:pt x="396" y="912"/>
                    <a:pt x="578" y="1155"/>
                  </a:cubicBezTo>
                  <a:cubicBezTo>
                    <a:pt x="1689" y="2849"/>
                    <a:pt x="3585" y="3858"/>
                    <a:pt x="5596" y="3858"/>
                  </a:cubicBezTo>
                  <a:cubicBezTo>
                    <a:pt x="5787" y="3858"/>
                    <a:pt x="5979" y="3849"/>
                    <a:pt x="6171" y="3830"/>
                  </a:cubicBezTo>
                  <a:cubicBezTo>
                    <a:pt x="6475" y="3800"/>
                    <a:pt x="6809" y="3739"/>
                    <a:pt x="7113" y="3648"/>
                  </a:cubicBezTo>
                  <a:cubicBezTo>
                    <a:pt x="7235" y="3617"/>
                    <a:pt x="7356" y="3587"/>
                    <a:pt x="7448" y="3526"/>
                  </a:cubicBezTo>
                  <a:cubicBezTo>
                    <a:pt x="7448" y="3523"/>
                    <a:pt x="7444" y="3522"/>
                    <a:pt x="7436" y="3522"/>
                  </a:cubicBezTo>
                  <a:cubicBezTo>
                    <a:pt x="7357" y="3522"/>
                    <a:pt x="6887" y="3650"/>
                    <a:pt x="6141" y="3678"/>
                  </a:cubicBezTo>
                  <a:cubicBezTo>
                    <a:pt x="6021" y="3685"/>
                    <a:pt x="5902" y="3688"/>
                    <a:pt x="5784" y="3688"/>
                  </a:cubicBezTo>
                  <a:cubicBezTo>
                    <a:pt x="3784" y="3688"/>
                    <a:pt x="1876" y="2730"/>
                    <a:pt x="700" y="1095"/>
                  </a:cubicBezTo>
                  <a:cubicBezTo>
                    <a:pt x="213" y="456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3744;p72"/>
            <p:cNvSpPr/>
            <p:nvPr/>
          </p:nvSpPr>
          <p:spPr>
            <a:xfrm>
              <a:off x="4524675" y="2278450"/>
              <a:ext cx="346525" cy="653450"/>
            </a:xfrm>
            <a:custGeom>
              <a:avLst/>
              <a:gdLst/>
              <a:ahLst/>
              <a:cxnLst/>
              <a:rect l="l" t="t" r="r" b="b"/>
              <a:pathLst>
                <a:path w="13861" h="26138" extrusionOk="0">
                  <a:moveTo>
                    <a:pt x="11459" y="0"/>
                  </a:moveTo>
                  <a:cubicBezTo>
                    <a:pt x="10487" y="3526"/>
                    <a:pt x="9028" y="6353"/>
                    <a:pt x="7599" y="7781"/>
                  </a:cubicBezTo>
                  <a:cubicBezTo>
                    <a:pt x="6170" y="9180"/>
                    <a:pt x="4620" y="10851"/>
                    <a:pt x="4681" y="12857"/>
                  </a:cubicBezTo>
                  <a:cubicBezTo>
                    <a:pt x="4711" y="13648"/>
                    <a:pt x="4955" y="14499"/>
                    <a:pt x="4620" y="15198"/>
                  </a:cubicBezTo>
                  <a:cubicBezTo>
                    <a:pt x="4164" y="16140"/>
                    <a:pt x="2979" y="16353"/>
                    <a:pt x="2067" y="16839"/>
                  </a:cubicBezTo>
                  <a:cubicBezTo>
                    <a:pt x="760" y="17660"/>
                    <a:pt x="0" y="19119"/>
                    <a:pt x="61" y="20669"/>
                  </a:cubicBezTo>
                  <a:cubicBezTo>
                    <a:pt x="183" y="22189"/>
                    <a:pt x="851" y="23648"/>
                    <a:pt x="1976" y="24712"/>
                  </a:cubicBezTo>
                  <a:cubicBezTo>
                    <a:pt x="2769" y="25504"/>
                    <a:pt x="3912" y="26137"/>
                    <a:pt x="5014" y="26137"/>
                  </a:cubicBezTo>
                  <a:cubicBezTo>
                    <a:pt x="5433" y="26137"/>
                    <a:pt x="5846" y="26046"/>
                    <a:pt x="6231" y="25836"/>
                  </a:cubicBezTo>
                  <a:cubicBezTo>
                    <a:pt x="7052" y="25380"/>
                    <a:pt x="7538" y="24469"/>
                    <a:pt x="7964" y="23617"/>
                  </a:cubicBezTo>
                  <a:cubicBezTo>
                    <a:pt x="10122" y="19180"/>
                    <a:pt x="12098" y="14651"/>
                    <a:pt x="13861" y="10061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3745;p72"/>
            <p:cNvSpPr/>
            <p:nvPr/>
          </p:nvSpPr>
          <p:spPr>
            <a:xfrm>
              <a:off x="4950975" y="1825425"/>
              <a:ext cx="681650" cy="1182000"/>
            </a:xfrm>
            <a:custGeom>
              <a:avLst/>
              <a:gdLst/>
              <a:ahLst/>
              <a:cxnLst/>
              <a:rect l="l" t="t" r="r" b="b"/>
              <a:pathLst>
                <a:path w="27266" h="47280" extrusionOk="0">
                  <a:moveTo>
                    <a:pt x="9981" y="1"/>
                  </a:moveTo>
                  <a:cubicBezTo>
                    <a:pt x="7607" y="1"/>
                    <a:pt x="5192" y="931"/>
                    <a:pt x="3313" y="3014"/>
                  </a:cubicBezTo>
                  <a:lnTo>
                    <a:pt x="942" y="33927"/>
                  </a:lnTo>
                  <a:cubicBezTo>
                    <a:pt x="0" y="35994"/>
                    <a:pt x="426" y="38547"/>
                    <a:pt x="1611" y="40492"/>
                  </a:cubicBezTo>
                  <a:cubicBezTo>
                    <a:pt x="2797" y="42438"/>
                    <a:pt x="4711" y="43897"/>
                    <a:pt x="6718" y="44991"/>
                  </a:cubicBezTo>
                  <a:cubicBezTo>
                    <a:pt x="9326" y="46372"/>
                    <a:pt x="12257" y="47279"/>
                    <a:pt x="15203" y="47279"/>
                  </a:cubicBezTo>
                  <a:cubicBezTo>
                    <a:pt x="15758" y="47279"/>
                    <a:pt x="16315" y="47247"/>
                    <a:pt x="16870" y="47179"/>
                  </a:cubicBezTo>
                  <a:cubicBezTo>
                    <a:pt x="20365" y="46784"/>
                    <a:pt x="23739" y="44869"/>
                    <a:pt x="25502" y="41830"/>
                  </a:cubicBezTo>
                  <a:cubicBezTo>
                    <a:pt x="27265" y="38760"/>
                    <a:pt x="27113" y="34595"/>
                    <a:pt x="24803" y="31951"/>
                  </a:cubicBezTo>
                  <a:cubicBezTo>
                    <a:pt x="23952" y="31009"/>
                    <a:pt x="22888" y="30279"/>
                    <a:pt x="21976" y="29398"/>
                  </a:cubicBezTo>
                  <a:cubicBezTo>
                    <a:pt x="21064" y="28547"/>
                    <a:pt x="20274" y="27422"/>
                    <a:pt x="20213" y="26146"/>
                  </a:cubicBezTo>
                  <a:cubicBezTo>
                    <a:pt x="20153" y="24231"/>
                    <a:pt x="21794" y="22468"/>
                    <a:pt x="21551" y="20553"/>
                  </a:cubicBezTo>
                  <a:cubicBezTo>
                    <a:pt x="21338" y="18881"/>
                    <a:pt x="19818" y="17726"/>
                    <a:pt x="19149" y="16206"/>
                  </a:cubicBezTo>
                  <a:cubicBezTo>
                    <a:pt x="18207" y="14018"/>
                    <a:pt x="19119" y="11556"/>
                    <a:pt x="19149" y="9185"/>
                  </a:cubicBezTo>
                  <a:cubicBezTo>
                    <a:pt x="19210" y="3634"/>
                    <a:pt x="14674" y="1"/>
                    <a:pt x="99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3746;p72"/>
            <p:cNvSpPr/>
            <p:nvPr/>
          </p:nvSpPr>
          <p:spPr>
            <a:xfrm>
              <a:off x="4716150" y="2633300"/>
              <a:ext cx="800200" cy="1256050"/>
            </a:xfrm>
            <a:custGeom>
              <a:avLst/>
              <a:gdLst/>
              <a:ahLst/>
              <a:cxnLst/>
              <a:rect l="l" t="t" r="r" b="b"/>
              <a:pathLst>
                <a:path w="32008" h="50242" extrusionOk="0">
                  <a:moveTo>
                    <a:pt x="6506" y="1"/>
                  </a:moveTo>
                  <a:lnTo>
                    <a:pt x="1" y="2280"/>
                  </a:lnTo>
                  <a:lnTo>
                    <a:pt x="1004" y="29211"/>
                  </a:lnTo>
                  <a:lnTo>
                    <a:pt x="1764" y="46050"/>
                  </a:lnTo>
                  <a:cubicBezTo>
                    <a:pt x="7574" y="48605"/>
                    <a:pt x="13237" y="50242"/>
                    <a:pt x="18643" y="50242"/>
                  </a:cubicBezTo>
                  <a:cubicBezTo>
                    <a:pt x="23079" y="50242"/>
                    <a:pt x="27341" y="49139"/>
                    <a:pt x="31369" y="46536"/>
                  </a:cubicBezTo>
                  <a:cubicBezTo>
                    <a:pt x="31187" y="43284"/>
                    <a:pt x="27205" y="36840"/>
                    <a:pt x="27205" y="36840"/>
                  </a:cubicBezTo>
                  <a:lnTo>
                    <a:pt x="32008" y="19576"/>
                  </a:lnTo>
                  <a:cubicBezTo>
                    <a:pt x="32008" y="19576"/>
                    <a:pt x="29546" y="4955"/>
                    <a:pt x="28786" y="3709"/>
                  </a:cubicBezTo>
                  <a:cubicBezTo>
                    <a:pt x="28026" y="2463"/>
                    <a:pt x="20123" y="122"/>
                    <a:pt x="20123" y="122"/>
                  </a:cubicBezTo>
                  <a:lnTo>
                    <a:pt x="6506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3747;p72"/>
            <p:cNvSpPr/>
            <p:nvPr/>
          </p:nvSpPr>
          <p:spPr>
            <a:xfrm>
              <a:off x="4729850" y="3577100"/>
              <a:ext cx="709000" cy="63850"/>
            </a:xfrm>
            <a:custGeom>
              <a:avLst/>
              <a:gdLst/>
              <a:ahLst/>
              <a:cxnLst/>
              <a:rect l="l" t="t" r="r" b="b"/>
              <a:pathLst>
                <a:path w="28360" h="2554" extrusionOk="0">
                  <a:moveTo>
                    <a:pt x="0" y="0"/>
                  </a:moveTo>
                  <a:cubicBezTo>
                    <a:pt x="91" y="31"/>
                    <a:pt x="182" y="31"/>
                    <a:pt x="274" y="61"/>
                  </a:cubicBezTo>
                  <a:lnTo>
                    <a:pt x="1094" y="152"/>
                  </a:lnTo>
                  <a:lnTo>
                    <a:pt x="4134" y="456"/>
                  </a:lnTo>
                  <a:lnTo>
                    <a:pt x="14164" y="1398"/>
                  </a:lnTo>
                  <a:lnTo>
                    <a:pt x="24195" y="2249"/>
                  </a:lnTo>
                  <a:lnTo>
                    <a:pt x="27235" y="2493"/>
                  </a:lnTo>
                  <a:lnTo>
                    <a:pt x="28055" y="2553"/>
                  </a:lnTo>
                  <a:lnTo>
                    <a:pt x="28359" y="2553"/>
                  </a:lnTo>
                  <a:cubicBezTo>
                    <a:pt x="28238" y="2523"/>
                    <a:pt x="28146" y="2523"/>
                    <a:pt x="28055" y="2523"/>
                  </a:cubicBezTo>
                  <a:lnTo>
                    <a:pt x="27235" y="2432"/>
                  </a:lnTo>
                  <a:lnTo>
                    <a:pt x="24195" y="2097"/>
                  </a:lnTo>
                  <a:lnTo>
                    <a:pt x="14164" y="1186"/>
                  </a:lnTo>
                  <a:lnTo>
                    <a:pt x="4134" y="304"/>
                  </a:lnTo>
                  <a:lnTo>
                    <a:pt x="1094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3748;p72"/>
            <p:cNvSpPr/>
            <p:nvPr/>
          </p:nvSpPr>
          <p:spPr>
            <a:xfrm>
              <a:off x="4820275" y="3163700"/>
              <a:ext cx="386800" cy="5350"/>
            </a:xfrm>
            <a:custGeom>
              <a:avLst/>
              <a:gdLst/>
              <a:ahLst/>
              <a:cxnLst/>
              <a:rect l="l" t="t" r="r" b="b"/>
              <a:pathLst>
                <a:path w="15472" h="214" extrusionOk="0">
                  <a:moveTo>
                    <a:pt x="7751" y="1"/>
                  </a:moveTo>
                  <a:cubicBezTo>
                    <a:pt x="3465" y="1"/>
                    <a:pt x="0" y="62"/>
                    <a:pt x="0" y="92"/>
                  </a:cubicBezTo>
                  <a:cubicBezTo>
                    <a:pt x="0" y="153"/>
                    <a:pt x="3465" y="214"/>
                    <a:pt x="7751" y="214"/>
                  </a:cubicBezTo>
                  <a:cubicBezTo>
                    <a:pt x="12006" y="214"/>
                    <a:pt x="15472" y="153"/>
                    <a:pt x="15472" y="92"/>
                  </a:cubicBezTo>
                  <a:cubicBezTo>
                    <a:pt x="15472" y="62"/>
                    <a:pt x="12006" y="1"/>
                    <a:pt x="775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3749;p72"/>
            <p:cNvSpPr/>
            <p:nvPr/>
          </p:nvSpPr>
          <p:spPr>
            <a:xfrm>
              <a:off x="5077100" y="2876475"/>
              <a:ext cx="390625" cy="30425"/>
            </a:xfrm>
            <a:custGeom>
              <a:avLst/>
              <a:gdLst/>
              <a:ahLst/>
              <a:cxnLst/>
              <a:rect l="l" t="t" r="r" b="b"/>
              <a:pathLst>
                <a:path w="15625" h="1217" extrusionOk="0">
                  <a:moveTo>
                    <a:pt x="14986" y="0"/>
                  </a:moveTo>
                  <a:cubicBezTo>
                    <a:pt x="14591" y="0"/>
                    <a:pt x="14044" y="31"/>
                    <a:pt x="13314" y="31"/>
                  </a:cubicBezTo>
                  <a:cubicBezTo>
                    <a:pt x="11916" y="92"/>
                    <a:pt x="9940" y="183"/>
                    <a:pt x="7782" y="335"/>
                  </a:cubicBezTo>
                  <a:cubicBezTo>
                    <a:pt x="5624" y="517"/>
                    <a:pt x="3679" y="699"/>
                    <a:pt x="2281" y="882"/>
                  </a:cubicBezTo>
                  <a:cubicBezTo>
                    <a:pt x="1581" y="973"/>
                    <a:pt x="1004" y="1034"/>
                    <a:pt x="609" y="1095"/>
                  </a:cubicBezTo>
                  <a:cubicBezTo>
                    <a:pt x="396" y="1125"/>
                    <a:pt x="214" y="1155"/>
                    <a:pt x="1" y="1216"/>
                  </a:cubicBezTo>
                  <a:cubicBezTo>
                    <a:pt x="214" y="1216"/>
                    <a:pt x="426" y="1216"/>
                    <a:pt x="609" y="1186"/>
                  </a:cubicBezTo>
                  <a:lnTo>
                    <a:pt x="2281" y="1034"/>
                  </a:lnTo>
                  <a:cubicBezTo>
                    <a:pt x="3709" y="882"/>
                    <a:pt x="5654" y="699"/>
                    <a:pt x="7813" y="548"/>
                  </a:cubicBezTo>
                  <a:cubicBezTo>
                    <a:pt x="9971" y="365"/>
                    <a:pt x="11916" y="274"/>
                    <a:pt x="13314" y="183"/>
                  </a:cubicBezTo>
                  <a:lnTo>
                    <a:pt x="14986" y="92"/>
                  </a:lnTo>
                  <a:cubicBezTo>
                    <a:pt x="15199" y="92"/>
                    <a:pt x="15411" y="61"/>
                    <a:pt x="15624" y="31"/>
                  </a:cubicBezTo>
                  <a:cubicBezTo>
                    <a:pt x="15411" y="0"/>
                    <a:pt x="15199" y="0"/>
                    <a:pt x="14986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3750;p72"/>
            <p:cNvSpPr/>
            <p:nvPr/>
          </p:nvSpPr>
          <p:spPr>
            <a:xfrm>
              <a:off x="5435775" y="2726025"/>
              <a:ext cx="503825" cy="876575"/>
            </a:xfrm>
            <a:custGeom>
              <a:avLst/>
              <a:gdLst/>
              <a:ahLst/>
              <a:cxnLst/>
              <a:rect l="l" t="t" r="r" b="b"/>
              <a:pathLst>
                <a:path w="20153" h="35063" extrusionOk="0">
                  <a:moveTo>
                    <a:pt x="1" y="0"/>
                  </a:moveTo>
                  <a:lnTo>
                    <a:pt x="1460" y="30031"/>
                  </a:lnTo>
                  <a:lnTo>
                    <a:pt x="3922" y="32736"/>
                  </a:lnTo>
                  <a:cubicBezTo>
                    <a:pt x="5276" y="34238"/>
                    <a:pt x="7189" y="35062"/>
                    <a:pt x="9176" y="35062"/>
                  </a:cubicBezTo>
                  <a:cubicBezTo>
                    <a:pt x="9641" y="35062"/>
                    <a:pt x="10111" y="35017"/>
                    <a:pt x="10578" y="34925"/>
                  </a:cubicBezTo>
                  <a:cubicBezTo>
                    <a:pt x="13496" y="34317"/>
                    <a:pt x="15746" y="31946"/>
                    <a:pt x="16171" y="28967"/>
                  </a:cubicBezTo>
                  <a:lnTo>
                    <a:pt x="20153" y="12310"/>
                  </a:lnTo>
                  <a:lnTo>
                    <a:pt x="13223" y="10882"/>
                  </a:lnTo>
                  <a:lnTo>
                    <a:pt x="7903" y="214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3751;p72"/>
            <p:cNvSpPr/>
            <p:nvPr/>
          </p:nvSpPr>
          <p:spPr>
            <a:xfrm>
              <a:off x="5624225" y="3258700"/>
              <a:ext cx="16000" cy="342725"/>
            </a:xfrm>
            <a:custGeom>
              <a:avLst/>
              <a:gdLst/>
              <a:ahLst/>
              <a:cxnLst/>
              <a:rect l="l" t="t" r="r" b="b"/>
              <a:pathLst>
                <a:path w="640" h="13709" extrusionOk="0">
                  <a:moveTo>
                    <a:pt x="609" y="0"/>
                  </a:moveTo>
                  <a:cubicBezTo>
                    <a:pt x="548" y="152"/>
                    <a:pt x="517" y="335"/>
                    <a:pt x="517" y="517"/>
                  </a:cubicBezTo>
                  <a:cubicBezTo>
                    <a:pt x="487" y="851"/>
                    <a:pt x="426" y="1368"/>
                    <a:pt x="365" y="1976"/>
                  </a:cubicBezTo>
                  <a:cubicBezTo>
                    <a:pt x="244" y="3222"/>
                    <a:pt x="122" y="4924"/>
                    <a:pt x="62" y="6839"/>
                  </a:cubicBezTo>
                  <a:cubicBezTo>
                    <a:pt x="1" y="8724"/>
                    <a:pt x="31" y="10456"/>
                    <a:pt x="62" y="11703"/>
                  </a:cubicBezTo>
                  <a:cubicBezTo>
                    <a:pt x="92" y="12311"/>
                    <a:pt x="122" y="12827"/>
                    <a:pt x="153" y="13162"/>
                  </a:cubicBezTo>
                  <a:cubicBezTo>
                    <a:pt x="153" y="13344"/>
                    <a:pt x="153" y="13526"/>
                    <a:pt x="214" y="13709"/>
                  </a:cubicBezTo>
                  <a:cubicBezTo>
                    <a:pt x="214" y="13526"/>
                    <a:pt x="244" y="13344"/>
                    <a:pt x="244" y="13162"/>
                  </a:cubicBezTo>
                  <a:lnTo>
                    <a:pt x="244" y="11703"/>
                  </a:lnTo>
                  <a:cubicBezTo>
                    <a:pt x="214" y="10456"/>
                    <a:pt x="214" y="8754"/>
                    <a:pt x="274" y="6839"/>
                  </a:cubicBezTo>
                  <a:cubicBezTo>
                    <a:pt x="335" y="4955"/>
                    <a:pt x="426" y="3222"/>
                    <a:pt x="517" y="2006"/>
                  </a:cubicBezTo>
                  <a:cubicBezTo>
                    <a:pt x="548" y="1399"/>
                    <a:pt x="578" y="912"/>
                    <a:pt x="609" y="517"/>
                  </a:cubicBezTo>
                  <a:cubicBezTo>
                    <a:pt x="639" y="335"/>
                    <a:pt x="639" y="183"/>
                    <a:pt x="609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3752;p72"/>
            <p:cNvSpPr/>
            <p:nvPr/>
          </p:nvSpPr>
          <p:spPr>
            <a:xfrm>
              <a:off x="5669075" y="3192500"/>
              <a:ext cx="216575" cy="81500"/>
            </a:xfrm>
            <a:custGeom>
              <a:avLst/>
              <a:gdLst/>
              <a:ahLst/>
              <a:cxnLst/>
              <a:rect l="l" t="t" r="r" b="b"/>
              <a:pathLst>
                <a:path w="8663" h="3260" extrusionOk="0">
                  <a:moveTo>
                    <a:pt x="13" y="0"/>
                  </a:moveTo>
                  <a:cubicBezTo>
                    <a:pt x="6" y="0"/>
                    <a:pt x="1" y="1"/>
                    <a:pt x="0" y="4"/>
                  </a:cubicBezTo>
                  <a:cubicBezTo>
                    <a:pt x="0" y="34"/>
                    <a:pt x="1915" y="825"/>
                    <a:pt x="4286" y="1706"/>
                  </a:cubicBezTo>
                  <a:cubicBezTo>
                    <a:pt x="6561" y="2581"/>
                    <a:pt x="8443" y="3260"/>
                    <a:pt x="8619" y="3260"/>
                  </a:cubicBezTo>
                  <a:cubicBezTo>
                    <a:pt x="8627" y="3260"/>
                    <a:pt x="8631" y="3259"/>
                    <a:pt x="8632" y="3256"/>
                  </a:cubicBezTo>
                  <a:cubicBezTo>
                    <a:pt x="8663" y="3226"/>
                    <a:pt x="6748" y="2436"/>
                    <a:pt x="4347" y="1524"/>
                  </a:cubicBezTo>
                  <a:cubicBezTo>
                    <a:pt x="2072" y="678"/>
                    <a:pt x="189" y="0"/>
                    <a:pt x="1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3753;p72"/>
            <p:cNvSpPr/>
            <p:nvPr/>
          </p:nvSpPr>
          <p:spPr>
            <a:xfrm>
              <a:off x="5805850" y="2972225"/>
              <a:ext cx="175550" cy="61575"/>
            </a:xfrm>
            <a:custGeom>
              <a:avLst/>
              <a:gdLst/>
              <a:ahLst/>
              <a:cxnLst/>
              <a:rect l="l" t="t" r="r" b="b"/>
              <a:pathLst>
                <a:path w="7022" h="2463" extrusionOk="0">
                  <a:moveTo>
                    <a:pt x="7022" y="0"/>
                  </a:moveTo>
                  <a:lnTo>
                    <a:pt x="882" y="578"/>
                  </a:lnTo>
                  <a:lnTo>
                    <a:pt x="0" y="1550"/>
                  </a:lnTo>
                  <a:lnTo>
                    <a:pt x="3678" y="2462"/>
                  </a:lnTo>
                  <a:lnTo>
                    <a:pt x="702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3754;p72"/>
            <p:cNvSpPr/>
            <p:nvPr/>
          </p:nvSpPr>
          <p:spPr>
            <a:xfrm>
              <a:off x="5536075" y="2226000"/>
              <a:ext cx="746250" cy="796400"/>
            </a:xfrm>
            <a:custGeom>
              <a:avLst/>
              <a:gdLst/>
              <a:ahLst/>
              <a:cxnLst/>
              <a:rect l="l" t="t" r="r" b="b"/>
              <a:pathLst>
                <a:path w="29850" h="31856" extrusionOk="0">
                  <a:moveTo>
                    <a:pt x="29849" y="1"/>
                  </a:moveTo>
                  <a:lnTo>
                    <a:pt x="2919" y="11673"/>
                  </a:lnTo>
                  <a:lnTo>
                    <a:pt x="3040" y="19454"/>
                  </a:lnTo>
                  <a:lnTo>
                    <a:pt x="1" y="22645"/>
                  </a:lnTo>
                  <a:lnTo>
                    <a:pt x="10275" y="31855"/>
                  </a:lnTo>
                  <a:lnTo>
                    <a:pt x="13284" y="28481"/>
                  </a:lnTo>
                  <a:lnTo>
                    <a:pt x="21278" y="27357"/>
                  </a:lnTo>
                  <a:lnTo>
                    <a:pt x="2984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3755;p72"/>
            <p:cNvSpPr/>
            <p:nvPr/>
          </p:nvSpPr>
          <p:spPr>
            <a:xfrm>
              <a:off x="5532275" y="2226000"/>
              <a:ext cx="750050" cy="800200"/>
            </a:xfrm>
            <a:custGeom>
              <a:avLst/>
              <a:gdLst/>
              <a:ahLst/>
              <a:cxnLst/>
              <a:rect l="l" t="t" r="r" b="b"/>
              <a:pathLst>
                <a:path w="30002" h="32008" extrusionOk="0">
                  <a:moveTo>
                    <a:pt x="30001" y="1"/>
                  </a:moveTo>
                  <a:lnTo>
                    <a:pt x="30001" y="1"/>
                  </a:lnTo>
                  <a:lnTo>
                    <a:pt x="30001" y="1"/>
                  </a:lnTo>
                  <a:lnTo>
                    <a:pt x="30001" y="1"/>
                  </a:lnTo>
                  <a:close/>
                  <a:moveTo>
                    <a:pt x="30001" y="1"/>
                  </a:moveTo>
                  <a:lnTo>
                    <a:pt x="3010" y="11581"/>
                  </a:lnTo>
                  <a:lnTo>
                    <a:pt x="2949" y="11612"/>
                  </a:lnTo>
                  <a:lnTo>
                    <a:pt x="2949" y="11673"/>
                  </a:lnTo>
                  <a:cubicBezTo>
                    <a:pt x="3010" y="14147"/>
                    <a:pt x="3040" y="16741"/>
                    <a:pt x="3070" y="19426"/>
                  </a:cubicBezTo>
                  <a:lnTo>
                    <a:pt x="3070" y="19426"/>
                  </a:lnTo>
                  <a:lnTo>
                    <a:pt x="62" y="22585"/>
                  </a:lnTo>
                  <a:lnTo>
                    <a:pt x="1" y="22676"/>
                  </a:lnTo>
                  <a:lnTo>
                    <a:pt x="62" y="22737"/>
                  </a:lnTo>
                  <a:lnTo>
                    <a:pt x="5107" y="27235"/>
                  </a:lnTo>
                  <a:lnTo>
                    <a:pt x="10366" y="31947"/>
                  </a:lnTo>
                  <a:lnTo>
                    <a:pt x="10427" y="32007"/>
                  </a:lnTo>
                  <a:lnTo>
                    <a:pt x="10518" y="31916"/>
                  </a:lnTo>
                  <a:lnTo>
                    <a:pt x="13539" y="28592"/>
                  </a:lnTo>
                  <a:lnTo>
                    <a:pt x="13539" y="28592"/>
                  </a:lnTo>
                  <a:lnTo>
                    <a:pt x="21460" y="27448"/>
                  </a:lnTo>
                  <a:lnTo>
                    <a:pt x="21521" y="27448"/>
                  </a:lnTo>
                  <a:lnTo>
                    <a:pt x="21521" y="27387"/>
                  </a:lnTo>
                  <a:lnTo>
                    <a:pt x="30001" y="1"/>
                  </a:lnTo>
                  <a:lnTo>
                    <a:pt x="30001" y="1"/>
                  </a:lnTo>
                  <a:cubicBezTo>
                    <a:pt x="29759" y="760"/>
                    <a:pt x="26422" y="11223"/>
                    <a:pt x="21386" y="27302"/>
                  </a:cubicBezTo>
                  <a:lnTo>
                    <a:pt x="21386" y="27302"/>
                  </a:lnTo>
                  <a:lnTo>
                    <a:pt x="13436" y="28390"/>
                  </a:lnTo>
                  <a:lnTo>
                    <a:pt x="13405" y="28390"/>
                  </a:lnTo>
                  <a:lnTo>
                    <a:pt x="13375" y="28421"/>
                  </a:lnTo>
                  <a:lnTo>
                    <a:pt x="10433" y="31719"/>
                  </a:lnTo>
                  <a:lnTo>
                    <a:pt x="5259" y="27083"/>
                  </a:lnTo>
                  <a:lnTo>
                    <a:pt x="292" y="22654"/>
                  </a:lnTo>
                  <a:lnTo>
                    <a:pt x="3253" y="19545"/>
                  </a:lnTo>
                  <a:lnTo>
                    <a:pt x="3284" y="19515"/>
                  </a:lnTo>
                  <a:lnTo>
                    <a:pt x="3284" y="19454"/>
                  </a:lnTo>
                  <a:cubicBezTo>
                    <a:pt x="3253" y="16791"/>
                    <a:pt x="3193" y="14189"/>
                    <a:pt x="3162" y="11707"/>
                  </a:cubicBezTo>
                  <a:lnTo>
                    <a:pt x="3162" y="11707"/>
                  </a:lnTo>
                  <a:lnTo>
                    <a:pt x="300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3756;p72"/>
            <p:cNvSpPr/>
            <p:nvPr/>
          </p:nvSpPr>
          <p:spPr>
            <a:xfrm>
              <a:off x="5821100" y="2527375"/>
              <a:ext cx="226425" cy="211775"/>
            </a:xfrm>
            <a:custGeom>
              <a:avLst/>
              <a:gdLst/>
              <a:ahLst/>
              <a:cxnLst/>
              <a:rect l="l" t="t" r="r" b="b"/>
              <a:pathLst>
                <a:path w="9057" h="8471" extrusionOk="0">
                  <a:moveTo>
                    <a:pt x="4397" y="0"/>
                  </a:moveTo>
                  <a:cubicBezTo>
                    <a:pt x="2141" y="0"/>
                    <a:pt x="1" y="1837"/>
                    <a:pt x="150" y="4481"/>
                  </a:cubicBezTo>
                  <a:cubicBezTo>
                    <a:pt x="289" y="6923"/>
                    <a:pt x="2309" y="8470"/>
                    <a:pt x="4396" y="8470"/>
                  </a:cubicBezTo>
                  <a:cubicBezTo>
                    <a:pt x="5504" y="8470"/>
                    <a:pt x="6631" y="8034"/>
                    <a:pt x="7506" y="7065"/>
                  </a:cubicBezTo>
                  <a:cubicBezTo>
                    <a:pt x="9056" y="5302"/>
                    <a:pt x="8904" y="2657"/>
                    <a:pt x="7172" y="1077"/>
                  </a:cubicBezTo>
                  <a:cubicBezTo>
                    <a:pt x="6337" y="333"/>
                    <a:pt x="5356" y="0"/>
                    <a:pt x="43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3757;p72"/>
            <p:cNvSpPr/>
            <p:nvPr/>
          </p:nvSpPr>
          <p:spPr>
            <a:xfrm>
              <a:off x="5928950" y="2226000"/>
              <a:ext cx="354125" cy="407325"/>
            </a:xfrm>
            <a:custGeom>
              <a:avLst/>
              <a:gdLst/>
              <a:ahLst/>
              <a:cxnLst/>
              <a:rect l="l" t="t" r="r" b="b"/>
              <a:pathLst>
                <a:path w="14165" h="16293" extrusionOk="0">
                  <a:moveTo>
                    <a:pt x="14134" y="1"/>
                  </a:moveTo>
                  <a:cubicBezTo>
                    <a:pt x="14047" y="1"/>
                    <a:pt x="10866" y="3606"/>
                    <a:pt x="6991" y="8086"/>
                  </a:cubicBezTo>
                  <a:cubicBezTo>
                    <a:pt x="3131" y="12585"/>
                    <a:pt x="0" y="16262"/>
                    <a:pt x="31" y="16293"/>
                  </a:cubicBezTo>
                  <a:cubicBezTo>
                    <a:pt x="31" y="16293"/>
                    <a:pt x="31" y="16293"/>
                    <a:pt x="32" y="16293"/>
                  </a:cubicBezTo>
                  <a:cubicBezTo>
                    <a:pt x="118" y="16293"/>
                    <a:pt x="3269" y="12687"/>
                    <a:pt x="7143" y="8208"/>
                  </a:cubicBezTo>
                  <a:cubicBezTo>
                    <a:pt x="11034" y="3709"/>
                    <a:pt x="14165" y="31"/>
                    <a:pt x="14134" y="1"/>
                  </a:cubicBezTo>
                  <a:cubicBezTo>
                    <a:pt x="14134" y="1"/>
                    <a:pt x="14134" y="1"/>
                    <a:pt x="14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3758;p72"/>
            <p:cNvSpPr/>
            <p:nvPr/>
          </p:nvSpPr>
          <p:spPr>
            <a:xfrm>
              <a:off x="4133325" y="2882550"/>
              <a:ext cx="1577550" cy="1711950"/>
            </a:xfrm>
            <a:custGeom>
              <a:avLst/>
              <a:gdLst/>
              <a:ahLst/>
              <a:cxnLst/>
              <a:rect l="l" t="t" r="r" b="b"/>
              <a:pathLst>
                <a:path w="63102" h="68478" extrusionOk="0">
                  <a:moveTo>
                    <a:pt x="53071" y="1"/>
                  </a:moveTo>
                  <a:lnTo>
                    <a:pt x="2462" y="57296"/>
                  </a:lnTo>
                  <a:cubicBezTo>
                    <a:pt x="0" y="60062"/>
                    <a:pt x="244" y="64318"/>
                    <a:pt x="3010" y="66780"/>
                  </a:cubicBezTo>
                  <a:cubicBezTo>
                    <a:pt x="4288" y="67918"/>
                    <a:pt x="5885" y="68478"/>
                    <a:pt x="7479" y="68478"/>
                  </a:cubicBezTo>
                  <a:cubicBezTo>
                    <a:pt x="9333" y="68478"/>
                    <a:pt x="11183" y="67720"/>
                    <a:pt x="12523" y="66233"/>
                  </a:cubicBezTo>
                  <a:lnTo>
                    <a:pt x="63102" y="8998"/>
                  </a:lnTo>
                  <a:lnTo>
                    <a:pt x="53071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3759;p72"/>
            <p:cNvSpPr/>
            <p:nvPr/>
          </p:nvSpPr>
          <p:spPr>
            <a:xfrm>
              <a:off x="5439575" y="2762500"/>
              <a:ext cx="386800" cy="366275"/>
            </a:xfrm>
            <a:custGeom>
              <a:avLst/>
              <a:gdLst/>
              <a:ahLst/>
              <a:cxnLst/>
              <a:rect l="l" t="t" r="r" b="b"/>
              <a:pathLst>
                <a:path w="15472" h="14651" extrusionOk="0">
                  <a:moveTo>
                    <a:pt x="3678" y="0"/>
                  </a:moveTo>
                  <a:lnTo>
                    <a:pt x="1" y="4103"/>
                  </a:lnTo>
                  <a:lnTo>
                    <a:pt x="11825" y="14651"/>
                  </a:lnTo>
                  <a:lnTo>
                    <a:pt x="15472" y="1054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3760;p72"/>
            <p:cNvSpPr/>
            <p:nvPr/>
          </p:nvSpPr>
          <p:spPr>
            <a:xfrm>
              <a:off x="6224550" y="2177375"/>
              <a:ext cx="103375" cy="103375"/>
            </a:xfrm>
            <a:custGeom>
              <a:avLst/>
              <a:gdLst/>
              <a:ahLst/>
              <a:cxnLst/>
              <a:rect l="l" t="t" r="r" b="b"/>
              <a:pathLst>
                <a:path w="4135" h="4135" extrusionOk="0">
                  <a:moveTo>
                    <a:pt x="1885" y="0"/>
                  </a:moveTo>
                  <a:lnTo>
                    <a:pt x="0" y="2250"/>
                  </a:lnTo>
                  <a:lnTo>
                    <a:pt x="2250" y="4134"/>
                  </a:lnTo>
                  <a:lnTo>
                    <a:pt x="4134" y="188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3761;p72"/>
            <p:cNvSpPr/>
            <p:nvPr/>
          </p:nvSpPr>
          <p:spPr>
            <a:xfrm>
              <a:off x="5786850" y="1808800"/>
              <a:ext cx="955975" cy="797200"/>
            </a:xfrm>
            <a:custGeom>
              <a:avLst/>
              <a:gdLst/>
              <a:ahLst/>
              <a:cxnLst/>
              <a:rect l="l" t="t" r="r" b="b"/>
              <a:pathLst>
                <a:path w="38239" h="31888" extrusionOk="0">
                  <a:moveTo>
                    <a:pt x="126" y="0"/>
                  </a:moveTo>
                  <a:cubicBezTo>
                    <a:pt x="124" y="0"/>
                    <a:pt x="123" y="1"/>
                    <a:pt x="122" y="2"/>
                  </a:cubicBezTo>
                  <a:cubicBezTo>
                    <a:pt x="0" y="123"/>
                    <a:pt x="8450" y="7357"/>
                    <a:pt x="18967" y="16142"/>
                  </a:cubicBezTo>
                  <a:cubicBezTo>
                    <a:pt x="29386" y="24900"/>
                    <a:pt x="37945" y="31887"/>
                    <a:pt x="38144" y="31887"/>
                  </a:cubicBezTo>
                  <a:cubicBezTo>
                    <a:pt x="38146" y="31887"/>
                    <a:pt x="38146" y="31887"/>
                    <a:pt x="38147" y="31887"/>
                  </a:cubicBezTo>
                  <a:cubicBezTo>
                    <a:pt x="38238" y="31765"/>
                    <a:pt x="29788" y="24531"/>
                    <a:pt x="19302" y="15716"/>
                  </a:cubicBezTo>
                  <a:cubicBezTo>
                    <a:pt x="8874" y="7006"/>
                    <a:pt x="359" y="0"/>
                    <a:pt x="126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3762;p72"/>
            <p:cNvSpPr/>
            <p:nvPr/>
          </p:nvSpPr>
          <p:spPr>
            <a:xfrm>
              <a:off x="6712075" y="2578900"/>
              <a:ext cx="46700" cy="43475"/>
            </a:xfrm>
            <a:custGeom>
              <a:avLst/>
              <a:gdLst/>
              <a:ahLst/>
              <a:cxnLst/>
              <a:rect l="l" t="t" r="r" b="b"/>
              <a:pathLst>
                <a:path w="1868" h="1739" extrusionOk="0">
                  <a:moveTo>
                    <a:pt x="902" y="0"/>
                  </a:moveTo>
                  <a:cubicBezTo>
                    <a:pt x="438" y="0"/>
                    <a:pt x="0" y="388"/>
                    <a:pt x="44" y="931"/>
                  </a:cubicBezTo>
                  <a:cubicBezTo>
                    <a:pt x="82" y="1433"/>
                    <a:pt x="490" y="1739"/>
                    <a:pt x="906" y="1739"/>
                  </a:cubicBezTo>
                  <a:cubicBezTo>
                    <a:pt x="1145" y="1739"/>
                    <a:pt x="1386" y="1638"/>
                    <a:pt x="1564" y="1417"/>
                  </a:cubicBezTo>
                  <a:cubicBezTo>
                    <a:pt x="1868" y="1052"/>
                    <a:pt x="1807" y="505"/>
                    <a:pt x="1442" y="201"/>
                  </a:cubicBezTo>
                  <a:cubicBezTo>
                    <a:pt x="1277" y="62"/>
                    <a:pt x="1087" y="0"/>
                    <a:pt x="90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3763;p72"/>
            <p:cNvSpPr/>
            <p:nvPr/>
          </p:nvSpPr>
          <p:spPr>
            <a:xfrm>
              <a:off x="5766775" y="1787100"/>
              <a:ext cx="47450" cy="43700"/>
            </a:xfrm>
            <a:custGeom>
              <a:avLst/>
              <a:gdLst/>
              <a:ahLst/>
              <a:cxnLst/>
              <a:rect l="l" t="t" r="r" b="b"/>
              <a:pathLst>
                <a:path w="1898" h="1748" extrusionOk="0">
                  <a:moveTo>
                    <a:pt x="916" y="1"/>
                  </a:moveTo>
                  <a:cubicBezTo>
                    <a:pt x="439" y="1"/>
                    <a:pt x="0" y="395"/>
                    <a:pt x="44" y="961"/>
                  </a:cubicBezTo>
                  <a:cubicBezTo>
                    <a:pt x="83" y="1448"/>
                    <a:pt x="497" y="1748"/>
                    <a:pt x="925" y="1748"/>
                  </a:cubicBezTo>
                  <a:cubicBezTo>
                    <a:pt x="1164" y="1748"/>
                    <a:pt x="1408" y="1654"/>
                    <a:pt x="1594" y="1447"/>
                  </a:cubicBezTo>
                  <a:cubicBezTo>
                    <a:pt x="1898" y="1052"/>
                    <a:pt x="1837" y="505"/>
                    <a:pt x="1472" y="201"/>
                  </a:cubicBezTo>
                  <a:cubicBezTo>
                    <a:pt x="1299" y="63"/>
                    <a:pt x="1105" y="1"/>
                    <a:pt x="91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3764;p72"/>
            <p:cNvSpPr/>
            <p:nvPr/>
          </p:nvSpPr>
          <p:spPr>
            <a:xfrm>
              <a:off x="5447925" y="2882550"/>
              <a:ext cx="262950" cy="262950"/>
            </a:xfrm>
            <a:custGeom>
              <a:avLst/>
              <a:gdLst/>
              <a:ahLst/>
              <a:cxnLst/>
              <a:rect l="l" t="t" r="r" b="b"/>
              <a:pathLst>
                <a:path w="10518" h="10518" extrusionOk="0">
                  <a:moveTo>
                    <a:pt x="487" y="1"/>
                  </a:moveTo>
                  <a:lnTo>
                    <a:pt x="1" y="548"/>
                  </a:lnTo>
                  <a:lnTo>
                    <a:pt x="9180" y="10517"/>
                  </a:lnTo>
                  <a:lnTo>
                    <a:pt x="10518" y="8998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3765;p72"/>
            <p:cNvSpPr/>
            <p:nvPr/>
          </p:nvSpPr>
          <p:spPr>
            <a:xfrm>
              <a:off x="5612075" y="2834675"/>
              <a:ext cx="37250" cy="217350"/>
            </a:xfrm>
            <a:custGeom>
              <a:avLst/>
              <a:gdLst/>
              <a:ahLst/>
              <a:cxnLst/>
              <a:rect l="l" t="t" r="r" b="b"/>
              <a:pathLst>
                <a:path w="1490" h="8694" extrusionOk="0">
                  <a:moveTo>
                    <a:pt x="0" y="1"/>
                  </a:moveTo>
                  <a:lnTo>
                    <a:pt x="0" y="7174"/>
                  </a:lnTo>
                  <a:lnTo>
                    <a:pt x="1490" y="8694"/>
                  </a:lnTo>
                  <a:lnTo>
                    <a:pt x="1490" y="13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3766;p72"/>
            <p:cNvSpPr/>
            <p:nvPr/>
          </p:nvSpPr>
          <p:spPr>
            <a:xfrm>
              <a:off x="5811925" y="2751100"/>
              <a:ext cx="213550" cy="244700"/>
            </a:xfrm>
            <a:custGeom>
              <a:avLst/>
              <a:gdLst/>
              <a:ahLst/>
              <a:cxnLst/>
              <a:rect l="l" t="t" r="r" b="b"/>
              <a:pathLst>
                <a:path w="8542" h="9788" extrusionOk="0">
                  <a:moveTo>
                    <a:pt x="4074" y="0"/>
                  </a:moveTo>
                  <a:cubicBezTo>
                    <a:pt x="3283" y="1459"/>
                    <a:pt x="6505" y="2371"/>
                    <a:pt x="6505" y="2371"/>
                  </a:cubicBezTo>
                  <a:lnTo>
                    <a:pt x="5988" y="4529"/>
                  </a:lnTo>
                  <a:lnTo>
                    <a:pt x="5411" y="3161"/>
                  </a:lnTo>
                  <a:cubicBezTo>
                    <a:pt x="5411" y="3161"/>
                    <a:pt x="1951" y="1547"/>
                    <a:pt x="1350" y="1547"/>
                  </a:cubicBezTo>
                  <a:cubicBezTo>
                    <a:pt x="1333" y="1547"/>
                    <a:pt x="1319" y="1548"/>
                    <a:pt x="1308" y="1550"/>
                  </a:cubicBezTo>
                  <a:cubicBezTo>
                    <a:pt x="852" y="1611"/>
                    <a:pt x="608" y="2371"/>
                    <a:pt x="548" y="2645"/>
                  </a:cubicBezTo>
                  <a:cubicBezTo>
                    <a:pt x="487" y="2918"/>
                    <a:pt x="2736" y="4711"/>
                    <a:pt x="2736" y="4711"/>
                  </a:cubicBezTo>
                  <a:cubicBezTo>
                    <a:pt x="2736" y="4711"/>
                    <a:pt x="902" y="4042"/>
                    <a:pt x="567" y="4042"/>
                  </a:cubicBezTo>
                  <a:cubicBezTo>
                    <a:pt x="560" y="4042"/>
                    <a:pt x="553" y="4042"/>
                    <a:pt x="548" y="4043"/>
                  </a:cubicBezTo>
                  <a:cubicBezTo>
                    <a:pt x="274" y="4104"/>
                    <a:pt x="0" y="5015"/>
                    <a:pt x="61" y="5319"/>
                  </a:cubicBezTo>
                  <a:cubicBezTo>
                    <a:pt x="92" y="5593"/>
                    <a:pt x="1915" y="6140"/>
                    <a:pt x="1915" y="6140"/>
                  </a:cubicBezTo>
                  <a:lnTo>
                    <a:pt x="2159" y="7842"/>
                  </a:lnTo>
                  <a:lnTo>
                    <a:pt x="244" y="9787"/>
                  </a:lnTo>
                  <a:lnTo>
                    <a:pt x="244" y="9787"/>
                  </a:lnTo>
                  <a:lnTo>
                    <a:pt x="6779" y="8845"/>
                  </a:lnTo>
                  <a:lnTo>
                    <a:pt x="8542" y="4438"/>
                  </a:lnTo>
                  <a:lnTo>
                    <a:pt x="7751" y="1459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3767;p72"/>
            <p:cNvSpPr/>
            <p:nvPr/>
          </p:nvSpPr>
          <p:spPr>
            <a:xfrm>
              <a:off x="5881075" y="2867925"/>
              <a:ext cx="25100" cy="57200"/>
            </a:xfrm>
            <a:custGeom>
              <a:avLst/>
              <a:gdLst/>
              <a:ahLst/>
              <a:cxnLst/>
              <a:rect l="l" t="t" r="r" b="b"/>
              <a:pathLst>
                <a:path w="1004" h="2288" extrusionOk="0">
                  <a:moveTo>
                    <a:pt x="12" y="1"/>
                  </a:moveTo>
                  <a:cubicBezTo>
                    <a:pt x="4" y="1"/>
                    <a:pt x="0" y="3"/>
                    <a:pt x="0" y="8"/>
                  </a:cubicBezTo>
                  <a:cubicBezTo>
                    <a:pt x="274" y="312"/>
                    <a:pt x="487" y="677"/>
                    <a:pt x="669" y="1041"/>
                  </a:cubicBezTo>
                  <a:cubicBezTo>
                    <a:pt x="791" y="1437"/>
                    <a:pt x="852" y="1862"/>
                    <a:pt x="852" y="2288"/>
                  </a:cubicBezTo>
                  <a:cubicBezTo>
                    <a:pt x="852" y="2288"/>
                    <a:pt x="943" y="2166"/>
                    <a:pt x="973" y="1893"/>
                  </a:cubicBezTo>
                  <a:cubicBezTo>
                    <a:pt x="1004" y="1589"/>
                    <a:pt x="973" y="1254"/>
                    <a:pt x="852" y="981"/>
                  </a:cubicBezTo>
                  <a:cubicBezTo>
                    <a:pt x="730" y="677"/>
                    <a:pt x="548" y="403"/>
                    <a:pt x="335" y="221"/>
                  </a:cubicBezTo>
                  <a:cubicBezTo>
                    <a:pt x="182" y="68"/>
                    <a:pt x="51" y="1"/>
                    <a:pt x="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3768;p72"/>
            <p:cNvSpPr/>
            <p:nvPr/>
          </p:nvSpPr>
          <p:spPr>
            <a:xfrm>
              <a:off x="5833950" y="2808850"/>
              <a:ext cx="111750" cy="100325"/>
            </a:xfrm>
            <a:custGeom>
              <a:avLst/>
              <a:gdLst/>
              <a:ahLst/>
              <a:cxnLst/>
              <a:rect l="l" t="t" r="r" b="b"/>
              <a:pathLst>
                <a:path w="4470" h="4013" extrusionOk="0">
                  <a:moveTo>
                    <a:pt x="1" y="0"/>
                  </a:moveTo>
                  <a:cubicBezTo>
                    <a:pt x="275" y="152"/>
                    <a:pt x="578" y="274"/>
                    <a:pt x="913" y="365"/>
                  </a:cubicBezTo>
                  <a:cubicBezTo>
                    <a:pt x="1460" y="578"/>
                    <a:pt x="2250" y="882"/>
                    <a:pt x="3132" y="1186"/>
                  </a:cubicBezTo>
                  <a:cubicBezTo>
                    <a:pt x="3314" y="1246"/>
                    <a:pt x="3527" y="1368"/>
                    <a:pt x="3679" y="1520"/>
                  </a:cubicBezTo>
                  <a:cubicBezTo>
                    <a:pt x="3800" y="1672"/>
                    <a:pt x="3922" y="1824"/>
                    <a:pt x="3983" y="2006"/>
                  </a:cubicBezTo>
                  <a:cubicBezTo>
                    <a:pt x="4104" y="2341"/>
                    <a:pt x="4165" y="2705"/>
                    <a:pt x="4196" y="3040"/>
                  </a:cubicBezTo>
                  <a:cubicBezTo>
                    <a:pt x="4196" y="3374"/>
                    <a:pt x="4287" y="3708"/>
                    <a:pt x="4469" y="4012"/>
                  </a:cubicBezTo>
                  <a:cubicBezTo>
                    <a:pt x="4408" y="3678"/>
                    <a:pt x="4348" y="3344"/>
                    <a:pt x="4317" y="3040"/>
                  </a:cubicBezTo>
                  <a:cubicBezTo>
                    <a:pt x="4317" y="2675"/>
                    <a:pt x="4256" y="2310"/>
                    <a:pt x="4135" y="1976"/>
                  </a:cubicBezTo>
                  <a:cubicBezTo>
                    <a:pt x="4074" y="1763"/>
                    <a:pt x="3952" y="1550"/>
                    <a:pt x="3800" y="1398"/>
                  </a:cubicBezTo>
                  <a:cubicBezTo>
                    <a:pt x="3618" y="1216"/>
                    <a:pt x="3436" y="1094"/>
                    <a:pt x="3193" y="1003"/>
                  </a:cubicBezTo>
                  <a:cubicBezTo>
                    <a:pt x="2311" y="699"/>
                    <a:pt x="1521" y="426"/>
                    <a:pt x="943" y="243"/>
                  </a:cubicBezTo>
                  <a:cubicBezTo>
                    <a:pt x="639" y="122"/>
                    <a:pt x="305" y="3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3769;p72"/>
            <p:cNvSpPr/>
            <p:nvPr/>
          </p:nvSpPr>
          <p:spPr>
            <a:xfrm>
              <a:off x="5960100" y="2856725"/>
              <a:ext cx="8375" cy="35775"/>
            </a:xfrm>
            <a:custGeom>
              <a:avLst/>
              <a:gdLst/>
              <a:ahLst/>
              <a:cxnLst/>
              <a:rect l="l" t="t" r="r" b="b"/>
              <a:pathLst>
                <a:path w="335" h="1431" extrusionOk="0">
                  <a:moveTo>
                    <a:pt x="31" y="0"/>
                  </a:moveTo>
                  <a:cubicBezTo>
                    <a:pt x="1" y="243"/>
                    <a:pt x="1" y="486"/>
                    <a:pt x="61" y="730"/>
                  </a:cubicBezTo>
                  <a:cubicBezTo>
                    <a:pt x="120" y="1108"/>
                    <a:pt x="234" y="1431"/>
                    <a:pt x="270" y="1431"/>
                  </a:cubicBezTo>
                  <a:cubicBezTo>
                    <a:pt x="271" y="1431"/>
                    <a:pt x="273" y="1430"/>
                    <a:pt x="274" y="1429"/>
                  </a:cubicBezTo>
                  <a:cubicBezTo>
                    <a:pt x="335" y="1186"/>
                    <a:pt x="305" y="912"/>
                    <a:pt x="244" y="699"/>
                  </a:cubicBezTo>
                  <a:cubicBezTo>
                    <a:pt x="183" y="304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3770;p72"/>
            <p:cNvSpPr/>
            <p:nvPr/>
          </p:nvSpPr>
          <p:spPr>
            <a:xfrm>
              <a:off x="5257200" y="3241225"/>
              <a:ext cx="301700" cy="309300"/>
            </a:xfrm>
            <a:custGeom>
              <a:avLst/>
              <a:gdLst/>
              <a:ahLst/>
              <a:cxnLst/>
              <a:rect l="l" t="t" r="r" b="b"/>
              <a:pathLst>
                <a:path w="12068" h="12372" extrusionOk="0">
                  <a:moveTo>
                    <a:pt x="4712" y="0"/>
                  </a:moveTo>
                  <a:cubicBezTo>
                    <a:pt x="4712" y="0"/>
                    <a:pt x="4286" y="122"/>
                    <a:pt x="4013" y="1034"/>
                  </a:cubicBezTo>
                  <a:cubicBezTo>
                    <a:pt x="3618" y="2219"/>
                    <a:pt x="2493" y="3101"/>
                    <a:pt x="2037" y="3891"/>
                  </a:cubicBezTo>
                  <a:cubicBezTo>
                    <a:pt x="1794" y="4316"/>
                    <a:pt x="1399" y="5016"/>
                    <a:pt x="1125" y="5532"/>
                  </a:cubicBezTo>
                  <a:cubicBezTo>
                    <a:pt x="882" y="5958"/>
                    <a:pt x="487" y="6292"/>
                    <a:pt x="1" y="6414"/>
                  </a:cubicBezTo>
                  <a:lnTo>
                    <a:pt x="396" y="9484"/>
                  </a:lnTo>
                  <a:lnTo>
                    <a:pt x="730" y="12371"/>
                  </a:lnTo>
                  <a:cubicBezTo>
                    <a:pt x="730" y="12371"/>
                    <a:pt x="6657" y="10335"/>
                    <a:pt x="6779" y="10274"/>
                  </a:cubicBezTo>
                  <a:cubicBezTo>
                    <a:pt x="6931" y="10213"/>
                    <a:pt x="10973" y="8329"/>
                    <a:pt x="10609" y="7234"/>
                  </a:cubicBezTo>
                  <a:cubicBezTo>
                    <a:pt x="10609" y="7234"/>
                    <a:pt x="11764" y="6323"/>
                    <a:pt x="11429" y="5806"/>
                  </a:cubicBezTo>
                  <a:lnTo>
                    <a:pt x="11429" y="5806"/>
                  </a:lnTo>
                  <a:lnTo>
                    <a:pt x="9788" y="6505"/>
                  </a:lnTo>
                  <a:cubicBezTo>
                    <a:pt x="9788" y="6505"/>
                    <a:pt x="12068" y="5016"/>
                    <a:pt x="11703" y="3678"/>
                  </a:cubicBezTo>
                  <a:cubicBezTo>
                    <a:pt x="11703" y="3678"/>
                    <a:pt x="11946" y="3222"/>
                    <a:pt x="11703" y="2949"/>
                  </a:cubicBezTo>
                  <a:cubicBezTo>
                    <a:pt x="11670" y="2911"/>
                    <a:pt x="11619" y="2894"/>
                    <a:pt x="11554" y="2894"/>
                  </a:cubicBezTo>
                  <a:cubicBezTo>
                    <a:pt x="11141" y="2894"/>
                    <a:pt x="10154" y="3571"/>
                    <a:pt x="9393" y="4043"/>
                  </a:cubicBezTo>
                  <a:lnTo>
                    <a:pt x="7691" y="4712"/>
                  </a:lnTo>
                  <a:cubicBezTo>
                    <a:pt x="7248" y="4889"/>
                    <a:pt x="6785" y="4983"/>
                    <a:pt x="6325" y="4983"/>
                  </a:cubicBezTo>
                  <a:cubicBezTo>
                    <a:pt x="5995" y="4983"/>
                    <a:pt x="5667" y="4935"/>
                    <a:pt x="5350" y="4833"/>
                  </a:cubicBezTo>
                  <a:cubicBezTo>
                    <a:pt x="4986" y="4712"/>
                    <a:pt x="4773" y="4347"/>
                    <a:pt x="4834" y="3982"/>
                  </a:cubicBezTo>
                  <a:cubicBezTo>
                    <a:pt x="5168" y="2645"/>
                    <a:pt x="5107" y="1277"/>
                    <a:pt x="471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3771;p72"/>
            <p:cNvSpPr/>
            <p:nvPr/>
          </p:nvSpPr>
          <p:spPr>
            <a:xfrm>
              <a:off x="5435775" y="3337725"/>
              <a:ext cx="113250" cy="72975"/>
            </a:xfrm>
            <a:custGeom>
              <a:avLst/>
              <a:gdLst/>
              <a:ahLst/>
              <a:cxnLst/>
              <a:rect l="l" t="t" r="r" b="b"/>
              <a:pathLst>
                <a:path w="4530" h="2919" extrusionOk="0">
                  <a:moveTo>
                    <a:pt x="4530" y="1"/>
                  </a:moveTo>
                  <a:lnTo>
                    <a:pt x="4530" y="1"/>
                  </a:lnTo>
                  <a:cubicBezTo>
                    <a:pt x="4469" y="31"/>
                    <a:pt x="4408" y="61"/>
                    <a:pt x="4347" y="122"/>
                  </a:cubicBezTo>
                  <a:lnTo>
                    <a:pt x="3922" y="517"/>
                  </a:lnTo>
                  <a:cubicBezTo>
                    <a:pt x="3435" y="912"/>
                    <a:pt x="2919" y="1308"/>
                    <a:pt x="2402" y="1642"/>
                  </a:cubicBezTo>
                  <a:cubicBezTo>
                    <a:pt x="1855" y="1976"/>
                    <a:pt x="1308" y="2311"/>
                    <a:pt x="730" y="2584"/>
                  </a:cubicBezTo>
                  <a:lnTo>
                    <a:pt x="213" y="2827"/>
                  </a:lnTo>
                  <a:cubicBezTo>
                    <a:pt x="122" y="2858"/>
                    <a:pt x="61" y="2888"/>
                    <a:pt x="1" y="2918"/>
                  </a:cubicBezTo>
                  <a:cubicBezTo>
                    <a:pt x="61" y="2918"/>
                    <a:pt x="153" y="2888"/>
                    <a:pt x="213" y="2858"/>
                  </a:cubicBezTo>
                  <a:cubicBezTo>
                    <a:pt x="335" y="2827"/>
                    <a:pt x="517" y="2736"/>
                    <a:pt x="761" y="2645"/>
                  </a:cubicBezTo>
                  <a:cubicBezTo>
                    <a:pt x="1338" y="2371"/>
                    <a:pt x="1885" y="2067"/>
                    <a:pt x="2432" y="1733"/>
                  </a:cubicBezTo>
                  <a:cubicBezTo>
                    <a:pt x="2979" y="1368"/>
                    <a:pt x="3466" y="973"/>
                    <a:pt x="3952" y="548"/>
                  </a:cubicBezTo>
                  <a:cubicBezTo>
                    <a:pt x="4134" y="396"/>
                    <a:pt x="4286" y="244"/>
                    <a:pt x="4378" y="152"/>
                  </a:cubicBezTo>
                  <a:cubicBezTo>
                    <a:pt x="4438" y="92"/>
                    <a:pt x="4469" y="61"/>
                    <a:pt x="453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3772;p72"/>
            <p:cNvSpPr/>
            <p:nvPr/>
          </p:nvSpPr>
          <p:spPr>
            <a:xfrm>
              <a:off x="5438825" y="3401525"/>
              <a:ext cx="66900" cy="38800"/>
            </a:xfrm>
            <a:custGeom>
              <a:avLst/>
              <a:gdLst/>
              <a:ahLst/>
              <a:cxnLst/>
              <a:rect l="l" t="t" r="r" b="b"/>
              <a:pathLst>
                <a:path w="2676" h="1552" extrusionOk="0">
                  <a:moveTo>
                    <a:pt x="2673" y="0"/>
                  </a:moveTo>
                  <a:cubicBezTo>
                    <a:pt x="2633" y="0"/>
                    <a:pt x="2070" y="383"/>
                    <a:pt x="1338" y="822"/>
                  </a:cubicBezTo>
                  <a:cubicBezTo>
                    <a:pt x="973" y="1035"/>
                    <a:pt x="639" y="1218"/>
                    <a:pt x="395" y="1339"/>
                  </a:cubicBezTo>
                  <a:cubicBezTo>
                    <a:pt x="243" y="1400"/>
                    <a:pt x="122" y="1461"/>
                    <a:pt x="0" y="1552"/>
                  </a:cubicBezTo>
                  <a:cubicBezTo>
                    <a:pt x="122" y="1522"/>
                    <a:pt x="274" y="1491"/>
                    <a:pt x="426" y="1400"/>
                  </a:cubicBezTo>
                  <a:cubicBezTo>
                    <a:pt x="760" y="1278"/>
                    <a:pt x="1094" y="1096"/>
                    <a:pt x="1398" y="914"/>
                  </a:cubicBezTo>
                  <a:cubicBezTo>
                    <a:pt x="1733" y="731"/>
                    <a:pt x="2037" y="518"/>
                    <a:pt x="2310" y="275"/>
                  </a:cubicBezTo>
                  <a:cubicBezTo>
                    <a:pt x="2432" y="215"/>
                    <a:pt x="2553" y="93"/>
                    <a:pt x="2675" y="2"/>
                  </a:cubicBezTo>
                  <a:cubicBezTo>
                    <a:pt x="2675" y="1"/>
                    <a:pt x="2674" y="0"/>
                    <a:pt x="267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3773;p72"/>
            <p:cNvSpPr/>
            <p:nvPr/>
          </p:nvSpPr>
          <p:spPr>
            <a:xfrm>
              <a:off x="5437300" y="3422075"/>
              <a:ext cx="85125" cy="53975"/>
            </a:xfrm>
            <a:custGeom>
              <a:avLst/>
              <a:gdLst/>
              <a:ahLst/>
              <a:cxnLst/>
              <a:rect l="l" t="t" r="r" b="b"/>
              <a:pathLst>
                <a:path w="3405" h="2159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3253" y="122"/>
                    <a:pt x="3101" y="213"/>
                    <a:pt x="2949" y="365"/>
                  </a:cubicBezTo>
                  <a:cubicBezTo>
                    <a:pt x="2645" y="578"/>
                    <a:pt x="2219" y="882"/>
                    <a:pt x="1763" y="1155"/>
                  </a:cubicBezTo>
                  <a:cubicBezTo>
                    <a:pt x="1368" y="1429"/>
                    <a:pt x="943" y="1672"/>
                    <a:pt x="517" y="1885"/>
                  </a:cubicBezTo>
                  <a:cubicBezTo>
                    <a:pt x="335" y="1946"/>
                    <a:pt x="152" y="2037"/>
                    <a:pt x="0" y="2159"/>
                  </a:cubicBezTo>
                  <a:cubicBezTo>
                    <a:pt x="183" y="2098"/>
                    <a:pt x="365" y="2037"/>
                    <a:pt x="548" y="1946"/>
                  </a:cubicBezTo>
                  <a:cubicBezTo>
                    <a:pt x="973" y="1733"/>
                    <a:pt x="1399" y="1520"/>
                    <a:pt x="1824" y="1247"/>
                  </a:cubicBezTo>
                  <a:cubicBezTo>
                    <a:pt x="2219" y="1003"/>
                    <a:pt x="2614" y="730"/>
                    <a:pt x="2979" y="426"/>
                  </a:cubicBezTo>
                  <a:cubicBezTo>
                    <a:pt x="3131" y="304"/>
                    <a:pt x="3283" y="152"/>
                    <a:pt x="340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3774;p72"/>
            <p:cNvSpPr/>
            <p:nvPr/>
          </p:nvSpPr>
          <p:spPr>
            <a:xfrm>
              <a:off x="4523900" y="2690300"/>
              <a:ext cx="751575" cy="1025125"/>
            </a:xfrm>
            <a:custGeom>
              <a:avLst/>
              <a:gdLst/>
              <a:ahLst/>
              <a:cxnLst/>
              <a:rect l="l" t="t" r="r" b="b"/>
              <a:pathLst>
                <a:path w="30063" h="41005" extrusionOk="0">
                  <a:moveTo>
                    <a:pt x="7721" y="0"/>
                  </a:moveTo>
                  <a:cubicBezTo>
                    <a:pt x="7721" y="0"/>
                    <a:pt x="2828" y="3131"/>
                    <a:pt x="2372" y="7387"/>
                  </a:cubicBezTo>
                  <a:cubicBezTo>
                    <a:pt x="2098" y="9970"/>
                    <a:pt x="1186" y="20153"/>
                    <a:pt x="517" y="27904"/>
                  </a:cubicBezTo>
                  <a:cubicBezTo>
                    <a:pt x="1" y="33466"/>
                    <a:pt x="3071" y="38694"/>
                    <a:pt x="8147" y="41004"/>
                  </a:cubicBezTo>
                  <a:lnTo>
                    <a:pt x="30062" y="34408"/>
                  </a:lnTo>
                  <a:lnTo>
                    <a:pt x="29302" y="28268"/>
                  </a:lnTo>
                  <a:lnTo>
                    <a:pt x="10244" y="29028"/>
                  </a:lnTo>
                  <a:lnTo>
                    <a:pt x="12949" y="13739"/>
                  </a:lnTo>
                  <a:cubicBezTo>
                    <a:pt x="12949" y="13739"/>
                    <a:pt x="14439" y="426"/>
                    <a:pt x="7721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3775;p72"/>
            <p:cNvSpPr/>
            <p:nvPr/>
          </p:nvSpPr>
          <p:spPr>
            <a:xfrm>
              <a:off x="4780000" y="3033775"/>
              <a:ext cx="67650" cy="382250"/>
            </a:xfrm>
            <a:custGeom>
              <a:avLst/>
              <a:gdLst/>
              <a:ahLst/>
              <a:cxnLst/>
              <a:rect l="l" t="t" r="r" b="b"/>
              <a:pathLst>
                <a:path w="2706" h="15290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645" y="183"/>
                    <a:pt x="2584" y="395"/>
                    <a:pt x="2553" y="578"/>
                  </a:cubicBezTo>
                  <a:cubicBezTo>
                    <a:pt x="2432" y="973"/>
                    <a:pt x="2310" y="1520"/>
                    <a:pt x="2158" y="2219"/>
                  </a:cubicBezTo>
                  <a:cubicBezTo>
                    <a:pt x="1854" y="3587"/>
                    <a:pt x="1459" y="5471"/>
                    <a:pt x="1064" y="7599"/>
                  </a:cubicBezTo>
                  <a:cubicBezTo>
                    <a:pt x="669" y="9696"/>
                    <a:pt x="365" y="11642"/>
                    <a:pt x="213" y="13040"/>
                  </a:cubicBezTo>
                  <a:cubicBezTo>
                    <a:pt x="122" y="13739"/>
                    <a:pt x="61" y="14317"/>
                    <a:pt x="31" y="14681"/>
                  </a:cubicBezTo>
                  <a:cubicBezTo>
                    <a:pt x="0" y="14894"/>
                    <a:pt x="0" y="15107"/>
                    <a:pt x="0" y="15289"/>
                  </a:cubicBezTo>
                  <a:cubicBezTo>
                    <a:pt x="61" y="15107"/>
                    <a:pt x="91" y="14894"/>
                    <a:pt x="91" y="14681"/>
                  </a:cubicBezTo>
                  <a:cubicBezTo>
                    <a:pt x="152" y="14256"/>
                    <a:pt x="243" y="13709"/>
                    <a:pt x="334" y="13040"/>
                  </a:cubicBezTo>
                  <a:cubicBezTo>
                    <a:pt x="547" y="11672"/>
                    <a:pt x="851" y="9727"/>
                    <a:pt x="1246" y="7630"/>
                  </a:cubicBezTo>
                  <a:cubicBezTo>
                    <a:pt x="1641" y="5532"/>
                    <a:pt x="2006" y="3617"/>
                    <a:pt x="2310" y="2219"/>
                  </a:cubicBezTo>
                  <a:cubicBezTo>
                    <a:pt x="2432" y="1581"/>
                    <a:pt x="2523" y="1034"/>
                    <a:pt x="2614" y="608"/>
                  </a:cubicBezTo>
                  <a:cubicBezTo>
                    <a:pt x="2675" y="395"/>
                    <a:pt x="2705" y="213"/>
                    <a:pt x="27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3776;p72"/>
            <p:cNvSpPr/>
            <p:nvPr/>
          </p:nvSpPr>
          <p:spPr>
            <a:xfrm>
              <a:off x="4745025" y="3397000"/>
              <a:ext cx="511450" cy="19600"/>
            </a:xfrm>
            <a:custGeom>
              <a:avLst/>
              <a:gdLst/>
              <a:ahLst/>
              <a:cxnLst/>
              <a:rect l="l" t="t" r="r" b="b"/>
              <a:pathLst>
                <a:path w="20458" h="784" extrusionOk="0">
                  <a:moveTo>
                    <a:pt x="19697" y="0"/>
                  </a:moveTo>
                  <a:lnTo>
                    <a:pt x="17478" y="61"/>
                  </a:lnTo>
                  <a:lnTo>
                    <a:pt x="10244" y="274"/>
                  </a:lnTo>
                  <a:cubicBezTo>
                    <a:pt x="7417" y="365"/>
                    <a:pt x="4834" y="456"/>
                    <a:pt x="2980" y="547"/>
                  </a:cubicBezTo>
                  <a:cubicBezTo>
                    <a:pt x="2068" y="608"/>
                    <a:pt x="1308" y="639"/>
                    <a:pt x="791" y="669"/>
                  </a:cubicBezTo>
                  <a:lnTo>
                    <a:pt x="183" y="730"/>
                  </a:lnTo>
                  <a:cubicBezTo>
                    <a:pt x="123" y="730"/>
                    <a:pt x="62" y="730"/>
                    <a:pt x="1" y="760"/>
                  </a:cubicBezTo>
                  <a:cubicBezTo>
                    <a:pt x="31" y="775"/>
                    <a:pt x="62" y="783"/>
                    <a:pt x="96" y="783"/>
                  </a:cubicBezTo>
                  <a:cubicBezTo>
                    <a:pt x="130" y="783"/>
                    <a:pt x="168" y="775"/>
                    <a:pt x="214" y="760"/>
                  </a:cubicBezTo>
                  <a:lnTo>
                    <a:pt x="791" y="760"/>
                  </a:lnTo>
                  <a:lnTo>
                    <a:pt x="2980" y="699"/>
                  </a:lnTo>
                  <a:lnTo>
                    <a:pt x="10214" y="487"/>
                  </a:lnTo>
                  <a:cubicBezTo>
                    <a:pt x="13041" y="396"/>
                    <a:pt x="15624" y="304"/>
                    <a:pt x="17478" y="213"/>
                  </a:cubicBezTo>
                  <a:cubicBezTo>
                    <a:pt x="18390" y="183"/>
                    <a:pt x="19150" y="122"/>
                    <a:pt x="19667" y="92"/>
                  </a:cubicBezTo>
                  <a:lnTo>
                    <a:pt x="20275" y="31"/>
                  </a:lnTo>
                  <a:cubicBezTo>
                    <a:pt x="20336" y="31"/>
                    <a:pt x="20396" y="31"/>
                    <a:pt x="20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3777;p72"/>
            <p:cNvSpPr/>
            <p:nvPr/>
          </p:nvSpPr>
          <p:spPr>
            <a:xfrm>
              <a:off x="4545950" y="3257450"/>
              <a:ext cx="254575" cy="14000"/>
            </a:xfrm>
            <a:custGeom>
              <a:avLst/>
              <a:gdLst/>
              <a:ahLst/>
              <a:cxnLst/>
              <a:rect l="l" t="t" r="r" b="b"/>
              <a:pathLst>
                <a:path w="10183" h="560" extrusionOk="0">
                  <a:moveTo>
                    <a:pt x="2787" y="0"/>
                  </a:moveTo>
                  <a:cubicBezTo>
                    <a:pt x="2297" y="0"/>
                    <a:pt x="1850" y="7"/>
                    <a:pt x="1459" y="20"/>
                  </a:cubicBezTo>
                  <a:cubicBezTo>
                    <a:pt x="1003" y="50"/>
                    <a:pt x="639" y="50"/>
                    <a:pt x="365" y="81"/>
                  </a:cubicBezTo>
                  <a:cubicBezTo>
                    <a:pt x="243" y="81"/>
                    <a:pt x="122" y="111"/>
                    <a:pt x="0" y="142"/>
                  </a:cubicBezTo>
                  <a:cubicBezTo>
                    <a:pt x="122" y="172"/>
                    <a:pt x="243" y="172"/>
                    <a:pt x="395" y="172"/>
                  </a:cubicBezTo>
                  <a:lnTo>
                    <a:pt x="1490" y="172"/>
                  </a:lnTo>
                  <a:cubicBezTo>
                    <a:pt x="2402" y="172"/>
                    <a:pt x="3678" y="202"/>
                    <a:pt x="5107" y="233"/>
                  </a:cubicBezTo>
                  <a:cubicBezTo>
                    <a:pt x="6505" y="294"/>
                    <a:pt x="7782" y="385"/>
                    <a:pt x="8693" y="476"/>
                  </a:cubicBezTo>
                  <a:lnTo>
                    <a:pt x="9788" y="537"/>
                  </a:lnTo>
                  <a:cubicBezTo>
                    <a:pt x="9864" y="552"/>
                    <a:pt x="9932" y="559"/>
                    <a:pt x="9997" y="559"/>
                  </a:cubicBezTo>
                  <a:cubicBezTo>
                    <a:pt x="10061" y="559"/>
                    <a:pt x="10122" y="552"/>
                    <a:pt x="10183" y="537"/>
                  </a:cubicBezTo>
                  <a:cubicBezTo>
                    <a:pt x="10061" y="506"/>
                    <a:pt x="9909" y="476"/>
                    <a:pt x="9788" y="476"/>
                  </a:cubicBezTo>
                  <a:cubicBezTo>
                    <a:pt x="9514" y="446"/>
                    <a:pt x="9149" y="385"/>
                    <a:pt x="8693" y="324"/>
                  </a:cubicBezTo>
                  <a:cubicBezTo>
                    <a:pt x="7782" y="233"/>
                    <a:pt x="6505" y="111"/>
                    <a:pt x="5076" y="50"/>
                  </a:cubicBezTo>
                  <a:cubicBezTo>
                    <a:pt x="4257" y="15"/>
                    <a:pt x="3480" y="0"/>
                    <a:pt x="278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3778;p72"/>
            <p:cNvSpPr/>
            <p:nvPr/>
          </p:nvSpPr>
          <p:spPr>
            <a:xfrm>
              <a:off x="4570250" y="2995175"/>
              <a:ext cx="277400" cy="12625"/>
            </a:xfrm>
            <a:custGeom>
              <a:avLst/>
              <a:gdLst/>
              <a:ahLst/>
              <a:cxnLst/>
              <a:rect l="l" t="t" r="r" b="b"/>
              <a:pathLst>
                <a:path w="11096" h="505" extrusionOk="0">
                  <a:moveTo>
                    <a:pt x="501" y="1"/>
                  </a:moveTo>
                  <a:cubicBezTo>
                    <a:pt x="180" y="1"/>
                    <a:pt x="1" y="8"/>
                    <a:pt x="1" y="24"/>
                  </a:cubicBezTo>
                  <a:cubicBezTo>
                    <a:pt x="1" y="85"/>
                    <a:pt x="2493" y="207"/>
                    <a:pt x="5563" y="359"/>
                  </a:cubicBezTo>
                  <a:cubicBezTo>
                    <a:pt x="7788" y="448"/>
                    <a:pt x="9720" y="504"/>
                    <a:pt x="10596" y="504"/>
                  </a:cubicBezTo>
                  <a:cubicBezTo>
                    <a:pt x="10916" y="504"/>
                    <a:pt x="11095" y="497"/>
                    <a:pt x="11095" y="480"/>
                  </a:cubicBezTo>
                  <a:cubicBezTo>
                    <a:pt x="11095" y="420"/>
                    <a:pt x="8633" y="298"/>
                    <a:pt x="5563" y="146"/>
                  </a:cubicBezTo>
                  <a:cubicBezTo>
                    <a:pt x="3316" y="57"/>
                    <a:pt x="1378" y="1"/>
                    <a:pt x="50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3779;p72"/>
            <p:cNvSpPr/>
            <p:nvPr/>
          </p:nvSpPr>
          <p:spPr>
            <a:xfrm>
              <a:off x="4587750" y="3415225"/>
              <a:ext cx="190750" cy="174050"/>
            </a:xfrm>
            <a:custGeom>
              <a:avLst/>
              <a:gdLst/>
              <a:ahLst/>
              <a:cxnLst/>
              <a:rect l="l" t="t" r="r" b="b"/>
              <a:pathLst>
                <a:path w="7630" h="6962" extrusionOk="0">
                  <a:moveTo>
                    <a:pt x="7629" y="1"/>
                  </a:moveTo>
                  <a:lnTo>
                    <a:pt x="7629" y="1"/>
                  </a:lnTo>
                  <a:cubicBezTo>
                    <a:pt x="7508" y="62"/>
                    <a:pt x="7356" y="92"/>
                    <a:pt x="7265" y="183"/>
                  </a:cubicBezTo>
                  <a:cubicBezTo>
                    <a:pt x="6930" y="366"/>
                    <a:pt x="6596" y="548"/>
                    <a:pt x="6292" y="761"/>
                  </a:cubicBezTo>
                  <a:cubicBezTo>
                    <a:pt x="4225" y="2098"/>
                    <a:pt x="2401" y="3770"/>
                    <a:pt x="881" y="5685"/>
                  </a:cubicBezTo>
                  <a:cubicBezTo>
                    <a:pt x="608" y="6080"/>
                    <a:pt x="365" y="6384"/>
                    <a:pt x="213" y="6597"/>
                  </a:cubicBezTo>
                  <a:cubicBezTo>
                    <a:pt x="122" y="6718"/>
                    <a:pt x="61" y="6809"/>
                    <a:pt x="0" y="6961"/>
                  </a:cubicBezTo>
                  <a:cubicBezTo>
                    <a:pt x="30" y="6961"/>
                    <a:pt x="395" y="6506"/>
                    <a:pt x="1003" y="5776"/>
                  </a:cubicBezTo>
                  <a:cubicBezTo>
                    <a:pt x="2553" y="3922"/>
                    <a:pt x="4377" y="2281"/>
                    <a:pt x="6383" y="882"/>
                  </a:cubicBezTo>
                  <a:cubicBezTo>
                    <a:pt x="7143" y="335"/>
                    <a:pt x="7629" y="31"/>
                    <a:pt x="762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3780;p72"/>
            <p:cNvSpPr/>
            <p:nvPr/>
          </p:nvSpPr>
          <p:spPr>
            <a:xfrm>
              <a:off x="4943375" y="3409925"/>
              <a:ext cx="39525" cy="231025"/>
            </a:xfrm>
            <a:custGeom>
              <a:avLst/>
              <a:gdLst/>
              <a:ahLst/>
              <a:cxnLst/>
              <a:rect l="l" t="t" r="r" b="b"/>
              <a:pathLst>
                <a:path w="1581" h="9241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30"/>
                    <a:pt x="274" y="2097"/>
                    <a:pt x="699" y="4651"/>
                  </a:cubicBezTo>
                  <a:cubicBezTo>
                    <a:pt x="1094" y="7204"/>
                    <a:pt x="1459" y="9240"/>
                    <a:pt x="1520" y="9240"/>
                  </a:cubicBezTo>
                  <a:cubicBezTo>
                    <a:pt x="1581" y="9240"/>
                    <a:pt x="1277" y="7173"/>
                    <a:pt x="882" y="4620"/>
                  </a:cubicBezTo>
                  <a:cubicBezTo>
                    <a:pt x="487" y="2067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3781;p72"/>
            <p:cNvSpPr/>
            <p:nvPr/>
          </p:nvSpPr>
          <p:spPr>
            <a:xfrm>
              <a:off x="4698675" y="3529225"/>
              <a:ext cx="639100" cy="262200"/>
            </a:xfrm>
            <a:custGeom>
              <a:avLst/>
              <a:gdLst/>
              <a:ahLst/>
              <a:cxnLst/>
              <a:rect l="l" t="t" r="r" b="b"/>
              <a:pathLst>
                <a:path w="25564" h="10488" extrusionOk="0">
                  <a:moveTo>
                    <a:pt x="25564" y="0"/>
                  </a:moveTo>
                  <a:lnTo>
                    <a:pt x="1034" y="7447"/>
                  </a:lnTo>
                  <a:lnTo>
                    <a:pt x="1" y="8602"/>
                  </a:lnTo>
                  <a:cubicBezTo>
                    <a:pt x="882" y="10000"/>
                    <a:pt x="2493" y="10487"/>
                    <a:pt x="4165" y="10487"/>
                  </a:cubicBezTo>
                  <a:cubicBezTo>
                    <a:pt x="4209" y="10487"/>
                    <a:pt x="4253" y="10488"/>
                    <a:pt x="4296" y="10488"/>
                  </a:cubicBezTo>
                  <a:cubicBezTo>
                    <a:pt x="5892" y="10488"/>
                    <a:pt x="7459" y="9956"/>
                    <a:pt x="8968" y="9453"/>
                  </a:cubicBezTo>
                  <a:cubicBezTo>
                    <a:pt x="11855" y="8450"/>
                    <a:pt x="14743" y="7478"/>
                    <a:pt x="17448" y="6079"/>
                  </a:cubicBezTo>
                  <a:cubicBezTo>
                    <a:pt x="20153" y="4681"/>
                    <a:pt x="23740" y="2432"/>
                    <a:pt x="255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3782;p72"/>
            <p:cNvSpPr/>
            <p:nvPr/>
          </p:nvSpPr>
          <p:spPr>
            <a:xfrm>
              <a:off x="4694125" y="2048600"/>
              <a:ext cx="158850" cy="148850"/>
            </a:xfrm>
            <a:custGeom>
              <a:avLst/>
              <a:gdLst/>
              <a:ahLst/>
              <a:cxnLst/>
              <a:rect l="l" t="t" r="r" b="b"/>
              <a:pathLst>
                <a:path w="6354" h="5954" extrusionOk="0">
                  <a:moveTo>
                    <a:pt x="3013" y="0"/>
                  </a:moveTo>
                  <a:cubicBezTo>
                    <a:pt x="2398" y="0"/>
                    <a:pt x="1785" y="199"/>
                    <a:pt x="1277" y="592"/>
                  </a:cubicBezTo>
                  <a:cubicBezTo>
                    <a:pt x="365" y="1382"/>
                    <a:pt x="0" y="2598"/>
                    <a:pt x="335" y="3753"/>
                  </a:cubicBezTo>
                  <a:cubicBezTo>
                    <a:pt x="778" y="5240"/>
                    <a:pt x="2029" y="5954"/>
                    <a:pt x="3279" y="5954"/>
                  </a:cubicBezTo>
                  <a:cubicBezTo>
                    <a:pt x="4687" y="5954"/>
                    <a:pt x="6096" y="5050"/>
                    <a:pt x="6353" y="3328"/>
                  </a:cubicBezTo>
                  <a:lnTo>
                    <a:pt x="6353" y="3328"/>
                  </a:lnTo>
                  <a:lnTo>
                    <a:pt x="5441" y="3540"/>
                  </a:lnTo>
                  <a:cubicBezTo>
                    <a:pt x="5897" y="2416"/>
                    <a:pt x="5502" y="1139"/>
                    <a:pt x="4529" y="440"/>
                  </a:cubicBezTo>
                  <a:cubicBezTo>
                    <a:pt x="4067" y="146"/>
                    <a:pt x="3540" y="0"/>
                    <a:pt x="30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3783;p72"/>
            <p:cNvSpPr/>
            <p:nvPr/>
          </p:nvSpPr>
          <p:spPr>
            <a:xfrm>
              <a:off x="4911450" y="1953100"/>
              <a:ext cx="459000" cy="881600"/>
            </a:xfrm>
            <a:custGeom>
              <a:avLst/>
              <a:gdLst/>
              <a:ahLst/>
              <a:cxnLst/>
              <a:rect l="l" t="t" r="r" b="b"/>
              <a:pathLst>
                <a:path w="18360" h="35264" extrusionOk="0">
                  <a:moveTo>
                    <a:pt x="12351" y="1"/>
                  </a:moveTo>
                  <a:cubicBezTo>
                    <a:pt x="12277" y="1"/>
                    <a:pt x="12203" y="2"/>
                    <a:pt x="12128" y="5"/>
                  </a:cubicBezTo>
                  <a:lnTo>
                    <a:pt x="11885" y="5"/>
                  </a:lnTo>
                  <a:lnTo>
                    <a:pt x="426" y="947"/>
                  </a:lnTo>
                  <a:lnTo>
                    <a:pt x="426" y="2740"/>
                  </a:lnTo>
                  <a:lnTo>
                    <a:pt x="31" y="29580"/>
                  </a:lnTo>
                  <a:cubicBezTo>
                    <a:pt x="1" y="32710"/>
                    <a:pt x="2645" y="35233"/>
                    <a:pt x="5989" y="35264"/>
                  </a:cubicBezTo>
                  <a:cubicBezTo>
                    <a:pt x="6008" y="35264"/>
                    <a:pt x="6028" y="35264"/>
                    <a:pt x="6048" y="35264"/>
                  </a:cubicBezTo>
                  <a:cubicBezTo>
                    <a:pt x="9365" y="35264"/>
                    <a:pt x="12159" y="32722"/>
                    <a:pt x="12250" y="29580"/>
                  </a:cubicBezTo>
                  <a:cubicBezTo>
                    <a:pt x="12341" y="26297"/>
                    <a:pt x="12524" y="22801"/>
                    <a:pt x="12524" y="22801"/>
                  </a:cubicBezTo>
                  <a:cubicBezTo>
                    <a:pt x="12524" y="22801"/>
                    <a:pt x="16809" y="22224"/>
                    <a:pt x="17843" y="16692"/>
                  </a:cubicBezTo>
                  <a:cubicBezTo>
                    <a:pt x="18360" y="13926"/>
                    <a:pt x="18329" y="9397"/>
                    <a:pt x="18208" y="5658"/>
                  </a:cubicBezTo>
                  <a:cubicBezTo>
                    <a:pt x="18119" y="2510"/>
                    <a:pt x="15505" y="1"/>
                    <a:pt x="1235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3784;p72"/>
            <p:cNvSpPr/>
            <p:nvPr/>
          </p:nvSpPr>
          <p:spPr>
            <a:xfrm>
              <a:off x="5283800" y="2159850"/>
              <a:ext cx="35750" cy="34275"/>
            </a:xfrm>
            <a:custGeom>
              <a:avLst/>
              <a:gdLst/>
              <a:ahLst/>
              <a:cxnLst/>
              <a:rect l="l" t="t" r="r" b="b"/>
              <a:pathLst>
                <a:path w="1430" h="1371" extrusionOk="0">
                  <a:moveTo>
                    <a:pt x="750" y="0"/>
                  </a:moveTo>
                  <a:cubicBezTo>
                    <a:pt x="733" y="0"/>
                    <a:pt x="716" y="1"/>
                    <a:pt x="700" y="2"/>
                  </a:cubicBezTo>
                  <a:cubicBezTo>
                    <a:pt x="304" y="2"/>
                    <a:pt x="0" y="306"/>
                    <a:pt x="0" y="701"/>
                  </a:cubicBezTo>
                  <a:cubicBezTo>
                    <a:pt x="0" y="1097"/>
                    <a:pt x="335" y="1370"/>
                    <a:pt x="700" y="1370"/>
                  </a:cubicBezTo>
                  <a:cubicBezTo>
                    <a:pt x="1095" y="1340"/>
                    <a:pt x="1399" y="1036"/>
                    <a:pt x="1429" y="671"/>
                  </a:cubicBezTo>
                  <a:lnTo>
                    <a:pt x="1429" y="641"/>
                  </a:lnTo>
                  <a:cubicBezTo>
                    <a:pt x="1400" y="293"/>
                    <a:pt x="1095" y="0"/>
                    <a:pt x="7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3785;p72"/>
            <p:cNvSpPr/>
            <p:nvPr/>
          </p:nvSpPr>
          <p:spPr>
            <a:xfrm>
              <a:off x="5267850" y="2133950"/>
              <a:ext cx="73725" cy="20200"/>
            </a:xfrm>
            <a:custGeom>
              <a:avLst/>
              <a:gdLst/>
              <a:ahLst/>
              <a:cxnLst/>
              <a:rect l="l" t="t" r="r" b="b"/>
              <a:pathLst>
                <a:path w="2949" h="808" extrusionOk="0">
                  <a:moveTo>
                    <a:pt x="1399" y="0"/>
                  </a:moveTo>
                  <a:cubicBezTo>
                    <a:pt x="1045" y="0"/>
                    <a:pt x="696" y="118"/>
                    <a:pt x="395" y="309"/>
                  </a:cubicBezTo>
                  <a:cubicBezTo>
                    <a:pt x="152" y="491"/>
                    <a:pt x="0" y="613"/>
                    <a:pt x="91" y="704"/>
                  </a:cubicBezTo>
                  <a:cubicBezTo>
                    <a:pt x="98" y="714"/>
                    <a:pt x="111" y="719"/>
                    <a:pt x="130" y="719"/>
                  </a:cubicBezTo>
                  <a:cubicBezTo>
                    <a:pt x="283" y="719"/>
                    <a:pt x="817" y="430"/>
                    <a:pt x="1520" y="430"/>
                  </a:cubicBezTo>
                  <a:cubicBezTo>
                    <a:pt x="2207" y="458"/>
                    <a:pt x="2695" y="808"/>
                    <a:pt x="2850" y="808"/>
                  </a:cubicBezTo>
                  <a:cubicBezTo>
                    <a:pt x="2866" y="808"/>
                    <a:pt x="2879" y="804"/>
                    <a:pt x="2888" y="795"/>
                  </a:cubicBezTo>
                  <a:cubicBezTo>
                    <a:pt x="2949" y="734"/>
                    <a:pt x="2857" y="582"/>
                    <a:pt x="2614" y="370"/>
                  </a:cubicBezTo>
                  <a:cubicBezTo>
                    <a:pt x="2310" y="157"/>
                    <a:pt x="1915" y="5"/>
                    <a:pt x="1520" y="5"/>
                  </a:cubicBezTo>
                  <a:cubicBezTo>
                    <a:pt x="1480" y="2"/>
                    <a:pt x="1439" y="0"/>
                    <a:pt x="13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3786;p72"/>
            <p:cNvSpPr/>
            <p:nvPr/>
          </p:nvSpPr>
          <p:spPr>
            <a:xfrm>
              <a:off x="5096100" y="2158325"/>
              <a:ext cx="35750" cy="33575"/>
            </a:xfrm>
            <a:custGeom>
              <a:avLst/>
              <a:gdLst/>
              <a:ahLst/>
              <a:cxnLst/>
              <a:rect l="l" t="t" r="r" b="b"/>
              <a:pathLst>
                <a:path w="1430" h="1343" extrusionOk="0">
                  <a:moveTo>
                    <a:pt x="754" y="0"/>
                  </a:moveTo>
                  <a:cubicBezTo>
                    <a:pt x="736" y="0"/>
                    <a:pt x="718" y="1"/>
                    <a:pt x="700" y="3"/>
                  </a:cubicBezTo>
                  <a:cubicBezTo>
                    <a:pt x="305" y="3"/>
                    <a:pt x="1" y="307"/>
                    <a:pt x="1" y="702"/>
                  </a:cubicBezTo>
                  <a:cubicBezTo>
                    <a:pt x="1" y="1050"/>
                    <a:pt x="305" y="1342"/>
                    <a:pt x="649" y="1342"/>
                  </a:cubicBezTo>
                  <a:cubicBezTo>
                    <a:pt x="666" y="1342"/>
                    <a:pt x="683" y="1341"/>
                    <a:pt x="700" y="1340"/>
                  </a:cubicBezTo>
                  <a:cubicBezTo>
                    <a:pt x="1095" y="1340"/>
                    <a:pt x="1399" y="1036"/>
                    <a:pt x="1429" y="641"/>
                  </a:cubicBezTo>
                  <a:cubicBezTo>
                    <a:pt x="1400" y="293"/>
                    <a:pt x="1123" y="0"/>
                    <a:pt x="7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3787;p72"/>
            <p:cNvSpPr/>
            <p:nvPr/>
          </p:nvSpPr>
          <p:spPr>
            <a:xfrm>
              <a:off x="5079400" y="2132425"/>
              <a:ext cx="72975" cy="20050"/>
            </a:xfrm>
            <a:custGeom>
              <a:avLst/>
              <a:gdLst/>
              <a:ahLst/>
              <a:cxnLst/>
              <a:rect l="l" t="t" r="r" b="b"/>
              <a:pathLst>
                <a:path w="2919" h="802" extrusionOk="0">
                  <a:moveTo>
                    <a:pt x="1399" y="1"/>
                  </a:moveTo>
                  <a:cubicBezTo>
                    <a:pt x="1045" y="1"/>
                    <a:pt x="695" y="118"/>
                    <a:pt x="395" y="309"/>
                  </a:cubicBezTo>
                  <a:cubicBezTo>
                    <a:pt x="122" y="491"/>
                    <a:pt x="0" y="583"/>
                    <a:pt x="91" y="704"/>
                  </a:cubicBezTo>
                  <a:cubicBezTo>
                    <a:pt x="98" y="714"/>
                    <a:pt x="111" y="719"/>
                    <a:pt x="130" y="719"/>
                  </a:cubicBezTo>
                  <a:cubicBezTo>
                    <a:pt x="283" y="719"/>
                    <a:pt x="814" y="431"/>
                    <a:pt x="1489" y="431"/>
                  </a:cubicBezTo>
                  <a:cubicBezTo>
                    <a:pt x="2223" y="459"/>
                    <a:pt x="2721" y="802"/>
                    <a:pt x="2862" y="802"/>
                  </a:cubicBezTo>
                  <a:cubicBezTo>
                    <a:pt x="2872" y="802"/>
                    <a:pt x="2881" y="800"/>
                    <a:pt x="2888" y="795"/>
                  </a:cubicBezTo>
                  <a:cubicBezTo>
                    <a:pt x="2918" y="735"/>
                    <a:pt x="2857" y="583"/>
                    <a:pt x="2614" y="370"/>
                  </a:cubicBezTo>
                  <a:cubicBezTo>
                    <a:pt x="2310" y="127"/>
                    <a:pt x="1915" y="5"/>
                    <a:pt x="1520" y="5"/>
                  </a:cubicBezTo>
                  <a:cubicBezTo>
                    <a:pt x="1479" y="2"/>
                    <a:pt x="1439" y="1"/>
                    <a:pt x="13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3788;p72"/>
            <p:cNvSpPr/>
            <p:nvPr/>
          </p:nvSpPr>
          <p:spPr>
            <a:xfrm>
              <a:off x="5210850" y="2135575"/>
              <a:ext cx="56250" cy="161625"/>
            </a:xfrm>
            <a:custGeom>
              <a:avLst/>
              <a:gdLst/>
              <a:ahLst/>
              <a:cxnLst/>
              <a:rect l="l" t="t" r="r" b="b"/>
              <a:pathLst>
                <a:path w="2250" h="6465" extrusionOk="0">
                  <a:moveTo>
                    <a:pt x="94" y="0"/>
                  </a:moveTo>
                  <a:cubicBezTo>
                    <a:pt x="93" y="0"/>
                    <a:pt x="92" y="0"/>
                    <a:pt x="92" y="1"/>
                  </a:cubicBezTo>
                  <a:cubicBezTo>
                    <a:pt x="0" y="31"/>
                    <a:pt x="517" y="1794"/>
                    <a:pt x="1277" y="3952"/>
                  </a:cubicBezTo>
                  <a:lnTo>
                    <a:pt x="1824" y="5472"/>
                  </a:lnTo>
                  <a:cubicBezTo>
                    <a:pt x="1915" y="5654"/>
                    <a:pt x="1946" y="5837"/>
                    <a:pt x="1915" y="6049"/>
                  </a:cubicBezTo>
                  <a:cubicBezTo>
                    <a:pt x="1885" y="6171"/>
                    <a:pt x="1703" y="6232"/>
                    <a:pt x="1520" y="6232"/>
                  </a:cubicBezTo>
                  <a:cubicBezTo>
                    <a:pt x="1095" y="6232"/>
                    <a:pt x="669" y="6293"/>
                    <a:pt x="244" y="6414"/>
                  </a:cubicBezTo>
                  <a:cubicBezTo>
                    <a:pt x="493" y="6450"/>
                    <a:pt x="742" y="6465"/>
                    <a:pt x="991" y="6465"/>
                  </a:cubicBezTo>
                  <a:cubicBezTo>
                    <a:pt x="1168" y="6465"/>
                    <a:pt x="1344" y="6457"/>
                    <a:pt x="1520" y="6445"/>
                  </a:cubicBezTo>
                  <a:cubicBezTo>
                    <a:pt x="1642" y="6445"/>
                    <a:pt x="1763" y="6414"/>
                    <a:pt x="1855" y="6384"/>
                  </a:cubicBezTo>
                  <a:cubicBezTo>
                    <a:pt x="2007" y="6353"/>
                    <a:pt x="2128" y="6262"/>
                    <a:pt x="2189" y="6110"/>
                  </a:cubicBezTo>
                  <a:cubicBezTo>
                    <a:pt x="2250" y="5867"/>
                    <a:pt x="2219" y="5593"/>
                    <a:pt x="2128" y="5350"/>
                  </a:cubicBezTo>
                  <a:cubicBezTo>
                    <a:pt x="1946" y="4864"/>
                    <a:pt x="1794" y="4378"/>
                    <a:pt x="1611" y="3831"/>
                  </a:cubicBezTo>
                  <a:cubicBezTo>
                    <a:pt x="858" y="1721"/>
                    <a:pt x="194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3789;p72"/>
            <p:cNvSpPr/>
            <p:nvPr/>
          </p:nvSpPr>
          <p:spPr>
            <a:xfrm>
              <a:off x="5039125" y="2468400"/>
              <a:ext cx="184675" cy="88125"/>
            </a:xfrm>
            <a:custGeom>
              <a:avLst/>
              <a:gdLst/>
              <a:ahLst/>
              <a:cxnLst/>
              <a:rect l="l" t="t" r="r" b="b"/>
              <a:pathLst>
                <a:path w="7387" h="352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42" y="3525"/>
                    <a:pt x="6511" y="3525"/>
                  </a:cubicBezTo>
                  <a:cubicBezTo>
                    <a:pt x="6764" y="3525"/>
                    <a:pt x="7025" y="3516"/>
                    <a:pt x="7295" y="3496"/>
                  </a:cubicBezTo>
                  <a:lnTo>
                    <a:pt x="7386" y="2189"/>
                  </a:lnTo>
                  <a:cubicBezTo>
                    <a:pt x="4772" y="2159"/>
                    <a:pt x="2219" y="1399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3790;p72"/>
            <p:cNvSpPr/>
            <p:nvPr/>
          </p:nvSpPr>
          <p:spPr>
            <a:xfrm>
              <a:off x="5148550" y="2328325"/>
              <a:ext cx="61575" cy="41875"/>
            </a:xfrm>
            <a:custGeom>
              <a:avLst/>
              <a:gdLst/>
              <a:ahLst/>
              <a:cxnLst/>
              <a:rect l="l" t="t" r="r" b="b"/>
              <a:pathLst>
                <a:path w="2463" h="1675" extrusionOk="0">
                  <a:moveTo>
                    <a:pt x="1311" y="1"/>
                  </a:moveTo>
                  <a:cubicBezTo>
                    <a:pt x="1259" y="1"/>
                    <a:pt x="1207" y="4"/>
                    <a:pt x="1155" y="11"/>
                  </a:cubicBezTo>
                  <a:cubicBezTo>
                    <a:pt x="790" y="11"/>
                    <a:pt x="486" y="194"/>
                    <a:pt x="274" y="437"/>
                  </a:cubicBezTo>
                  <a:cubicBezTo>
                    <a:pt x="61" y="710"/>
                    <a:pt x="0" y="1075"/>
                    <a:pt x="182" y="1349"/>
                  </a:cubicBezTo>
                  <a:cubicBezTo>
                    <a:pt x="356" y="1566"/>
                    <a:pt x="607" y="1674"/>
                    <a:pt x="870" y="1674"/>
                  </a:cubicBezTo>
                  <a:cubicBezTo>
                    <a:pt x="975" y="1674"/>
                    <a:pt x="1081" y="1657"/>
                    <a:pt x="1185" y="1622"/>
                  </a:cubicBezTo>
                  <a:cubicBezTo>
                    <a:pt x="1550" y="1501"/>
                    <a:pt x="1885" y="1318"/>
                    <a:pt x="2158" y="1075"/>
                  </a:cubicBezTo>
                  <a:cubicBezTo>
                    <a:pt x="2249" y="1014"/>
                    <a:pt x="2341" y="953"/>
                    <a:pt x="2401" y="862"/>
                  </a:cubicBezTo>
                  <a:cubicBezTo>
                    <a:pt x="2462" y="771"/>
                    <a:pt x="2462" y="649"/>
                    <a:pt x="2401" y="558"/>
                  </a:cubicBezTo>
                  <a:lnTo>
                    <a:pt x="2371" y="558"/>
                  </a:lnTo>
                  <a:cubicBezTo>
                    <a:pt x="2128" y="208"/>
                    <a:pt x="1718" y="1"/>
                    <a:pt x="131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3791;p72"/>
            <p:cNvSpPr/>
            <p:nvPr/>
          </p:nvSpPr>
          <p:spPr>
            <a:xfrm>
              <a:off x="5156175" y="2308000"/>
              <a:ext cx="63825" cy="56325"/>
            </a:xfrm>
            <a:custGeom>
              <a:avLst/>
              <a:gdLst/>
              <a:ahLst/>
              <a:cxnLst/>
              <a:rect l="l" t="t" r="r" b="b"/>
              <a:pathLst>
                <a:path w="2553" h="2253" extrusionOk="0">
                  <a:moveTo>
                    <a:pt x="169" y="1"/>
                  </a:moveTo>
                  <a:cubicBezTo>
                    <a:pt x="106" y="1"/>
                    <a:pt x="1" y="209"/>
                    <a:pt x="29" y="551"/>
                  </a:cubicBezTo>
                  <a:cubicBezTo>
                    <a:pt x="90" y="1007"/>
                    <a:pt x="303" y="1432"/>
                    <a:pt x="668" y="1736"/>
                  </a:cubicBezTo>
                  <a:cubicBezTo>
                    <a:pt x="1032" y="2070"/>
                    <a:pt x="1488" y="2253"/>
                    <a:pt x="1975" y="2253"/>
                  </a:cubicBezTo>
                  <a:cubicBezTo>
                    <a:pt x="2370" y="2253"/>
                    <a:pt x="2552" y="2131"/>
                    <a:pt x="2552" y="2101"/>
                  </a:cubicBezTo>
                  <a:cubicBezTo>
                    <a:pt x="2552" y="1979"/>
                    <a:pt x="1671" y="2040"/>
                    <a:pt x="972" y="1432"/>
                  </a:cubicBezTo>
                  <a:cubicBezTo>
                    <a:pt x="273" y="824"/>
                    <a:pt x="303" y="4"/>
                    <a:pt x="181" y="4"/>
                  </a:cubicBezTo>
                  <a:cubicBezTo>
                    <a:pt x="178" y="2"/>
                    <a:pt x="173" y="1"/>
                    <a:pt x="1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3792;p72"/>
            <p:cNvSpPr/>
            <p:nvPr/>
          </p:nvSpPr>
          <p:spPr>
            <a:xfrm>
              <a:off x="5069500" y="2061450"/>
              <a:ext cx="89700" cy="24625"/>
            </a:xfrm>
            <a:custGeom>
              <a:avLst/>
              <a:gdLst/>
              <a:ahLst/>
              <a:cxnLst/>
              <a:rect l="l" t="t" r="r" b="b"/>
              <a:pathLst>
                <a:path w="3588" h="985" extrusionOk="0">
                  <a:moveTo>
                    <a:pt x="2019" y="1"/>
                  </a:moveTo>
                  <a:cubicBezTo>
                    <a:pt x="1469" y="1"/>
                    <a:pt x="920" y="150"/>
                    <a:pt x="426" y="443"/>
                  </a:cubicBezTo>
                  <a:cubicBezTo>
                    <a:pt x="153" y="625"/>
                    <a:pt x="1" y="808"/>
                    <a:pt x="62" y="899"/>
                  </a:cubicBezTo>
                  <a:cubicBezTo>
                    <a:pt x="97" y="961"/>
                    <a:pt x="186" y="984"/>
                    <a:pt x="315" y="984"/>
                  </a:cubicBezTo>
                  <a:cubicBezTo>
                    <a:pt x="628" y="984"/>
                    <a:pt x="1181" y="851"/>
                    <a:pt x="1825" y="808"/>
                  </a:cubicBezTo>
                  <a:cubicBezTo>
                    <a:pt x="2706" y="716"/>
                    <a:pt x="3466" y="838"/>
                    <a:pt x="3557" y="625"/>
                  </a:cubicBezTo>
                  <a:cubicBezTo>
                    <a:pt x="3588" y="534"/>
                    <a:pt x="3436" y="352"/>
                    <a:pt x="3101" y="200"/>
                  </a:cubicBezTo>
                  <a:cubicBezTo>
                    <a:pt x="2750" y="66"/>
                    <a:pt x="2384" y="1"/>
                    <a:pt x="20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3793;p72"/>
            <p:cNvSpPr/>
            <p:nvPr/>
          </p:nvSpPr>
          <p:spPr>
            <a:xfrm>
              <a:off x="5268600" y="2077100"/>
              <a:ext cx="67650" cy="22500"/>
            </a:xfrm>
            <a:custGeom>
              <a:avLst/>
              <a:gdLst/>
              <a:ahLst/>
              <a:cxnLst/>
              <a:rect l="l" t="t" r="r" b="b"/>
              <a:pathLst>
                <a:path w="2706" h="900" extrusionOk="0">
                  <a:moveTo>
                    <a:pt x="1286" y="1"/>
                  </a:moveTo>
                  <a:cubicBezTo>
                    <a:pt x="956" y="1"/>
                    <a:pt x="627" y="92"/>
                    <a:pt x="335" y="273"/>
                  </a:cubicBezTo>
                  <a:cubicBezTo>
                    <a:pt x="92" y="425"/>
                    <a:pt x="1" y="607"/>
                    <a:pt x="61" y="668"/>
                  </a:cubicBezTo>
                  <a:cubicBezTo>
                    <a:pt x="107" y="774"/>
                    <a:pt x="267" y="797"/>
                    <a:pt x="494" y="797"/>
                  </a:cubicBezTo>
                  <a:cubicBezTo>
                    <a:pt x="665" y="797"/>
                    <a:pt x="875" y="784"/>
                    <a:pt x="1104" y="784"/>
                  </a:cubicBezTo>
                  <a:cubicBezTo>
                    <a:pt x="1180" y="784"/>
                    <a:pt x="1258" y="786"/>
                    <a:pt x="1338" y="790"/>
                  </a:cubicBezTo>
                  <a:cubicBezTo>
                    <a:pt x="1769" y="810"/>
                    <a:pt x="2145" y="900"/>
                    <a:pt x="2390" y="900"/>
                  </a:cubicBezTo>
                  <a:cubicBezTo>
                    <a:pt x="2508" y="900"/>
                    <a:pt x="2596" y="879"/>
                    <a:pt x="2645" y="820"/>
                  </a:cubicBezTo>
                  <a:cubicBezTo>
                    <a:pt x="2706" y="759"/>
                    <a:pt x="2645" y="577"/>
                    <a:pt x="2402" y="394"/>
                  </a:cubicBezTo>
                  <a:cubicBezTo>
                    <a:pt x="2072" y="130"/>
                    <a:pt x="1679" y="1"/>
                    <a:pt x="12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3794;p72"/>
            <p:cNvSpPr/>
            <p:nvPr/>
          </p:nvSpPr>
          <p:spPr>
            <a:xfrm>
              <a:off x="4667525" y="1902575"/>
              <a:ext cx="474200" cy="1131175"/>
            </a:xfrm>
            <a:custGeom>
              <a:avLst/>
              <a:gdLst/>
              <a:ahLst/>
              <a:cxnLst/>
              <a:rect l="l" t="t" r="r" b="b"/>
              <a:pathLst>
                <a:path w="18968" h="45247" extrusionOk="0">
                  <a:moveTo>
                    <a:pt x="17174" y="1205"/>
                  </a:moveTo>
                  <a:lnTo>
                    <a:pt x="17231" y="1285"/>
                  </a:lnTo>
                  <a:lnTo>
                    <a:pt x="17231" y="1285"/>
                  </a:lnTo>
                  <a:cubicBezTo>
                    <a:pt x="17213" y="1258"/>
                    <a:pt x="17194" y="1232"/>
                    <a:pt x="17174" y="1205"/>
                  </a:cubicBezTo>
                  <a:close/>
                  <a:moveTo>
                    <a:pt x="13839" y="1"/>
                  </a:moveTo>
                  <a:cubicBezTo>
                    <a:pt x="12413" y="1"/>
                    <a:pt x="10932" y="518"/>
                    <a:pt x="9849" y="1448"/>
                  </a:cubicBezTo>
                  <a:cubicBezTo>
                    <a:pt x="7691" y="3333"/>
                    <a:pt x="6809" y="6281"/>
                    <a:pt x="6414" y="9078"/>
                  </a:cubicBezTo>
                  <a:cubicBezTo>
                    <a:pt x="6049" y="11904"/>
                    <a:pt x="6049" y="14822"/>
                    <a:pt x="5168" y="17528"/>
                  </a:cubicBezTo>
                  <a:cubicBezTo>
                    <a:pt x="4165" y="20628"/>
                    <a:pt x="2037" y="23363"/>
                    <a:pt x="1520" y="26555"/>
                  </a:cubicBezTo>
                  <a:cubicBezTo>
                    <a:pt x="1308" y="27862"/>
                    <a:pt x="1" y="28804"/>
                    <a:pt x="943" y="29716"/>
                  </a:cubicBezTo>
                  <a:lnTo>
                    <a:pt x="5989" y="28531"/>
                  </a:lnTo>
                  <a:lnTo>
                    <a:pt x="5989" y="28531"/>
                  </a:lnTo>
                  <a:cubicBezTo>
                    <a:pt x="5533" y="31509"/>
                    <a:pt x="4560" y="35643"/>
                    <a:pt x="5198" y="38561"/>
                  </a:cubicBezTo>
                  <a:cubicBezTo>
                    <a:pt x="5837" y="41510"/>
                    <a:pt x="7812" y="44367"/>
                    <a:pt x="10730" y="45096"/>
                  </a:cubicBezTo>
                  <a:cubicBezTo>
                    <a:pt x="11122" y="45198"/>
                    <a:pt x="11525" y="45247"/>
                    <a:pt x="11929" y="45247"/>
                  </a:cubicBezTo>
                  <a:cubicBezTo>
                    <a:pt x="14537" y="45247"/>
                    <a:pt x="17192" y="43234"/>
                    <a:pt x="17113" y="40628"/>
                  </a:cubicBezTo>
                  <a:cubicBezTo>
                    <a:pt x="17083" y="39169"/>
                    <a:pt x="16232" y="37801"/>
                    <a:pt x="16262" y="36342"/>
                  </a:cubicBezTo>
                  <a:cubicBezTo>
                    <a:pt x="16323" y="33759"/>
                    <a:pt x="18967" y="31357"/>
                    <a:pt x="17995" y="28956"/>
                  </a:cubicBezTo>
                  <a:cubicBezTo>
                    <a:pt x="17296" y="27193"/>
                    <a:pt x="14864" y="26281"/>
                    <a:pt x="14864" y="24397"/>
                  </a:cubicBezTo>
                  <a:cubicBezTo>
                    <a:pt x="14864" y="23363"/>
                    <a:pt x="15654" y="22482"/>
                    <a:pt x="15867" y="21449"/>
                  </a:cubicBezTo>
                  <a:cubicBezTo>
                    <a:pt x="16445" y="18652"/>
                    <a:pt x="12615" y="16828"/>
                    <a:pt x="12068" y="14032"/>
                  </a:cubicBezTo>
                  <a:cubicBezTo>
                    <a:pt x="11581" y="11600"/>
                    <a:pt x="13679" y="9533"/>
                    <a:pt x="15381" y="7740"/>
                  </a:cubicBezTo>
                  <a:cubicBezTo>
                    <a:pt x="17035" y="6057"/>
                    <a:pt x="18496" y="3431"/>
                    <a:pt x="17354" y="1477"/>
                  </a:cubicBezTo>
                  <a:lnTo>
                    <a:pt x="17354" y="1477"/>
                  </a:lnTo>
                  <a:cubicBezTo>
                    <a:pt x="17396" y="1527"/>
                    <a:pt x="17438" y="1578"/>
                    <a:pt x="17478" y="1631"/>
                  </a:cubicBezTo>
                  <a:lnTo>
                    <a:pt x="17231" y="1285"/>
                  </a:lnTo>
                  <a:lnTo>
                    <a:pt x="17231" y="1285"/>
                  </a:lnTo>
                  <a:cubicBezTo>
                    <a:pt x="17275" y="1349"/>
                    <a:pt x="17316" y="1412"/>
                    <a:pt x="17354" y="1477"/>
                  </a:cubicBezTo>
                  <a:lnTo>
                    <a:pt x="17354" y="1477"/>
                  </a:lnTo>
                  <a:cubicBezTo>
                    <a:pt x="16487" y="464"/>
                    <a:pt x="15188" y="1"/>
                    <a:pt x="138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3795;p72"/>
            <p:cNvSpPr/>
            <p:nvPr/>
          </p:nvSpPr>
          <p:spPr>
            <a:xfrm>
              <a:off x="4813425" y="1960050"/>
              <a:ext cx="296375" cy="206750"/>
            </a:xfrm>
            <a:custGeom>
              <a:avLst/>
              <a:gdLst/>
              <a:ahLst/>
              <a:cxnLst/>
              <a:rect l="l" t="t" r="r" b="b"/>
              <a:pathLst>
                <a:path w="11855" h="8270" extrusionOk="0">
                  <a:moveTo>
                    <a:pt x="11855" y="0"/>
                  </a:moveTo>
                  <a:cubicBezTo>
                    <a:pt x="11733" y="152"/>
                    <a:pt x="11612" y="304"/>
                    <a:pt x="11521" y="487"/>
                  </a:cubicBezTo>
                  <a:cubicBezTo>
                    <a:pt x="11277" y="821"/>
                    <a:pt x="10973" y="1277"/>
                    <a:pt x="10578" y="1824"/>
                  </a:cubicBezTo>
                  <a:cubicBezTo>
                    <a:pt x="9606" y="3344"/>
                    <a:pt x="8390" y="4712"/>
                    <a:pt x="7052" y="5897"/>
                  </a:cubicBezTo>
                  <a:cubicBezTo>
                    <a:pt x="5685" y="7082"/>
                    <a:pt x="4013" y="7842"/>
                    <a:pt x="2219" y="8086"/>
                  </a:cubicBezTo>
                  <a:cubicBezTo>
                    <a:pt x="1932" y="8122"/>
                    <a:pt x="1639" y="8139"/>
                    <a:pt x="1346" y="8139"/>
                  </a:cubicBezTo>
                  <a:cubicBezTo>
                    <a:pt x="895" y="8139"/>
                    <a:pt x="442" y="8098"/>
                    <a:pt x="1" y="8025"/>
                  </a:cubicBezTo>
                  <a:lnTo>
                    <a:pt x="1" y="8025"/>
                  </a:lnTo>
                  <a:cubicBezTo>
                    <a:pt x="1" y="8025"/>
                    <a:pt x="31" y="8055"/>
                    <a:pt x="153" y="8086"/>
                  </a:cubicBezTo>
                  <a:cubicBezTo>
                    <a:pt x="274" y="8116"/>
                    <a:pt x="426" y="8146"/>
                    <a:pt x="578" y="8177"/>
                  </a:cubicBezTo>
                  <a:cubicBezTo>
                    <a:pt x="931" y="8236"/>
                    <a:pt x="1285" y="8269"/>
                    <a:pt x="1646" y="8269"/>
                  </a:cubicBezTo>
                  <a:cubicBezTo>
                    <a:pt x="1844" y="8269"/>
                    <a:pt x="2045" y="8259"/>
                    <a:pt x="2250" y="8238"/>
                  </a:cubicBezTo>
                  <a:cubicBezTo>
                    <a:pt x="4074" y="7994"/>
                    <a:pt x="5776" y="7265"/>
                    <a:pt x="7174" y="6049"/>
                  </a:cubicBezTo>
                  <a:cubicBezTo>
                    <a:pt x="8542" y="4864"/>
                    <a:pt x="9727" y="3465"/>
                    <a:pt x="10700" y="1915"/>
                  </a:cubicBezTo>
                  <a:cubicBezTo>
                    <a:pt x="11095" y="1338"/>
                    <a:pt x="11369" y="851"/>
                    <a:pt x="11581" y="517"/>
                  </a:cubicBezTo>
                  <a:cubicBezTo>
                    <a:pt x="11703" y="365"/>
                    <a:pt x="11794" y="183"/>
                    <a:pt x="118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3796;p72"/>
            <p:cNvSpPr/>
            <p:nvPr/>
          </p:nvSpPr>
          <p:spPr>
            <a:xfrm>
              <a:off x="4817225" y="2179575"/>
              <a:ext cx="161125" cy="34900"/>
            </a:xfrm>
            <a:custGeom>
              <a:avLst/>
              <a:gdLst/>
              <a:ahLst/>
              <a:cxnLst/>
              <a:rect l="l" t="t" r="r" b="b"/>
              <a:pathLst>
                <a:path w="6445" h="1396" extrusionOk="0">
                  <a:moveTo>
                    <a:pt x="6435" y="1"/>
                  </a:moveTo>
                  <a:cubicBezTo>
                    <a:pt x="6374" y="1"/>
                    <a:pt x="6073" y="202"/>
                    <a:pt x="5533" y="429"/>
                  </a:cubicBezTo>
                  <a:cubicBezTo>
                    <a:pt x="4482" y="943"/>
                    <a:pt x="3348" y="1195"/>
                    <a:pt x="2205" y="1195"/>
                  </a:cubicBezTo>
                  <a:cubicBezTo>
                    <a:pt x="1795" y="1195"/>
                    <a:pt x="1383" y="1162"/>
                    <a:pt x="973" y="1098"/>
                  </a:cubicBezTo>
                  <a:cubicBezTo>
                    <a:pt x="473" y="1019"/>
                    <a:pt x="110" y="940"/>
                    <a:pt x="21" y="940"/>
                  </a:cubicBezTo>
                  <a:cubicBezTo>
                    <a:pt x="8" y="940"/>
                    <a:pt x="1" y="942"/>
                    <a:pt x="1" y="946"/>
                  </a:cubicBezTo>
                  <a:cubicBezTo>
                    <a:pt x="304" y="1098"/>
                    <a:pt x="608" y="1189"/>
                    <a:pt x="943" y="1250"/>
                  </a:cubicBezTo>
                  <a:cubicBezTo>
                    <a:pt x="1413" y="1347"/>
                    <a:pt x="1885" y="1396"/>
                    <a:pt x="2354" y="1396"/>
                  </a:cubicBezTo>
                  <a:cubicBezTo>
                    <a:pt x="3493" y="1396"/>
                    <a:pt x="4612" y="1111"/>
                    <a:pt x="5624" y="551"/>
                  </a:cubicBezTo>
                  <a:cubicBezTo>
                    <a:pt x="5928" y="399"/>
                    <a:pt x="6201" y="216"/>
                    <a:pt x="6444" y="4"/>
                  </a:cubicBezTo>
                  <a:cubicBezTo>
                    <a:pt x="6442" y="2"/>
                    <a:pt x="6439" y="1"/>
                    <a:pt x="64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3797;p72"/>
            <p:cNvSpPr/>
            <p:nvPr/>
          </p:nvSpPr>
          <p:spPr>
            <a:xfrm>
              <a:off x="5355225" y="2042125"/>
              <a:ext cx="74500" cy="44075"/>
            </a:xfrm>
            <a:custGeom>
              <a:avLst/>
              <a:gdLst/>
              <a:ahLst/>
              <a:cxnLst/>
              <a:rect l="l" t="t" r="r" b="b"/>
              <a:pathLst>
                <a:path w="2980" h="1763" extrusionOk="0">
                  <a:moveTo>
                    <a:pt x="1" y="0"/>
                  </a:moveTo>
                  <a:cubicBezTo>
                    <a:pt x="578" y="1094"/>
                    <a:pt x="1733" y="1763"/>
                    <a:pt x="2979" y="1763"/>
                  </a:cubicBezTo>
                  <a:cubicBezTo>
                    <a:pt x="2402" y="1611"/>
                    <a:pt x="1855" y="1398"/>
                    <a:pt x="1338" y="1125"/>
                  </a:cubicBezTo>
                  <a:cubicBezTo>
                    <a:pt x="852" y="790"/>
                    <a:pt x="396" y="426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3798;p72"/>
            <p:cNvSpPr/>
            <p:nvPr/>
          </p:nvSpPr>
          <p:spPr>
            <a:xfrm>
              <a:off x="5371175" y="2120325"/>
              <a:ext cx="49425" cy="15050"/>
            </a:xfrm>
            <a:custGeom>
              <a:avLst/>
              <a:gdLst/>
              <a:ahLst/>
              <a:cxnLst/>
              <a:rect l="l" t="t" r="r" b="b"/>
              <a:pathLst>
                <a:path w="1977" h="602" extrusionOk="0">
                  <a:moveTo>
                    <a:pt x="10" y="0"/>
                  </a:moveTo>
                  <a:cubicBezTo>
                    <a:pt x="6" y="0"/>
                    <a:pt x="3" y="1"/>
                    <a:pt x="1" y="3"/>
                  </a:cubicBezTo>
                  <a:cubicBezTo>
                    <a:pt x="384" y="385"/>
                    <a:pt x="899" y="601"/>
                    <a:pt x="1425" y="601"/>
                  </a:cubicBezTo>
                  <a:cubicBezTo>
                    <a:pt x="1610" y="601"/>
                    <a:pt x="1795" y="575"/>
                    <a:pt x="1977" y="520"/>
                  </a:cubicBezTo>
                  <a:cubicBezTo>
                    <a:pt x="1977" y="428"/>
                    <a:pt x="1490" y="459"/>
                    <a:pt x="974" y="337"/>
                  </a:cubicBezTo>
                  <a:cubicBezTo>
                    <a:pt x="458" y="223"/>
                    <a:pt x="78" y="0"/>
                    <a:pt x="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3799;p72"/>
            <p:cNvSpPr/>
            <p:nvPr/>
          </p:nvSpPr>
          <p:spPr>
            <a:xfrm>
              <a:off x="4817225" y="2100625"/>
              <a:ext cx="15975" cy="90450"/>
            </a:xfrm>
            <a:custGeom>
              <a:avLst/>
              <a:gdLst/>
              <a:ahLst/>
              <a:cxnLst/>
              <a:rect l="l" t="t" r="r" b="b"/>
              <a:pathLst>
                <a:path w="639" h="3618" extrusionOk="0">
                  <a:moveTo>
                    <a:pt x="578" y="1"/>
                  </a:moveTo>
                  <a:cubicBezTo>
                    <a:pt x="274" y="548"/>
                    <a:pt x="122" y="1156"/>
                    <a:pt x="92" y="1763"/>
                  </a:cubicBezTo>
                  <a:cubicBezTo>
                    <a:pt x="1" y="2402"/>
                    <a:pt x="61" y="3010"/>
                    <a:pt x="274" y="3618"/>
                  </a:cubicBezTo>
                  <a:cubicBezTo>
                    <a:pt x="304" y="3618"/>
                    <a:pt x="213" y="2797"/>
                    <a:pt x="304" y="1794"/>
                  </a:cubicBezTo>
                  <a:cubicBezTo>
                    <a:pt x="396" y="791"/>
                    <a:pt x="639" y="1"/>
                    <a:pt x="578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3800;p72"/>
            <p:cNvSpPr/>
            <p:nvPr/>
          </p:nvSpPr>
          <p:spPr>
            <a:xfrm>
              <a:off x="3424375" y="3782250"/>
              <a:ext cx="972650" cy="1137600"/>
            </a:xfrm>
            <a:custGeom>
              <a:avLst/>
              <a:gdLst/>
              <a:ahLst/>
              <a:cxnLst/>
              <a:rect l="l" t="t" r="r" b="b"/>
              <a:pathLst>
                <a:path w="38906" h="45504" extrusionOk="0">
                  <a:moveTo>
                    <a:pt x="33769" y="1"/>
                  </a:moveTo>
                  <a:lnTo>
                    <a:pt x="3464" y="487"/>
                  </a:lnTo>
                  <a:cubicBezTo>
                    <a:pt x="3463" y="487"/>
                    <a:pt x="3463" y="487"/>
                    <a:pt x="3462" y="487"/>
                  </a:cubicBezTo>
                  <a:cubicBezTo>
                    <a:pt x="3056" y="487"/>
                    <a:pt x="0" y="14846"/>
                    <a:pt x="425" y="20427"/>
                  </a:cubicBezTo>
                  <a:cubicBezTo>
                    <a:pt x="820" y="26020"/>
                    <a:pt x="3464" y="45503"/>
                    <a:pt x="3464" y="45503"/>
                  </a:cubicBezTo>
                  <a:lnTo>
                    <a:pt x="34954" y="45503"/>
                  </a:lnTo>
                  <a:cubicBezTo>
                    <a:pt x="34954" y="45503"/>
                    <a:pt x="38906" y="26567"/>
                    <a:pt x="38207" y="20822"/>
                  </a:cubicBezTo>
                  <a:cubicBezTo>
                    <a:pt x="37507" y="15077"/>
                    <a:pt x="33769" y="1"/>
                    <a:pt x="33769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3801;p72"/>
            <p:cNvSpPr/>
            <p:nvPr/>
          </p:nvSpPr>
          <p:spPr>
            <a:xfrm>
              <a:off x="3052750" y="2290600"/>
              <a:ext cx="365550" cy="975150"/>
            </a:xfrm>
            <a:custGeom>
              <a:avLst/>
              <a:gdLst/>
              <a:ahLst/>
              <a:cxnLst/>
              <a:rect l="l" t="t" r="r" b="b"/>
              <a:pathLst>
                <a:path w="14622" h="39006" extrusionOk="0">
                  <a:moveTo>
                    <a:pt x="7752" y="0"/>
                  </a:moveTo>
                  <a:cubicBezTo>
                    <a:pt x="7265" y="61"/>
                    <a:pt x="6931" y="669"/>
                    <a:pt x="6901" y="1399"/>
                  </a:cubicBezTo>
                  <a:cubicBezTo>
                    <a:pt x="6901" y="1642"/>
                    <a:pt x="6992" y="5624"/>
                    <a:pt x="6992" y="5624"/>
                  </a:cubicBezTo>
                  <a:cubicBezTo>
                    <a:pt x="6749" y="5228"/>
                    <a:pt x="6475" y="4894"/>
                    <a:pt x="6201" y="4560"/>
                  </a:cubicBezTo>
                  <a:cubicBezTo>
                    <a:pt x="5634" y="3851"/>
                    <a:pt x="4406" y="3459"/>
                    <a:pt x="3059" y="3459"/>
                  </a:cubicBezTo>
                  <a:cubicBezTo>
                    <a:pt x="2962" y="3459"/>
                    <a:pt x="2865" y="3461"/>
                    <a:pt x="2767" y="3466"/>
                  </a:cubicBezTo>
                  <a:cubicBezTo>
                    <a:pt x="1338" y="3526"/>
                    <a:pt x="973" y="3678"/>
                    <a:pt x="973" y="4225"/>
                  </a:cubicBezTo>
                  <a:cubicBezTo>
                    <a:pt x="973" y="4438"/>
                    <a:pt x="1095" y="4621"/>
                    <a:pt x="1247" y="4742"/>
                  </a:cubicBezTo>
                  <a:cubicBezTo>
                    <a:pt x="1520" y="4985"/>
                    <a:pt x="1855" y="5076"/>
                    <a:pt x="2189" y="5076"/>
                  </a:cubicBezTo>
                  <a:cubicBezTo>
                    <a:pt x="2246" y="5075"/>
                    <a:pt x="2302" y="5074"/>
                    <a:pt x="2357" y="5074"/>
                  </a:cubicBezTo>
                  <a:cubicBezTo>
                    <a:pt x="4499" y="5074"/>
                    <a:pt x="5077" y="6201"/>
                    <a:pt x="5077" y="6201"/>
                  </a:cubicBezTo>
                  <a:lnTo>
                    <a:pt x="5138" y="6657"/>
                  </a:lnTo>
                  <a:cubicBezTo>
                    <a:pt x="5138" y="6657"/>
                    <a:pt x="4196" y="6002"/>
                    <a:pt x="3254" y="6002"/>
                  </a:cubicBezTo>
                  <a:cubicBezTo>
                    <a:pt x="3048" y="6002"/>
                    <a:pt x="2842" y="6034"/>
                    <a:pt x="2645" y="6110"/>
                  </a:cubicBezTo>
                  <a:cubicBezTo>
                    <a:pt x="2463" y="6171"/>
                    <a:pt x="2341" y="6262"/>
                    <a:pt x="2189" y="6383"/>
                  </a:cubicBezTo>
                  <a:cubicBezTo>
                    <a:pt x="852" y="6414"/>
                    <a:pt x="1" y="7873"/>
                    <a:pt x="669" y="9028"/>
                  </a:cubicBezTo>
                  <a:cubicBezTo>
                    <a:pt x="821" y="9301"/>
                    <a:pt x="1095" y="9484"/>
                    <a:pt x="1399" y="9484"/>
                  </a:cubicBezTo>
                  <a:cubicBezTo>
                    <a:pt x="1551" y="9423"/>
                    <a:pt x="1703" y="9332"/>
                    <a:pt x="1794" y="9210"/>
                  </a:cubicBezTo>
                  <a:cubicBezTo>
                    <a:pt x="1855" y="9180"/>
                    <a:pt x="1946" y="9119"/>
                    <a:pt x="2007" y="9058"/>
                  </a:cubicBezTo>
                  <a:lnTo>
                    <a:pt x="2280" y="10305"/>
                  </a:lnTo>
                  <a:cubicBezTo>
                    <a:pt x="2280" y="10305"/>
                    <a:pt x="3040" y="12979"/>
                    <a:pt x="3192" y="14195"/>
                  </a:cubicBezTo>
                  <a:lnTo>
                    <a:pt x="4438" y="34317"/>
                  </a:lnTo>
                  <a:cubicBezTo>
                    <a:pt x="4585" y="36959"/>
                    <a:pt x="6802" y="39006"/>
                    <a:pt x="9445" y="39006"/>
                  </a:cubicBezTo>
                  <a:cubicBezTo>
                    <a:pt x="9539" y="39006"/>
                    <a:pt x="9633" y="39003"/>
                    <a:pt x="9727" y="38998"/>
                  </a:cubicBezTo>
                  <a:lnTo>
                    <a:pt x="9819" y="38998"/>
                  </a:lnTo>
                  <a:cubicBezTo>
                    <a:pt x="12554" y="38785"/>
                    <a:pt x="14621" y="36384"/>
                    <a:pt x="14408" y="33618"/>
                  </a:cubicBezTo>
                  <a:cubicBezTo>
                    <a:pt x="14378" y="33375"/>
                    <a:pt x="14347" y="33162"/>
                    <a:pt x="14287" y="32919"/>
                  </a:cubicBezTo>
                  <a:lnTo>
                    <a:pt x="9788" y="12645"/>
                  </a:lnTo>
                  <a:lnTo>
                    <a:pt x="9515" y="9301"/>
                  </a:lnTo>
                  <a:cubicBezTo>
                    <a:pt x="9515" y="9301"/>
                    <a:pt x="8511" y="1763"/>
                    <a:pt x="8481" y="1034"/>
                  </a:cubicBezTo>
                  <a:cubicBezTo>
                    <a:pt x="8481" y="183"/>
                    <a:pt x="8056" y="0"/>
                    <a:pt x="775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3802;p72"/>
            <p:cNvSpPr/>
            <p:nvPr/>
          </p:nvSpPr>
          <p:spPr>
            <a:xfrm>
              <a:off x="3172825" y="2472000"/>
              <a:ext cx="110200" cy="128375"/>
            </a:xfrm>
            <a:custGeom>
              <a:avLst/>
              <a:gdLst/>
              <a:ahLst/>
              <a:cxnLst/>
              <a:rect l="l" t="t" r="r" b="b"/>
              <a:pathLst>
                <a:path w="4408" h="5135" extrusionOk="0">
                  <a:moveTo>
                    <a:pt x="297" y="1"/>
                  </a:moveTo>
                  <a:cubicBezTo>
                    <a:pt x="247" y="1"/>
                    <a:pt x="198" y="12"/>
                    <a:pt x="152" y="39"/>
                  </a:cubicBezTo>
                  <a:cubicBezTo>
                    <a:pt x="0" y="161"/>
                    <a:pt x="61" y="374"/>
                    <a:pt x="122" y="556"/>
                  </a:cubicBezTo>
                  <a:cubicBezTo>
                    <a:pt x="669" y="1711"/>
                    <a:pt x="2128" y="2258"/>
                    <a:pt x="2736" y="3413"/>
                  </a:cubicBezTo>
                  <a:cubicBezTo>
                    <a:pt x="2918" y="3778"/>
                    <a:pt x="3009" y="4204"/>
                    <a:pt x="3253" y="4568"/>
                  </a:cubicBezTo>
                  <a:cubicBezTo>
                    <a:pt x="3435" y="4907"/>
                    <a:pt x="3774" y="5135"/>
                    <a:pt x="4136" y="5135"/>
                  </a:cubicBezTo>
                  <a:cubicBezTo>
                    <a:pt x="4196" y="5135"/>
                    <a:pt x="4256" y="5128"/>
                    <a:pt x="4316" y="5115"/>
                  </a:cubicBezTo>
                  <a:lnTo>
                    <a:pt x="4408" y="2137"/>
                  </a:lnTo>
                  <a:lnTo>
                    <a:pt x="608" y="100"/>
                  </a:lnTo>
                  <a:cubicBezTo>
                    <a:pt x="523" y="58"/>
                    <a:pt x="409" y="1"/>
                    <a:pt x="29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3803;p72"/>
            <p:cNvSpPr/>
            <p:nvPr/>
          </p:nvSpPr>
          <p:spPr>
            <a:xfrm>
              <a:off x="3171300" y="2469750"/>
              <a:ext cx="111725" cy="131925"/>
            </a:xfrm>
            <a:custGeom>
              <a:avLst/>
              <a:gdLst/>
              <a:ahLst/>
              <a:cxnLst/>
              <a:rect l="l" t="t" r="r" b="b"/>
              <a:pathLst>
                <a:path w="4469" h="5277" extrusionOk="0">
                  <a:moveTo>
                    <a:pt x="355" y="0"/>
                  </a:moveTo>
                  <a:cubicBezTo>
                    <a:pt x="317" y="0"/>
                    <a:pt x="280" y="3"/>
                    <a:pt x="244" y="8"/>
                  </a:cubicBezTo>
                  <a:cubicBezTo>
                    <a:pt x="122" y="38"/>
                    <a:pt x="0" y="160"/>
                    <a:pt x="0" y="312"/>
                  </a:cubicBezTo>
                  <a:cubicBezTo>
                    <a:pt x="0" y="433"/>
                    <a:pt x="31" y="555"/>
                    <a:pt x="61" y="676"/>
                  </a:cubicBezTo>
                  <a:cubicBezTo>
                    <a:pt x="152" y="859"/>
                    <a:pt x="274" y="1041"/>
                    <a:pt x="396" y="1193"/>
                  </a:cubicBezTo>
                  <a:cubicBezTo>
                    <a:pt x="912" y="1862"/>
                    <a:pt x="1611" y="2287"/>
                    <a:pt x="2098" y="2774"/>
                  </a:cubicBezTo>
                  <a:cubicBezTo>
                    <a:pt x="2341" y="2987"/>
                    <a:pt x="2523" y="3260"/>
                    <a:pt x="2706" y="3534"/>
                  </a:cubicBezTo>
                  <a:cubicBezTo>
                    <a:pt x="2827" y="3807"/>
                    <a:pt x="2918" y="4081"/>
                    <a:pt x="3040" y="4324"/>
                  </a:cubicBezTo>
                  <a:cubicBezTo>
                    <a:pt x="3192" y="4749"/>
                    <a:pt x="3496" y="5084"/>
                    <a:pt x="3921" y="5236"/>
                  </a:cubicBezTo>
                  <a:cubicBezTo>
                    <a:pt x="4023" y="5266"/>
                    <a:pt x="4111" y="5276"/>
                    <a:pt x="4183" y="5276"/>
                  </a:cubicBezTo>
                  <a:cubicBezTo>
                    <a:pt x="4327" y="5276"/>
                    <a:pt x="4408" y="5236"/>
                    <a:pt x="4408" y="5236"/>
                  </a:cubicBezTo>
                  <a:cubicBezTo>
                    <a:pt x="4256" y="5236"/>
                    <a:pt x="4104" y="5205"/>
                    <a:pt x="3952" y="5145"/>
                  </a:cubicBezTo>
                  <a:cubicBezTo>
                    <a:pt x="3587" y="4962"/>
                    <a:pt x="3314" y="4658"/>
                    <a:pt x="3192" y="4263"/>
                  </a:cubicBezTo>
                  <a:cubicBezTo>
                    <a:pt x="3101" y="3959"/>
                    <a:pt x="2979" y="3716"/>
                    <a:pt x="2858" y="3442"/>
                  </a:cubicBezTo>
                  <a:cubicBezTo>
                    <a:pt x="2706" y="3139"/>
                    <a:pt x="2493" y="2865"/>
                    <a:pt x="2250" y="2622"/>
                  </a:cubicBezTo>
                  <a:cubicBezTo>
                    <a:pt x="1733" y="2105"/>
                    <a:pt x="1064" y="1680"/>
                    <a:pt x="578" y="1041"/>
                  </a:cubicBezTo>
                  <a:cubicBezTo>
                    <a:pt x="456" y="889"/>
                    <a:pt x="365" y="737"/>
                    <a:pt x="274" y="555"/>
                  </a:cubicBezTo>
                  <a:cubicBezTo>
                    <a:pt x="213" y="403"/>
                    <a:pt x="213" y="251"/>
                    <a:pt x="304" y="221"/>
                  </a:cubicBezTo>
                  <a:cubicBezTo>
                    <a:pt x="456" y="221"/>
                    <a:pt x="608" y="281"/>
                    <a:pt x="760" y="373"/>
                  </a:cubicBezTo>
                  <a:lnTo>
                    <a:pt x="1216" y="616"/>
                  </a:lnTo>
                  <a:lnTo>
                    <a:pt x="2888" y="1497"/>
                  </a:lnTo>
                  <a:cubicBezTo>
                    <a:pt x="3374" y="1740"/>
                    <a:pt x="3739" y="1923"/>
                    <a:pt x="4013" y="2044"/>
                  </a:cubicBezTo>
                  <a:cubicBezTo>
                    <a:pt x="4165" y="2135"/>
                    <a:pt x="4317" y="2196"/>
                    <a:pt x="4469" y="2227"/>
                  </a:cubicBezTo>
                  <a:cubicBezTo>
                    <a:pt x="4347" y="2135"/>
                    <a:pt x="4225" y="2044"/>
                    <a:pt x="4073" y="1983"/>
                  </a:cubicBezTo>
                  <a:cubicBezTo>
                    <a:pt x="3830" y="1801"/>
                    <a:pt x="3435" y="1588"/>
                    <a:pt x="2979" y="1345"/>
                  </a:cubicBezTo>
                  <a:lnTo>
                    <a:pt x="1338" y="433"/>
                  </a:lnTo>
                  <a:lnTo>
                    <a:pt x="882" y="160"/>
                  </a:lnTo>
                  <a:cubicBezTo>
                    <a:pt x="731" y="59"/>
                    <a:pt x="538" y="0"/>
                    <a:pt x="35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3804;p72"/>
            <p:cNvSpPr/>
            <p:nvPr/>
          </p:nvSpPr>
          <p:spPr>
            <a:xfrm>
              <a:off x="3075550" y="2389375"/>
              <a:ext cx="107925" cy="67675"/>
            </a:xfrm>
            <a:custGeom>
              <a:avLst/>
              <a:gdLst/>
              <a:ahLst/>
              <a:cxnLst/>
              <a:rect l="l" t="t" r="r" b="b"/>
              <a:pathLst>
                <a:path w="4317" h="2707" extrusionOk="0">
                  <a:moveTo>
                    <a:pt x="122" y="1"/>
                  </a:moveTo>
                  <a:cubicBezTo>
                    <a:pt x="61" y="62"/>
                    <a:pt x="31" y="153"/>
                    <a:pt x="31" y="244"/>
                  </a:cubicBezTo>
                  <a:cubicBezTo>
                    <a:pt x="1" y="457"/>
                    <a:pt x="92" y="670"/>
                    <a:pt x="274" y="822"/>
                  </a:cubicBezTo>
                  <a:cubicBezTo>
                    <a:pt x="517" y="1034"/>
                    <a:pt x="791" y="1156"/>
                    <a:pt x="1095" y="1217"/>
                  </a:cubicBezTo>
                  <a:cubicBezTo>
                    <a:pt x="1391" y="1285"/>
                    <a:pt x="1670" y="1319"/>
                    <a:pt x="1958" y="1319"/>
                  </a:cubicBezTo>
                  <a:cubicBezTo>
                    <a:pt x="2054" y="1319"/>
                    <a:pt x="2151" y="1315"/>
                    <a:pt x="2250" y="1308"/>
                  </a:cubicBezTo>
                  <a:cubicBezTo>
                    <a:pt x="2615" y="1308"/>
                    <a:pt x="2979" y="1369"/>
                    <a:pt x="3314" y="1460"/>
                  </a:cubicBezTo>
                  <a:cubicBezTo>
                    <a:pt x="3587" y="1551"/>
                    <a:pt x="3830" y="1733"/>
                    <a:pt x="4013" y="1946"/>
                  </a:cubicBezTo>
                  <a:cubicBezTo>
                    <a:pt x="4165" y="2189"/>
                    <a:pt x="4256" y="2432"/>
                    <a:pt x="4286" y="2706"/>
                  </a:cubicBezTo>
                  <a:cubicBezTo>
                    <a:pt x="4317" y="2645"/>
                    <a:pt x="4317" y="2554"/>
                    <a:pt x="4317" y="2463"/>
                  </a:cubicBezTo>
                  <a:cubicBezTo>
                    <a:pt x="4317" y="2250"/>
                    <a:pt x="4256" y="2068"/>
                    <a:pt x="4134" y="1885"/>
                  </a:cubicBezTo>
                  <a:cubicBezTo>
                    <a:pt x="3952" y="1612"/>
                    <a:pt x="3678" y="1399"/>
                    <a:pt x="3374" y="1308"/>
                  </a:cubicBezTo>
                  <a:cubicBezTo>
                    <a:pt x="3010" y="1186"/>
                    <a:pt x="2615" y="1125"/>
                    <a:pt x="2250" y="1125"/>
                  </a:cubicBezTo>
                  <a:cubicBezTo>
                    <a:pt x="2152" y="1134"/>
                    <a:pt x="2054" y="1137"/>
                    <a:pt x="1957" y="1137"/>
                  </a:cubicBezTo>
                  <a:cubicBezTo>
                    <a:pt x="1690" y="1137"/>
                    <a:pt x="1423" y="1109"/>
                    <a:pt x="1156" y="1065"/>
                  </a:cubicBezTo>
                  <a:cubicBezTo>
                    <a:pt x="852" y="1034"/>
                    <a:pt x="578" y="913"/>
                    <a:pt x="365" y="730"/>
                  </a:cubicBezTo>
                  <a:cubicBezTo>
                    <a:pt x="213" y="609"/>
                    <a:pt x="122" y="426"/>
                    <a:pt x="122" y="21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3805;p72"/>
            <p:cNvSpPr/>
            <p:nvPr/>
          </p:nvSpPr>
          <p:spPr>
            <a:xfrm>
              <a:off x="3222200" y="2317950"/>
              <a:ext cx="5350" cy="134525"/>
            </a:xfrm>
            <a:custGeom>
              <a:avLst/>
              <a:gdLst/>
              <a:ahLst/>
              <a:cxnLst/>
              <a:rect l="l" t="t" r="r" b="b"/>
              <a:pathLst>
                <a:path w="214" h="5381" extrusionOk="0">
                  <a:moveTo>
                    <a:pt x="153" y="1"/>
                  </a:moveTo>
                  <a:cubicBezTo>
                    <a:pt x="92" y="274"/>
                    <a:pt x="62" y="548"/>
                    <a:pt x="62" y="821"/>
                  </a:cubicBezTo>
                  <a:cubicBezTo>
                    <a:pt x="31" y="1277"/>
                    <a:pt x="1" y="1976"/>
                    <a:pt x="31" y="2706"/>
                  </a:cubicBezTo>
                  <a:cubicBezTo>
                    <a:pt x="31" y="3435"/>
                    <a:pt x="62" y="4104"/>
                    <a:pt x="92" y="4621"/>
                  </a:cubicBezTo>
                  <a:cubicBezTo>
                    <a:pt x="92" y="4864"/>
                    <a:pt x="123" y="5137"/>
                    <a:pt x="183" y="5381"/>
                  </a:cubicBezTo>
                  <a:cubicBezTo>
                    <a:pt x="214" y="5137"/>
                    <a:pt x="214" y="4864"/>
                    <a:pt x="183" y="4590"/>
                  </a:cubicBezTo>
                  <a:cubicBezTo>
                    <a:pt x="183" y="4074"/>
                    <a:pt x="183" y="3405"/>
                    <a:pt x="183" y="2706"/>
                  </a:cubicBezTo>
                  <a:lnTo>
                    <a:pt x="183" y="791"/>
                  </a:lnTo>
                  <a:cubicBezTo>
                    <a:pt x="183" y="548"/>
                    <a:pt x="183" y="274"/>
                    <a:pt x="15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3806;p72"/>
            <p:cNvSpPr/>
            <p:nvPr/>
          </p:nvSpPr>
          <p:spPr>
            <a:xfrm>
              <a:off x="3093800" y="2454725"/>
              <a:ext cx="66875" cy="66900"/>
            </a:xfrm>
            <a:custGeom>
              <a:avLst/>
              <a:gdLst/>
              <a:ahLst/>
              <a:cxnLst/>
              <a:rect l="l" t="t" r="r" b="b"/>
              <a:pathLst>
                <a:path w="2675" h="2676" extrusionOk="0">
                  <a:moveTo>
                    <a:pt x="395" y="1"/>
                  </a:moveTo>
                  <a:cubicBezTo>
                    <a:pt x="395" y="1"/>
                    <a:pt x="304" y="62"/>
                    <a:pt x="243" y="214"/>
                  </a:cubicBezTo>
                  <a:cubicBezTo>
                    <a:pt x="152" y="396"/>
                    <a:pt x="61" y="639"/>
                    <a:pt x="61" y="852"/>
                  </a:cubicBezTo>
                  <a:cubicBezTo>
                    <a:pt x="0" y="1186"/>
                    <a:pt x="0" y="1551"/>
                    <a:pt x="61" y="1885"/>
                  </a:cubicBezTo>
                  <a:cubicBezTo>
                    <a:pt x="91" y="2098"/>
                    <a:pt x="182" y="2281"/>
                    <a:pt x="334" y="2432"/>
                  </a:cubicBezTo>
                  <a:cubicBezTo>
                    <a:pt x="517" y="2584"/>
                    <a:pt x="730" y="2676"/>
                    <a:pt x="973" y="2676"/>
                  </a:cubicBezTo>
                  <a:cubicBezTo>
                    <a:pt x="1216" y="2676"/>
                    <a:pt x="1429" y="2554"/>
                    <a:pt x="1581" y="2372"/>
                  </a:cubicBezTo>
                  <a:cubicBezTo>
                    <a:pt x="1672" y="2189"/>
                    <a:pt x="1702" y="1946"/>
                    <a:pt x="1672" y="1733"/>
                  </a:cubicBezTo>
                  <a:cubicBezTo>
                    <a:pt x="1611" y="1581"/>
                    <a:pt x="1611" y="1399"/>
                    <a:pt x="1611" y="1217"/>
                  </a:cubicBezTo>
                  <a:cubicBezTo>
                    <a:pt x="1611" y="1095"/>
                    <a:pt x="1702" y="974"/>
                    <a:pt x="1824" y="882"/>
                  </a:cubicBezTo>
                  <a:cubicBezTo>
                    <a:pt x="1906" y="855"/>
                    <a:pt x="2000" y="840"/>
                    <a:pt x="2096" y="840"/>
                  </a:cubicBezTo>
                  <a:cubicBezTo>
                    <a:pt x="2212" y="840"/>
                    <a:pt x="2331" y="863"/>
                    <a:pt x="2432" y="913"/>
                  </a:cubicBezTo>
                  <a:cubicBezTo>
                    <a:pt x="2493" y="943"/>
                    <a:pt x="2584" y="974"/>
                    <a:pt x="2675" y="1004"/>
                  </a:cubicBezTo>
                  <a:cubicBezTo>
                    <a:pt x="2675" y="1004"/>
                    <a:pt x="2614" y="943"/>
                    <a:pt x="2462" y="852"/>
                  </a:cubicBezTo>
                  <a:cubicBezTo>
                    <a:pt x="2333" y="778"/>
                    <a:pt x="2193" y="738"/>
                    <a:pt x="2049" y="738"/>
                  </a:cubicBezTo>
                  <a:cubicBezTo>
                    <a:pt x="1955" y="738"/>
                    <a:pt x="1859" y="755"/>
                    <a:pt x="1763" y="791"/>
                  </a:cubicBezTo>
                  <a:cubicBezTo>
                    <a:pt x="1611" y="882"/>
                    <a:pt x="1489" y="1034"/>
                    <a:pt x="1489" y="1217"/>
                  </a:cubicBezTo>
                  <a:cubicBezTo>
                    <a:pt x="1459" y="1399"/>
                    <a:pt x="1489" y="1581"/>
                    <a:pt x="1520" y="1764"/>
                  </a:cubicBezTo>
                  <a:cubicBezTo>
                    <a:pt x="1550" y="1946"/>
                    <a:pt x="1520" y="2129"/>
                    <a:pt x="1429" y="2281"/>
                  </a:cubicBezTo>
                  <a:cubicBezTo>
                    <a:pt x="1337" y="2432"/>
                    <a:pt x="1155" y="2524"/>
                    <a:pt x="973" y="2524"/>
                  </a:cubicBezTo>
                  <a:cubicBezTo>
                    <a:pt x="578" y="2493"/>
                    <a:pt x="274" y="2220"/>
                    <a:pt x="182" y="1855"/>
                  </a:cubicBezTo>
                  <a:cubicBezTo>
                    <a:pt x="122" y="1521"/>
                    <a:pt x="122" y="1186"/>
                    <a:pt x="152" y="882"/>
                  </a:cubicBezTo>
                  <a:cubicBezTo>
                    <a:pt x="182" y="639"/>
                    <a:pt x="213" y="426"/>
                    <a:pt x="304" y="214"/>
                  </a:cubicBezTo>
                  <a:cubicBezTo>
                    <a:pt x="365" y="92"/>
                    <a:pt x="395" y="1"/>
                    <a:pt x="39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3807;p72"/>
            <p:cNvSpPr/>
            <p:nvPr/>
          </p:nvSpPr>
          <p:spPr>
            <a:xfrm>
              <a:off x="3060350" y="2450925"/>
              <a:ext cx="46375" cy="78000"/>
            </a:xfrm>
            <a:custGeom>
              <a:avLst/>
              <a:gdLst/>
              <a:ahLst/>
              <a:cxnLst/>
              <a:rect l="l" t="t" r="r" b="b"/>
              <a:pathLst>
                <a:path w="1855" h="3120" extrusionOk="0">
                  <a:moveTo>
                    <a:pt x="1612" y="1"/>
                  </a:moveTo>
                  <a:cubicBezTo>
                    <a:pt x="1399" y="1"/>
                    <a:pt x="1216" y="62"/>
                    <a:pt x="1034" y="153"/>
                  </a:cubicBezTo>
                  <a:cubicBezTo>
                    <a:pt x="730" y="274"/>
                    <a:pt x="517" y="487"/>
                    <a:pt x="335" y="730"/>
                  </a:cubicBezTo>
                  <a:cubicBezTo>
                    <a:pt x="92" y="1034"/>
                    <a:pt x="1" y="1399"/>
                    <a:pt x="1" y="1794"/>
                  </a:cubicBezTo>
                  <a:cubicBezTo>
                    <a:pt x="1" y="2189"/>
                    <a:pt x="122" y="2554"/>
                    <a:pt x="396" y="2828"/>
                  </a:cubicBezTo>
                  <a:cubicBezTo>
                    <a:pt x="566" y="3022"/>
                    <a:pt x="814" y="3119"/>
                    <a:pt x="1078" y="3119"/>
                  </a:cubicBezTo>
                  <a:cubicBezTo>
                    <a:pt x="1144" y="3119"/>
                    <a:pt x="1210" y="3113"/>
                    <a:pt x="1277" y="3101"/>
                  </a:cubicBezTo>
                  <a:cubicBezTo>
                    <a:pt x="1490" y="3040"/>
                    <a:pt x="1642" y="2888"/>
                    <a:pt x="1733" y="2676"/>
                  </a:cubicBezTo>
                  <a:cubicBezTo>
                    <a:pt x="1764" y="2615"/>
                    <a:pt x="1764" y="2524"/>
                    <a:pt x="1764" y="2463"/>
                  </a:cubicBezTo>
                  <a:cubicBezTo>
                    <a:pt x="1733" y="2463"/>
                    <a:pt x="1733" y="2524"/>
                    <a:pt x="1703" y="2645"/>
                  </a:cubicBezTo>
                  <a:cubicBezTo>
                    <a:pt x="1612" y="2828"/>
                    <a:pt x="1460" y="2949"/>
                    <a:pt x="1277" y="2980"/>
                  </a:cubicBezTo>
                  <a:cubicBezTo>
                    <a:pt x="1215" y="2992"/>
                    <a:pt x="1154" y="2998"/>
                    <a:pt x="1095" y="2998"/>
                  </a:cubicBezTo>
                  <a:cubicBezTo>
                    <a:pt x="865" y="2998"/>
                    <a:pt x="663" y="2906"/>
                    <a:pt x="517" y="2736"/>
                  </a:cubicBezTo>
                  <a:cubicBezTo>
                    <a:pt x="274" y="2463"/>
                    <a:pt x="153" y="2129"/>
                    <a:pt x="153" y="1794"/>
                  </a:cubicBezTo>
                  <a:cubicBezTo>
                    <a:pt x="153" y="1156"/>
                    <a:pt x="517" y="548"/>
                    <a:pt x="1095" y="244"/>
                  </a:cubicBezTo>
                  <a:cubicBezTo>
                    <a:pt x="1338" y="153"/>
                    <a:pt x="1581" y="62"/>
                    <a:pt x="1855" y="31"/>
                  </a:cubicBezTo>
                  <a:cubicBezTo>
                    <a:pt x="1764" y="1"/>
                    <a:pt x="1703" y="1"/>
                    <a:pt x="16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3808;p72"/>
            <p:cNvSpPr/>
            <p:nvPr/>
          </p:nvSpPr>
          <p:spPr>
            <a:xfrm>
              <a:off x="3173575" y="2536050"/>
              <a:ext cx="48650" cy="60050"/>
            </a:xfrm>
            <a:custGeom>
              <a:avLst/>
              <a:gdLst/>
              <a:ahLst/>
              <a:cxnLst/>
              <a:rect l="l" t="t" r="r" b="b"/>
              <a:pathLst>
                <a:path w="1946" h="2402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520" y="487"/>
                    <a:pt x="1247" y="1064"/>
                    <a:pt x="1156" y="1672"/>
                  </a:cubicBezTo>
                  <a:cubicBezTo>
                    <a:pt x="1113" y="1799"/>
                    <a:pt x="1100" y="1926"/>
                    <a:pt x="1086" y="2053"/>
                  </a:cubicBezTo>
                  <a:lnTo>
                    <a:pt x="1086" y="2053"/>
                  </a:lnTo>
                  <a:cubicBezTo>
                    <a:pt x="890" y="1863"/>
                    <a:pt x="650" y="1724"/>
                    <a:pt x="365" y="1672"/>
                  </a:cubicBezTo>
                  <a:cubicBezTo>
                    <a:pt x="305" y="1657"/>
                    <a:pt x="244" y="1649"/>
                    <a:pt x="183" y="1649"/>
                  </a:cubicBezTo>
                  <a:cubicBezTo>
                    <a:pt x="122" y="1649"/>
                    <a:pt x="61" y="1657"/>
                    <a:pt x="1" y="1672"/>
                  </a:cubicBezTo>
                  <a:cubicBezTo>
                    <a:pt x="92" y="1702"/>
                    <a:pt x="213" y="1733"/>
                    <a:pt x="335" y="1763"/>
                  </a:cubicBezTo>
                  <a:cubicBezTo>
                    <a:pt x="609" y="1854"/>
                    <a:pt x="882" y="2037"/>
                    <a:pt x="1095" y="2280"/>
                  </a:cubicBezTo>
                  <a:lnTo>
                    <a:pt x="1186" y="2401"/>
                  </a:lnTo>
                  <a:lnTo>
                    <a:pt x="1216" y="2219"/>
                  </a:lnTo>
                  <a:cubicBezTo>
                    <a:pt x="1247" y="2067"/>
                    <a:pt x="1277" y="1885"/>
                    <a:pt x="1308" y="1702"/>
                  </a:cubicBezTo>
                  <a:cubicBezTo>
                    <a:pt x="1460" y="1125"/>
                    <a:pt x="1672" y="547"/>
                    <a:pt x="194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3809;p72"/>
            <p:cNvSpPr/>
            <p:nvPr/>
          </p:nvSpPr>
          <p:spPr>
            <a:xfrm>
              <a:off x="3141650" y="2408375"/>
              <a:ext cx="28925" cy="13825"/>
            </a:xfrm>
            <a:custGeom>
              <a:avLst/>
              <a:gdLst/>
              <a:ahLst/>
              <a:cxnLst/>
              <a:rect l="l" t="t" r="r" b="b"/>
              <a:pathLst>
                <a:path w="1157" h="553" extrusionOk="0">
                  <a:moveTo>
                    <a:pt x="1126" y="1"/>
                  </a:moveTo>
                  <a:cubicBezTo>
                    <a:pt x="1095" y="1"/>
                    <a:pt x="882" y="183"/>
                    <a:pt x="579" y="305"/>
                  </a:cubicBezTo>
                  <a:cubicBezTo>
                    <a:pt x="305" y="457"/>
                    <a:pt x="31" y="457"/>
                    <a:pt x="1" y="487"/>
                  </a:cubicBezTo>
                  <a:cubicBezTo>
                    <a:pt x="1" y="520"/>
                    <a:pt x="88" y="552"/>
                    <a:pt x="224" y="552"/>
                  </a:cubicBezTo>
                  <a:cubicBezTo>
                    <a:pt x="343" y="552"/>
                    <a:pt x="500" y="527"/>
                    <a:pt x="670" y="457"/>
                  </a:cubicBezTo>
                  <a:cubicBezTo>
                    <a:pt x="1004" y="305"/>
                    <a:pt x="1156" y="1"/>
                    <a:pt x="112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3810;p72"/>
            <p:cNvSpPr/>
            <p:nvPr/>
          </p:nvSpPr>
          <p:spPr>
            <a:xfrm>
              <a:off x="3697900" y="2683450"/>
              <a:ext cx="848075" cy="1215925"/>
            </a:xfrm>
            <a:custGeom>
              <a:avLst/>
              <a:gdLst/>
              <a:ahLst/>
              <a:cxnLst/>
              <a:rect l="l" t="t" r="r" b="b"/>
              <a:pathLst>
                <a:path w="33923" h="48637" extrusionOk="0">
                  <a:moveTo>
                    <a:pt x="24621" y="1"/>
                  </a:moveTo>
                  <a:cubicBezTo>
                    <a:pt x="17934" y="1"/>
                    <a:pt x="20518" y="14773"/>
                    <a:pt x="20518" y="14773"/>
                  </a:cubicBezTo>
                  <a:lnTo>
                    <a:pt x="23314" y="31886"/>
                  </a:lnTo>
                  <a:lnTo>
                    <a:pt x="22341" y="32950"/>
                  </a:lnTo>
                  <a:lnTo>
                    <a:pt x="22341" y="33466"/>
                  </a:lnTo>
                  <a:lnTo>
                    <a:pt x="1" y="42859"/>
                  </a:lnTo>
                  <a:lnTo>
                    <a:pt x="6870" y="48634"/>
                  </a:lnTo>
                  <a:cubicBezTo>
                    <a:pt x="7010" y="48635"/>
                    <a:pt x="7149" y="48636"/>
                    <a:pt x="7288" y="48636"/>
                  </a:cubicBezTo>
                  <a:cubicBezTo>
                    <a:pt x="18447" y="48636"/>
                    <a:pt x="26832" y="43854"/>
                    <a:pt x="31035" y="40792"/>
                  </a:cubicBezTo>
                  <a:cubicBezTo>
                    <a:pt x="32919" y="39424"/>
                    <a:pt x="33922" y="37144"/>
                    <a:pt x="33649" y="34834"/>
                  </a:cubicBezTo>
                  <a:cubicBezTo>
                    <a:pt x="32858" y="28390"/>
                    <a:pt x="31217" y="15047"/>
                    <a:pt x="30913" y="11794"/>
                  </a:cubicBezTo>
                  <a:cubicBezTo>
                    <a:pt x="30214" y="4682"/>
                    <a:pt x="26263" y="1"/>
                    <a:pt x="2462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3811;p72"/>
            <p:cNvSpPr/>
            <p:nvPr/>
          </p:nvSpPr>
          <p:spPr>
            <a:xfrm>
              <a:off x="3965375" y="1931175"/>
              <a:ext cx="296400" cy="533275"/>
            </a:xfrm>
            <a:custGeom>
              <a:avLst/>
              <a:gdLst/>
              <a:ahLst/>
              <a:cxnLst/>
              <a:rect l="l" t="t" r="r" b="b"/>
              <a:pathLst>
                <a:path w="11856" h="21331" extrusionOk="0">
                  <a:moveTo>
                    <a:pt x="8086" y="0"/>
                  </a:moveTo>
                  <a:lnTo>
                    <a:pt x="1" y="21186"/>
                  </a:lnTo>
                  <a:cubicBezTo>
                    <a:pt x="701" y="21279"/>
                    <a:pt x="1414" y="21331"/>
                    <a:pt x="2125" y="21331"/>
                  </a:cubicBezTo>
                  <a:cubicBezTo>
                    <a:pt x="4193" y="21331"/>
                    <a:pt x="6254" y="20896"/>
                    <a:pt x="7995" y="19788"/>
                  </a:cubicBezTo>
                  <a:cubicBezTo>
                    <a:pt x="10305" y="18329"/>
                    <a:pt x="11855" y="15472"/>
                    <a:pt x="11308" y="12797"/>
                  </a:cubicBezTo>
                  <a:cubicBezTo>
                    <a:pt x="11035" y="11490"/>
                    <a:pt x="10275" y="10244"/>
                    <a:pt x="10457" y="8906"/>
                  </a:cubicBezTo>
                  <a:cubicBezTo>
                    <a:pt x="10579" y="7934"/>
                    <a:pt x="11217" y="7022"/>
                    <a:pt x="11217" y="6049"/>
                  </a:cubicBezTo>
                  <a:cubicBezTo>
                    <a:pt x="11247" y="3739"/>
                    <a:pt x="8177" y="2341"/>
                    <a:pt x="80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3812;p72"/>
            <p:cNvSpPr/>
            <p:nvPr/>
          </p:nvSpPr>
          <p:spPr>
            <a:xfrm>
              <a:off x="3607475" y="1917500"/>
              <a:ext cx="328300" cy="595750"/>
            </a:xfrm>
            <a:custGeom>
              <a:avLst/>
              <a:gdLst/>
              <a:ahLst/>
              <a:cxnLst/>
              <a:rect l="l" t="t" r="r" b="b"/>
              <a:pathLst>
                <a:path w="13132" h="23830" extrusionOk="0">
                  <a:moveTo>
                    <a:pt x="3800" y="0"/>
                  </a:moveTo>
                  <a:lnTo>
                    <a:pt x="3800" y="0"/>
                  </a:lnTo>
                  <a:cubicBezTo>
                    <a:pt x="3891" y="1246"/>
                    <a:pt x="3071" y="2341"/>
                    <a:pt x="2219" y="3283"/>
                  </a:cubicBezTo>
                  <a:cubicBezTo>
                    <a:pt x="1399" y="4195"/>
                    <a:pt x="487" y="5167"/>
                    <a:pt x="305" y="6414"/>
                  </a:cubicBezTo>
                  <a:cubicBezTo>
                    <a:pt x="1" y="8602"/>
                    <a:pt x="2128" y="10608"/>
                    <a:pt x="1703" y="12766"/>
                  </a:cubicBezTo>
                  <a:cubicBezTo>
                    <a:pt x="1460" y="13952"/>
                    <a:pt x="517" y="14864"/>
                    <a:pt x="335" y="16049"/>
                  </a:cubicBezTo>
                  <a:cubicBezTo>
                    <a:pt x="153" y="17204"/>
                    <a:pt x="791" y="18268"/>
                    <a:pt x="1520" y="19149"/>
                  </a:cubicBezTo>
                  <a:cubicBezTo>
                    <a:pt x="2280" y="20000"/>
                    <a:pt x="3162" y="19879"/>
                    <a:pt x="3800" y="20791"/>
                  </a:cubicBezTo>
                  <a:cubicBezTo>
                    <a:pt x="4590" y="21855"/>
                    <a:pt x="5563" y="22736"/>
                    <a:pt x="6688" y="23374"/>
                  </a:cubicBezTo>
                  <a:cubicBezTo>
                    <a:pt x="7291" y="23703"/>
                    <a:pt x="7926" y="23830"/>
                    <a:pt x="8556" y="23830"/>
                  </a:cubicBezTo>
                  <a:cubicBezTo>
                    <a:pt x="10431" y="23830"/>
                    <a:pt x="12267" y="22705"/>
                    <a:pt x="13131" y="22432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3813;p72"/>
            <p:cNvSpPr/>
            <p:nvPr/>
          </p:nvSpPr>
          <p:spPr>
            <a:xfrm>
              <a:off x="3694875" y="1769150"/>
              <a:ext cx="493175" cy="400175"/>
            </a:xfrm>
            <a:custGeom>
              <a:avLst/>
              <a:gdLst/>
              <a:ahLst/>
              <a:cxnLst/>
              <a:rect l="l" t="t" r="r" b="b"/>
              <a:pathLst>
                <a:path w="19727" h="16007" extrusionOk="0">
                  <a:moveTo>
                    <a:pt x="7164" y="0"/>
                  </a:moveTo>
                  <a:cubicBezTo>
                    <a:pt x="4170" y="0"/>
                    <a:pt x="1252" y="1940"/>
                    <a:pt x="426" y="5265"/>
                  </a:cubicBezTo>
                  <a:cubicBezTo>
                    <a:pt x="0" y="6876"/>
                    <a:pt x="274" y="8761"/>
                    <a:pt x="1550" y="9825"/>
                  </a:cubicBezTo>
                  <a:cubicBezTo>
                    <a:pt x="2350" y="10508"/>
                    <a:pt x="3369" y="10735"/>
                    <a:pt x="4438" y="10735"/>
                  </a:cubicBezTo>
                  <a:cubicBezTo>
                    <a:pt x="5318" y="10735"/>
                    <a:pt x="6231" y="10581"/>
                    <a:pt x="7082" y="10402"/>
                  </a:cubicBezTo>
                  <a:cubicBezTo>
                    <a:pt x="8019" y="10203"/>
                    <a:pt x="9025" y="10011"/>
                    <a:pt x="9995" y="10011"/>
                  </a:cubicBezTo>
                  <a:cubicBezTo>
                    <a:pt x="10946" y="10011"/>
                    <a:pt x="11862" y="10195"/>
                    <a:pt x="12645" y="10737"/>
                  </a:cubicBezTo>
                  <a:cubicBezTo>
                    <a:pt x="13587" y="11405"/>
                    <a:pt x="14134" y="12500"/>
                    <a:pt x="14712" y="13503"/>
                  </a:cubicBezTo>
                  <a:cubicBezTo>
                    <a:pt x="15289" y="14506"/>
                    <a:pt x="16019" y="15509"/>
                    <a:pt x="17113" y="15904"/>
                  </a:cubicBezTo>
                  <a:cubicBezTo>
                    <a:pt x="17321" y="15973"/>
                    <a:pt x="17544" y="16007"/>
                    <a:pt x="17769" y="16007"/>
                  </a:cubicBezTo>
                  <a:cubicBezTo>
                    <a:pt x="18722" y="16007"/>
                    <a:pt x="19702" y="15410"/>
                    <a:pt x="19727" y="14475"/>
                  </a:cubicBezTo>
                  <a:lnTo>
                    <a:pt x="19362" y="7819"/>
                  </a:lnTo>
                  <a:cubicBezTo>
                    <a:pt x="19393" y="6694"/>
                    <a:pt x="18359" y="5843"/>
                    <a:pt x="17295" y="5417"/>
                  </a:cubicBezTo>
                  <a:cubicBezTo>
                    <a:pt x="16262" y="4992"/>
                    <a:pt x="15107" y="4840"/>
                    <a:pt x="14164" y="4232"/>
                  </a:cubicBezTo>
                  <a:cubicBezTo>
                    <a:pt x="13344" y="3655"/>
                    <a:pt x="12766" y="2803"/>
                    <a:pt x="12067" y="2074"/>
                  </a:cubicBezTo>
                  <a:cubicBezTo>
                    <a:pt x="10671" y="655"/>
                    <a:pt x="8905" y="0"/>
                    <a:pt x="71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3814;p72"/>
            <p:cNvSpPr/>
            <p:nvPr/>
          </p:nvSpPr>
          <p:spPr>
            <a:xfrm>
              <a:off x="3670550" y="1906350"/>
              <a:ext cx="440000" cy="853900"/>
            </a:xfrm>
            <a:custGeom>
              <a:avLst/>
              <a:gdLst/>
              <a:ahLst/>
              <a:cxnLst/>
              <a:rect l="l" t="t" r="r" b="b"/>
              <a:pathLst>
                <a:path w="17600" h="34156" extrusionOk="0">
                  <a:moveTo>
                    <a:pt x="5544" y="1"/>
                  </a:moveTo>
                  <a:cubicBezTo>
                    <a:pt x="2538" y="1"/>
                    <a:pt x="569" y="3737"/>
                    <a:pt x="365" y="6829"/>
                  </a:cubicBezTo>
                  <a:cubicBezTo>
                    <a:pt x="122" y="10386"/>
                    <a:pt x="0" y="14762"/>
                    <a:pt x="396" y="17437"/>
                  </a:cubicBezTo>
                  <a:cubicBezTo>
                    <a:pt x="1247" y="22787"/>
                    <a:pt x="5350" y="23486"/>
                    <a:pt x="5350" y="23486"/>
                  </a:cubicBezTo>
                  <a:cubicBezTo>
                    <a:pt x="5350" y="23486"/>
                    <a:pt x="5350" y="23486"/>
                    <a:pt x="5350" y="23486"/>
                  </a:cubicBezTo>
                  <a:cubicBezTo>
                    <a:pt x="5350" y="23486"/>
                    <a:pt x="5380" y="25994"/>
                    <a:pt x="5380" y="28562"/>
                  </a:cubicBezTo>
                  <a:cubicBezTo>
                    <a:pt x="5411" y="31602"/>
                    <a:pt x="7873" y="34094"/>
                    <a:pt x="10912" y="34155"/>
                  </a:cubicBezTo>
                  <a:cubicBezTo>
                    <a:pt x="10950" y="34156"/>
                    <a:pt x="10988" y="34156"/>
                    <a:pt x="11025" y="34156"/>
                  </a:cubicBezTo>
                  <a:cubicBezTo>
                    <a:pt x="14045" y="34156"/>
                    <a:pt x="16537" y="31746"/>
                    <a:pt x="16657" y="28714"/>
                  </a:cubicBezTo>
                  <a:lnTo>
                    <a:pt x="17600" y="4458"/>
                  </a:lnTo>
                  <a:cubicBezTo>
                    <a:pt x="17600" y="3486"/>
                    <a:pt x="16870" y="2665"/>
                    <a:pt x="15897" y="2574"/>
                  </a:cubicBezTo>
                  <a:lnTo>
                    <a:pt x="5928" y="21"/>
                  </a:lnTo>
                  <a:cubicBezTo>
                    <a:pt x="5798" y="7"/>
                    <a:pt x="5670" y="1"/>
                    <a:pt x="554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3815;p72"/>
            <p:cNvSpPr/>
            <p:nvPr/>
          </p:nvSpPr>
          <p:spPr>
            <a:xfrm>
              <a:off x="3722225" y="2138550"/>
              <a:ext cx="34225" cy="32075"/>
            </a:xfrm>
            <a:custGeom>
              <a:avLst/>
              <a:gdLst/>
              <a:ahLst/>
              <a:cxnLst/>
              <a:rect l="l" t="t" r="r" b="b"/>
              <a:pathLst>
                <a:path w="1369" h="1283" extrusionOk="0">
                  <a:moveTo>
                    <a:pt x="644" y="1"/>
                  </a:moveTo>
                  <a:cubicBezTo>
                    <a:pt x="304" y="1"/>
                    <a:pt x="29" y="265"/>
                    <a:pt x="0" y="611"/>
                  </a:cubicBezTo>
                  <a:cubicBezTo>
                    <a:pt x="0" y="976"/>
                    <a:pt x="274" y="1280"/>
                    <a:pt x="669" y="1280"/>
                  </a:cubicBezTo>
                  <a:cubicBezTo>
                    <a:pt x="688" y="1282"/>
                    <a:pt x="707" y="1282"/>
                    <a:pt x="726" y="1282"/>
                  </a:cubicBezTo>
                  <a:cubicBezTo>
                    <a:pt x="1040" y="1282"/>
                    <a:pt x="1339" y="1047"/>
                    <a:pt x="1368" y="702"/>
                  </a:cubicBezTo>
                  <a:cubicBezTo>
                    <a:pt x="1368" y="307"/>
                    <a:pt x="1064" y="3"/>
                    <a:pt x="699" y="3"/>
                  </a:cubicBezTo>
                  <a:cubicBezTo>
                    <a:pt x="681" y="2"/>
                    <a:pt x="662" y="1"/>
                    <a:pt x="6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3816;p72"/>
            <p:cNvSpPr/>
            <p:nvPr/>
          </p:nvSpPr>
          <p:spPr>
            <a:xfrm>
              <a:off x="3702475" y="2115825"/>
              <a:ext cx="70675" cy="18600"/>
            </a:xfrm>
            <a:custGeom>
              <a:avLst/>
              <a:gdLst/>
              <a:ahLst/>
              <a:cxnLst/>
              <a:rect l="l" t="t" r="r" b="b"/>
              <a:pathLst>
                <a:path w="2827" h="744" extrusionOk="0">
                  <a:moveTo>
                    <a:pt x="1368" y="0"/>
                  </a:moveTo>
                  <a:cubicBezTo>
                    <a:pt x="973" y="0"/>
                    <a:pt x="608" y="122"/>
                    <a:pt x="304" y="335"/>
                  </a:cubicBezTo>
                  <a:cubicBezTo>
                    <a:pt x="61" y="517"/>
                    <a:pt x="0" y="700"/>
                    <a:pt x="30" y="730"/>
                  </a:cubicBezTo>
                  <a:cubicBezTo>
                    <a:pt x="40" y="739"/>
                    <a:pt x="54" y="744"/>
                    <a:pt x="72" y="744"/>
                  </a:cubicBezTo>
                  <a:cubicBezTo>
                    <a:pt x="231" y="744"/>
                    <a:pt x="714" y="426"/>
                    <a:pt x="1368" y="426"/>
                  </a:cubicBezTo>
                  <a:cubicBezTo>
                    <a:pt x="2026" y="426"/>
                    <a:pt x="2502" y="723"/>
                    <a:pt x="2677" y="723"/>
                  </a:cubicBezTo>
                  <a:cubicBezTo>
                    <a:pt x="2704" y="723"/>
                    <a:pt x="2723" y="716"/>
                    <a:pt x="2736" y="700"/>
                  </a:cubicBezTo>
                  <a:cubicBezTo>
                    <a:pt x="2827" y="608"/>
                    <a:pt x="2675" y="517"/>
                    <a:pt x="2462" y="335"/>
                  </a:cubicBezTo>
                  <a:cubicBezTo>
                    <a:pt x="2128" y="92"/>
                    <a:pt x="1763" y="0"/>
                    <a:pt x="1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3817;p72"/>
            <p:cNvSpPr/>
            <p:nvPr/>
          </p:nvSpPr>
          <p:spPr>
            <a:xfrm>
              <a:off x="3901550" y="2143125"/>
              <a:ext cx="34225" cy="32050"/>
            </a:xfrm>
            <a:custGeom>
              <a:avLst/>
              <a:gdLst/>
              <a:ahLst/>
              <a:cxnLst/>
              <a:rect l="l" t="t" r="r" b="b"/>
              <a:pathLst>
                <a:path w="1369" h="1282" extrusionOk="0">
                  <a:moveTo>
                    <a:pt x="645" y="0"/>
                  </a:moveTo>
                  <a:cubicBezTo>
                    <a:pt x="305" y="0"/>
                    <a:pt x="30" y="264"/>
                    <a:pt x="1" y="611"/>
                  </a:cubicBezTo>
                  <a:cubicBezTo>
                    <a:pt x="1" y="975"/>
                    <a:pt x="274" y="1279"/>
                    <a:pt x="669" y="1279"/>
                  </a:cubicBezTo>
                  <a:cubicBezTo>
                    <a:pt x="690" y="1281"/>
                    <a:pt x="710" y="1282"/>
                    <a:pt x="731" y="1282"/>
                  </a:cubicBezTo>
                  <a:cubicBezTo>
                    <a:pt x="1068" y="1282"/>
                    <a:pt x="1340" y="1046"/>
                    <a:pt x="1368" y="702"/>
                  </a:cubicBezTo>
                  <a:cubicBezTo>
                    <a:pt x="1368" y="307"/>
                    <a:pt x="1065" y="3"/>
                    <a:pt x="700" y="3"/>
                  </a:cubicBezTo>
                  <a:cubicBezTo>
                    <a:pt x="681" y="1"/>
                    <a:pt x="663" y="0"/>
                    <a:pt x="6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3818;p72"/>
            <p:cNvSpPr/>
            <p:nvPr/>
          </p:nvSpPr>
          <p:spPr>
            <a:xfrm>
              <a:off x="3884075" y="2119625"/>
              <a:ext cx="70700" cy="18600"/>
            </a:xfrm>
            <a:custGeom>
              <a:avLst/>
              <a:gdLst/>
              <a:ahLst/>
              <a:cxnLst/>
              <a:rect l="l" t="t" r="r" b="b"/>
              <a:pathLst>
                <a:path w="2828" h="744" extrusionOk="0">
                  <a:moveTo>
                    <a:pt x="1368" y="0"/>
                  </a:moveTo>
                  <a:cubicBezTo>
                    <a:pt x="973" y="0"/>
                    <a:pt x="609" y="122"/>
                    <a:pt x="305" y="335"/>
                  </a:cubicBezTo>
                  <a:cubicBezTo>
                    <a:pt x="61" y="548"/>
                    <a:pt x="1" y="669"/>
                    <a:pt x="31" y="730"/>
                  </a:cubicBezTo>
                  <a:cubicBezTo>
                    <a:pt x="40" y="739"/>
                    <a:pt x="54" y="744"/>
                    <a:pt x="73" y="744"/>
                  </a:cubicBezTo>
                  <a:cubicBezTo>
                    <a:pt x="231" y="744"/>
                    <a:pt x="714" y="426"/>
                    <a:pt x="1368" y="426"/>
                  </a:cubicBezTo>
                  <a:cubicBezTo>
                    <a:pt x="2050" y="426"/>
                    <a:pt x="2536" y="744"/>
                    <a:pt x="2694" y="744"/>
                  </a:cubicBezTo>
                  <a:cubicBezTo>
                    <a:pt x="2713" y="744"/>
                    <a:pt x="2727" y="739"/>
                    <a:pt x="2736" y="730"/>
                  </a:cubicBezTo>
                  <a:cubicBezTo>
                    <a:pt x="2827" y="608"/>
                    <a:pt x="2675" y="517"/>
                    <a:pt x="2463" y="335"/>
                  </a:cubicBezTo>
                  <a:cubicBezTo>
                    <a:pt x="2128" y="122"/>
                    <a:pt x="1764" y="0"/>
                    <a:pt x="1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3819;p72"/>
            <p:cNvSpPr/>
            <p:nvPr/>
          </p:nvSpPr>
          <p:spPr>
            <a:xfrm>
              <a:off x="3770100" y="2120375"/>
              <a:ext cx="58525" cy="154800"/>
            </a:xfrm>
            <a:custGeom>
              <a:avLst/>
              <a:gdLst/>
              <a:ahLst/>
              <a:cxnLst/>
              <a:rect l="l" t="t" r="r" b="b"/>
              <a:pathLst>
                <a:path w="2341" h="6192" extrusionOk="0">
                  <a:moveTo>
                    <a:pt x="2247" y="0"/>
                  </a:moveTo>
                  <a:cubicBezTo>
                    <a:pt x="2146" y="0"/>
                    <a:pt x="1452" y="1630"/>
                    <a:pt x="669" y="3648"/>
                  </a:cubicBezTo>
                  <a:lnTo>
                    <a:pt x="152" y="5107"/>
                  </a:lnTo>
                  <a:cubicBezTo>
                    <a:pt x="31" y="5320"/>
                    <a:pt x="0" y="5594"/>
                    <a:pt x="61" y="5837"/>
                  </a:cubicBezTo>
                  <a:cubicBezTo>
                    <a:pt x="122" y="5958"/>
                    <a:pt x="243" y="6050"/>
                    <a:pt x="365" y="6110"/>
                  </a:cubicBezTo>
                  <a:cubicBezTo>
                    <a:pt x="487" y="6141"/>
                    <a:pt x="578" y="6141"/>
                    <a:pt x="699" y="6141"/>
                  </a:cubicBezTo>
                  <a:cubicBezTo>
                    <a:pt x="931" y="6176"/>
                    <a:pt x="1162" y="6191"/>
                    <a:pt x="1394" y="6191"/>
                  </a:cubicBezTo>
                  <a:cubicBezTo>
                    <a:pt x="1557" y="6191"/>
                    <a:pt x="1721" y="6184"/>
                    <a:pt x="1885" y="6171"/>
                  </a:cubicBezTo>
                  <a:cubicBezTo>
                    <a:pt x="1490" y="6050"/>
                    <a:pt x="1094" y="5958"/>
                    <a:pt x="699" y="5958"/>
                  </a:cubicBezTo>
                  <a:cubicBezTo>
                    <a:pt x="517" y="5928"/>
                    <a:pt x="304" y="5898"/>
                    <a:pt x="304" y="5776"/>
                  </a:cubicBezTo>
                  <a:cubicBezTo>
                    <a:pt x="274" y="5563"/>
                    <a:pt x="335" y="5381"/>
                    <a:pt x="426" y="5198"/>
                  </a:cubicBezTo>
                  <a:lnTo>
                    <a:pt x="973" y="3770"/>
                  </a:lnTo>
                  <a:cubicBezTo>
                    <a:pt x="1763" y="1733"/>
                    <a:pt x="2341" y="31"/>
                    <a:pt x="2250" y="1"/>
                  </a:cubicBezTo>
                  <a:cubicBezTo>
                    <a:pt x="2249" y="1"/>
                    <a:pt x="2248" y="0"/>
                    <a:pt x="2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3820;p72"/>
            <p:cNvSpPr/>
            <p:nvPr/>
          </p:nvSpPr>
          <p:spPr>
            <a:xfrm>
              <a:off x="3804300" y="2445625"/>
              <a:ext cx="179350" cy="80425"/>
            </a:xfrm>
            <a:custGeom>
              <a:avLst/>
              <a:gdLst/>
              <a:ahLst/>
              <a:cxnLst/>
              <a:rect l="l" t="t" r="r" b="b"/>
              <a:pathLst>
                <a:path w="7174" h="3217" extrusionOk="0">
                  <a:moveTo>
                    <a:pt x="7173" y="0"/>
                  </a:moveTo>
                  <a:cubicBezTo>
                    <a:pt x="7173" y="0"/>
                    <a:pt x="7171" y="1"/>
                    <a:pt x="7170" y="2"/>
                  </a:cubicBezTo>
                  <a:lnTo>
                    <a:pt x="7170" y="2"/>
                  </a:lnTo>
                  <a:cubicBezTo>
                    <a:pt x="7171" y="1"/>
                    <a:pt x="7172" y="1"/>
                    <a:pt x="7173" y="0"/>
                  </a:cubicBezTo>
                  <a:close/>
                  <a:moveTo>
                    <a:pt x="7170" y="2"/>
                  </a:moveTo>
                  <a:cubicBezTo>
                    <a:pt x="5030" y="1250"/>
                    <a:pt x="2629" y="1916"/>
                    <a:pt x="165" y="1916"/>
                  </a:cubicBezTo>
                  <a:cubicBezTo>
                    <a:pt x="110" y="1916"/>
                    <a:pt x="55" y="1916"/>
                    <a:pt x="0" y="1915"/>
                  </a:cubicBezTo>
                  <a:lnTo>
                    <a:pt x="0" y="1915"/>
                  </a:lnTo>
                  <a:lnTo>
                    <a:pt x="61" y="3161"/>
                  </a:lnTo>
                  <a:cubicBezTo>
                    <a:pt x="414" y="3199"/>
                    <a:pt x="751" y="3216"/>
                    <a:pt x="1074" y="3216"/>
                  </a:cubicBezTo>
                  <a:cubicBezTo>
                    <a:pt x="5388" y="3216"/>
                    <a:pt x="7067" y="94"/>
                    <a:pt x="7170" y="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3821;p72"/>
            <p:cNvSpPr/>
            <p:nvPr/>
          </p:nvSpPr>
          <p:spPr>
            <a:xfrm>
              <a:off x="3822525" y="2306300"/>
              <a:ext cx="59300" cy="41125"/>
            </a:xfrm>
            <a:custGeom>
              <a:avLst/>
              <a:gdLst/>
              <a:ahLst/>
              <a:cxnLst/>
              <a:rect l="l" t="t" r="r" b="b"/>
              <a:pathLst>
                <a:path w="2372" h="1645" extrusionOk="0">
                  <a:moveTo>
                    <a:pt x="1151" y="0"/>
                  </a:moveTo>
                  <a:cubicBezTo>
                    <a:pt x="749" y="0"/>
                    <a:pt x="361" y="201"/>
                    <a:pt x="92" y="497"/>
                  </a:cubicBezTo>
                  <a:lnTo>
                    <a:pt x="61" y="558"/>
                  </a:lnTo>
                  <a:cubicBezTo>
                    <a:pt x="1" y="619"/>
                    <a:pt x="1" y="740"/>
                    <a:pt x="61" y="831"/>
                  </a:cubicBezTo>
                  <a:cubicBezTo>
                    <a:pt x="122" y="923"/>
                    <a:pt x="183" y="983"/>
                    <a:pt x="274" y="1044"/>
                  </a:cubicBezTo>
                  <a:cubicBezTo>
                    <a:pt x="548" y="1287"/>
                    <a:pt x="882" y="1470"/>
                    <a:pt x="1216" y="1591"/>
                  </a:cubicBezTo>
                  <a:cubicBezTo>
                    <a:pt x="1323" y="1627"/>
                    <a:pt x="1429" y="1644"/>
                    <a:pt x="1533" y="1644"/>
                  </a:cubicBezTo>
                  <a:cubicBezTo>
                    <a:pt x="1784" y="1644"/>
                    <a:pt x="2017" y="1542"/>
                    <a:pt x="2189" y="1348"/>
                  </a:cubicBezTo>
                  <a:cubicBezTo>
                    <a:pt x="2371" y="1075"/>
                    <a:pt x="2341" y="710"/>
                    <a:pt x="2128" y="467"/>
                  </a:cubicBezTo>
                  <a:cubicBezTo>
                    <a:pt x="1915" y="223"/>
                    <a:pt x="1612" y="41"/>
                    <a:pt x="1308" y="11"/>
                  </a:cubicBezTo>
                  <a:cubicBezTo>
                    <a:pt x="1255" y="4"/>
                    <a:pt x="1203" y="0"/>
                    <a:pt x="115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3822;p72"/>
            <p:cNvSpPr/>
            <p:nvPr/>
          </p:nvSpPr>
          <p:spPr>
            <a:xfrm>
              <a:off x="3812650" y="2287550"/>
              <a:ext cx="63100" cy="53225"/>
            </a:xfrm>
            <a:custGeom>
              <a:avLst/>
              <a:gdLst/>
              <a:ahLst/>
              <a:cxnLst/>
              <a:rect l="l" t="t" r="r" b="b"/>
              <a:pathLst>
                <a:path w="2524" h="2129" extrusionOk="0">
                  <a:moveTo>
                    <a:pt x="2371" y="1"/>
                  </a:moveTo>
                  <a:cubicBezTo>
                    <a:pt x="2250" y="1"/>
                    <a:pt x="2250" y="791"/>
                    <a:pt x="1551" y="1369"/>
                  </a:cubicBezTo>
                  <a:cubicBezTo>
                    <a:pt x="851" y="1916"/>
                    <a:pt x="0" y="1825"/>
                    <a:pt x="0" y="1946"/>
                  </a:cubicBezTo>
                  <a:cubicBezTo>
                    <a:pt x="0" y="2007"/>
                    <a:pt x="183" y="2098"/>
                    <a:pt x="548" y="2129"/>
                  </a:cubicBezTo>
                  <a:cubicBezTo>
                    <a:pt x="1034" y="2129"/>
                    <a:pt x="1490" y="1977"/>
                    <a:pt x="1855" y="1673"/>
                  </a:cubicBezTo>
                  <a:cubicBezTo>
                    <a:pt x="2189" y="1369"/>
                    <a:pt x="2432" y="973"/>
                    <a:pt x="2462" y="518"/>
                  </a:cubicBezTo>
                  <a:cubicBezTo>
                    <a:pt x="2523" y="183"/>
                    <a:pt x="2432" y="1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3823;p72"/>
            <p:cNvSpPr/>
            <p:nvPr/>
          </p:nvSpPr>
          <p:spPr>
            <a:xfrm>
              <a:off x="3876475" y="2091675"/>
              <a:ext cx="85125" cy="24725"/>
            </a:xfrm>
            <a:custGeom>
              <a:avLst/>
              <a:gdLst/>
              <a:ahLst/>
              <a:cxnLst/>
              <a:rect l="l" t="t" r="r" b="b"/>
              <a:pathLst>
                <a:path w="3405" h="989" extrusionOk="0">
                  <a:moveTo>
                    <a:pt x="1435" y="1"/>
                  </a:moveTo>
                  <a:cubicBezTo>
                    <a:pt x="1094" y="1"/>
                    <a:pt x="754" y="59"/>
                    <a:pt x="426" y="176"/>
                  </a:cubicBezTo>
                  <a:cubicBezTo>
                    <a:pt x="122" y="298"/>
                    <a:pt x="1" y="450"/>
                    <a:pt x="1" y="541"/>
                  </a:cubicBezTo>
                  <a:cubicBezTo>
                    <a:pt x="61" y="754"/>
                    <a:pt x="791" y="662"/>
                    <a:pt x="1672" y="754"/>
                  </a:cubicBezTo>
                  <a:cubicBezTo>
                    <a:pt x="2314" y="845"/>
                    <a:pt x="2869" y="989"/>
                    <a:pt x="3156" y="989"/>
                  </a:cubicBezTo>
                  <a:cubicBezTo>
                    <a:pt x="3249" y="989"/>
                    <a:pt x="3314" y="973"/>
                    <a:pt x="3344" y="936"/>
                  </a:cubicBezTo>
                  <a:cubicBezTo>
                    <a:pt x="3405" y="845"/>
                    <a:pt x="3283" y="662"/>
                    <a:pt x="3010" y="450"/>
                  </a:cubicBezTo>
                  <a:cubicBezTo>
                    <a:pt x="2523" y="150"/>
                    <a:pt x="1980" y="1"/>
                    <a:pt x="1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3824;p72"/>
            <p:cNvSpPr/>
            <p:nvPr/>
          </p:nvSpPr>
          <p:spPr>
            <a:xfrm>
              <a:off x="3708550" y="2061725"/>
              <a:ext cx="65375" cy="20425"/>
            </a:xfrm>
            <a:custGeom>
              <a:avLst/>
              <a:gdLst/>
              <a:ahLst/>
              <a:cxnLst/>
              <a:rect l="l" t="t" r="r" b="b"/>
              <a:pathLst>
                <a:path w="2615" h="817" extrusionOk="0">
                  <a:moveTo>
                    <a:pt x="1413" y="1"/>
                  </a:moveTo>
                  <a:cubicBezTo>
                    <a:pt x="1368" y="1"/>
                    <a:pt x="1322" y="3"/>
                    <a:pt x="1277" y="6"/>
                  </a:cubicBezTo>
                  <a:cubicBezTo>
                    <a:pt x="942" y="6"/>
                    <a:pt x="578" y="128"/>
                    <a:pt x="304" y="341"/>
                  </a:cubicBezTo>
                  <a:cubicBezTo>
                    <a:pt x="61" y="493"/>
                    <a:pt x="0" y="675"/>
                    <a:pt x="61" y="736"/>
                  </a:cubicBezTo>
                  <a:cubicBezTo>
                    <a:pt x="102" y="797"/>
                    <a:pt x="186" y="817"/>
                    <a:pt x="303" y="817"/>
                  </a:cubicBezTo>
                  <a:cubicBezTo>
                    <a:pt x="537" y="817"/>
                    <a:pt x="902" y="736"/>
                    <a:pt x="1307" y="736"/>
                  </a:cubicBezTo>
                  <a:cubicBezTo>
                    <a:pt x="1655" y="736"/>
                    <a:pt x="1982" y="776"/>
                    <a:pt x="2216" y="776"/>
                  </a:cubicBezTo>
                  <a:cubicBezTo>
                    <a:pt x="2392" y="776"/>
                    <a:pt x="2514" y="753"/>
                    <a:pt x="2553" y="675"/>
                  </a:cubicBezTo>
                  <a:cubicBezTo>
                    <a:pt x="2614" y="614"/>
                    <a:pt x="2523" y="432"/>
                    <a:pt x="2310" y="280"/>
                  </a:cubicBezTo>
                  <a:cubicBezTo>
                    <a:pt x="2044" y="94"/>
                    <a:pt x="1732" y="1"/>
                    <a:pt x="14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3825;p72"/>
            <p:cNvSpPr/>
            <p:nvPr/>
          </p:nvSpPr>
          <p:spPr>
            <a:xfrm>
              <a:off x="3779975" y="1877975"/>
              <a:ext cx="375400" cy="542000"/>
            </a:xfrm>
            <a:custGeom>
              <a:avLst/>
              <a:gdLst/>
              <a:ahLst/>
              <a:cxnLst/>
              <a:rect l="l" t="t" r="r" b="b"/>
              <a:pathLst>
                <a:path w="15016" h="21680" extrusionOk="0">
                  <a:moveTo>
                    <a:pt x="487" y="1"/>
                  </a:moveTo>
                  <a:lnTo>
                    <a:pt x="487" y="1"/>
                  </a:lnTo>
                  <a:cubicBezTo>
                    <a:pt x="0" y="821"/>
                    <a:pt x="487" y="1916"/>
                    <a:pt x="1247" y="2523"/>
                  </a:cubicBezTo>
                  <a:cubicBezTo>
                    <a:pt x="1976" y="3101"/>
                    <a:pt x="2949" y="3314"/>
                    <a:pt x="3861" y="3648"/>
                  </a:cubicBezTo>
                  <a:cubicBezTo>
                    <a:pt x="4773" y="3982"/>
                    <a:pt x="5684" y="4469"/>
                    <a:pt x="6049" y="5350"/>
                  </a:cubicBezTo>
                  <a:cubicBezTo>
                    <a:pt x="6475" y="6292"/>
                    <a:pt x="6140" y="7417"/>
                    <a:pt x="6505" y="8359"/>
                  </a:cubicBezTo>
                  <a:cubicBezTo>
                    <a:pt x="7113" y="10001"/>
                    <a:pt x="9423" y="10517"/>
                    <a:pt x="10031" y="12159"/>
                  </a:cubicBezTo>
                  <a:cubicBezTo>
                    <a:pt x="10487" y="13405"/>
                    <a:pt x="9757" y="14742"/>
                    <a:pt x="9605" y="16080"/>
                  </a:cubicBezTo>
                  <a:cubicBezTo>
                    <a:pt x="9423" y="17569"/>
                    <a:pt x="9970" y="19089"/>
                    <a:pt x="11095" y="20153"/>
                  </a:cubicBezTo>
                  <a:cubicBezTo>
                    <a:pt x="12023" y="21004"/>
                    <a:pt x="12251" y="21680"/>
                    <a:pt x="13208" y="21680"/>
                  </a:cubicBezTo>
                  <a:cubicBezTo>
                    <a:pt x="13380" y="21680"/>
                    <a:pt x="13574" y="21658"/>
                    <a:pt x="13800" y="21612"/>
                  </a:cubicBezTo>
                  <a:lnTo>
                    <a:pt x="14317" y="21642"/>
                  </a:lnTo>
                  <a:lnTo>
                    <a:pt x="14985" y="7204"/>
                  </a:lnTo>
                  <a:cubicBezTo>
                    <a:pt x="15016" y="6232"/>
                    <a:pt x="15016" y="5107"/>
                    <a:pt x="14499" y="4317"/>
                  </a:cubicBezTo>
                  <a:cubicBezTo>
                    <a:pt x="13982" y="3557"/>
                    <a:pt x="13071" y="3162"/>
                    <a:pt x="12189" y="2827"/>
                  </a:cubicBezTo>
                  <a:cubicBezTo>
                    <a:pt x="8420" y="1429"/>
                    <a:pt x="4499" y="457"/>
                    <a:pt x="4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3826;p72"/>
            <p:cNvSpPr/>
            <p:nvPr/>
          </p:nvSpPr>
          <p:spPr>
            <a:xfrm>
              <a:off x="4172825" y="2052325"/>
              <a:ext cx="249275" cy="264975"/>
            </a:xfrm>
            <a:custGeom>
              <a:avLst/>
              <a:gdLst/>
              <a:ahLst/>
              <a:cxnLst/>
              <a:rect l="l" t="t" r="r" b="b"/>
              <a:pathLst>
                <a:path w="9971" h="10599" extrusionOk="0">
                  <a:moveTo>
                    <a:pt x="5557" y="1"/>
                  </a:moveTo>
                  <a:cubicBezTo>
                    <a:pt x="3601" y="1"/>
                    <a:pt x="1657" y="1343"/>
                    <a:pt x="1430" y="3726"/>
                  </a:cubicBezTo>
                  <a:lnTo>
                    <a:pt x="426" y="1416"/>
                  </a:lnTo>
                  <a:lnTo>
                    <a:pt x="426" y="1416"/>
                  </a:lnTo>
                  <a:cubicBezTo>
                    <a:pt x="214" y="3300"/>
                    <a:pt x="1" y="5246"/>
                    <a:pt x="548" y="7039"/>
                  </a:cubicBezTo>
                  <a:cubicBezTo>
                    <a:pt x="1095" y="8863"/>
                    <a:pt x="2585" y="10504"/>
                    <a:pt x="4469" y="10595"/>
                  </a:cubicBezTo>
                  <a:cubicBezTo>
                    <a:pt x="4522" y="10598"/>
                    <a:pt x="4574" y="10599"/>
                    <a:pt x="4626" y="10599"/>
                  </a:cubicBezTo>
                  <a:cubicBezTo>
                    <a:pt x="6564" y="10599"/>
                    <a:pt x="8199" y="8967"/>
                    <a:pt x="8998" y="7191"/>
                  </a:cubicBezTo>
                  <a:cubicBezTo>
                    <a:pt x="9697" y="5641"/>
                    <a:pt x="9971" y="3817"/>
                    <a:pt x="9211" y="2297"/>
                  </a:cubicBezTo>
                  <a:cubicBezTo>
                    <a:pt x="8438" y="726"/>
                    <a:pt x="6995" y="1"/>
                    <a:pt x="55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3827;p72"/>
            <p:cNvSpPr/>
            <p:nvPr/>
          </p:nvSpPr>
          <p:spPr>
            <a:xfrm>
              <a:off x="4228300" y="2075550"/>
              <a:ext cx="25875" cy="253075"/>
            </a:xfrm>
            <a:custGeom>
              <a:avLst/>
              <a:gdLst/>
              <a:ahLst/>
              <a:cxnLst/>
              <a:rect l="l" t="t" r="r" b="b"/>
              <a:pathLst>
                <a:path w="1035" h="10123" extrusionOk="0">
                  <a:moveTo>
                    <a:pt x="639" y="0"/>
                  </a:moveTo>
                  <a:cubicBezTo>
                    <a:pt x="639" y="1"/>
                    <a:pt x="730" y="122"/>
                    <a:pt x="761" y="365"/>
                  </a:cubicBezTo>
                  <a:cubicBezTo>
                    <a:pt x="822" y="730"/>
                    <a:pt x="791" y="1095"/>
                    <a:pt x="670" y="1429"/>
                  </a:cubicBezTo>
                  <a:cubicBezTo>
                    <a:pt x="457" y="1946"/>
                    <a:pt x="244" y="2493"/>
                    <a:pt x="92" y="3010"/>
                  </a:cubicBezTo>
                  <a:cubicBezTo>
                    <a:pt x="1" y="3709"/>
                    <a:pt x="31" y="4408"/>
                    <a:pt x="214" y="5107"/>
                  </a:cubicBezTo>
                  <a:cubicBezTo>
                    <a:pt x="366" y="5806"/>
                    <a:pt x="578" y="6475"/>
                    <a:pt x="700" y="7083"/>
                  </a:cubicBezTo>
                  <a:cubicBezTo>
                    <a:pt x="822" y="7599"/>
                    <a:pt x="852" y="8146"/>
                    <a:pt x="791" y="8694"/>
                  </a:cubicBezTo>
                  <a:cubicBezTo>
                    <a:pt x="730" y="9210"/>
                    <a:pt x="548" y="9697"/>
                    <a:pt x="274" y="10122"/>
                  </a:cubicBezTo>
                  <a:cubicBezTo>
                    <a:pt x="396" y="10031"/>
                    <a:pt x="487" y="9940"/>
                    <a:pt x="548" y="9818"/>
                  </a:cubicBezTo>
                  <a:cubicBezTo>
                    <a:pt x="761" y="9484"/>
                    <a:pt x="913" y="9119"/>
                    <a:pt x="943" y="8754"/>
                  </a:cubicBezTo>
                  <a:cubicBezTo>
                    <a:pt x="1034" y="8177"/>
                    <a:pt x="1004" y="7599"/>
                    <a:pt x="913" y="7052"/>
                  </a:cubicBezTo>
                  <a:cubicBezTo>
                    <a:pt x="791" y="6414"/>
                    <a:pt x="578" y="5776"/>
                    <a:pt x="426" y="5077"/>
                  </a:cubicBezTo>
                  <a:cubicBezTo>
                    <a:pt x="244" y="4408"/>
                    <a:pt x="214" y="3739"/>
                    <a:pt x="305" y="3070"/>
                  </a:cubicBezTo>
                  <a:cubicBezTo>
                    <a:pt x="457" y="2554"/>
                    <a:pt x="639" y="2007"/>
                    <a:pt x="822" y="1520"/>
                  </a:cubicBezTo>
                  <a:cubicBezTo>
                    <a:pt x="943" y="1125"/>
                    <a:pt x="943" y="730"/>
                    <a:pt x="852" y="365"/>
                  </a:cubicBezTo>
                  <a:cubicBezTo>
                    <a:pt x="822" y="213"/>
                    <a:pt x="761" y="92"/>
                    <a:pt x="63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3828;p72"/>
            <p:cNvSpPr/>
            <p:nvPr/>
          </p:nvSpPr>
          <p:spPr>
            <a:xfrm>
              <a:off x="4237425" y="2168200"/>
              <a:ext cx="174050" cy="41500"/>
            </a:xfrm>
            <a:custGeom>
              <a:avLst/>
              <a:gdLst/>
              <a:ahLst/>
              <a:cxnLst/>
              <a:rect l="l" t="t" r="r" b="b"/>
              <a:pathLst>
                <a:path w="6962" h="1660" extrusionOk="0">
                  <a:moveTo>
                    <a:pt x="6" y="1"/>
                  </a:moveTo>
                  <a:cubicBezTo>
                    <a:pt x="4" y="1"/>
                    <a:pt x="2" y="1"/>
                    <a:pt x="1" y="3"/>
                  </a:cubicBezTo>
                  <a:cubicBezTo>
                    <a:pt x="183" y="307"/>
                    <a:pt x="487" y="580"/>
                    <a:pt x="821" y="793"/>
                  </a:cubicBezTo>
                  <a:cubicBezTo>
                    <a:pt x="1618" y="1371"/>
                    <a:pt x="2559" y="1660"/>
                    <a:pt x="3508" y="1660"/>
                  </a:cubicBezTo>
                  <a:cubicBezTo>
                    <a:pt x="4407" y="1660"/>
                    <a:pt x="5312" y="1401"/>
                    <a:pt x="6110" y="884"/>
                  </a:cubicBezTo>
                  <a:cubicBezTo>
                    <a:pt x="6444" y="702"/>
                    <a:pt x="6718" y="428"/>
                    <a:pt x="6961" y="124"/>
                  </a:cubicBezTo>
                  <a:cubicBezTo>
                    <a:pt x="6960" y="123"/>
                    <a:pt x="6958" y="122"/>
                    <a:pt x="6956" y="122"/>
                  </a:cubicBezTo>
                  <a:cubicBezTo>
                    <a:pt x="6904" y="122"/>
                    <a:pt x="6601" y="442"/>
                    <a:pt x="6019" y="763"/>
                  </a:cubicBezTo>
                  <a:cubicBezTo>
                    <a:pt x="5260" y="1215"/>
                    <a:pt x="4410" y="1436"/>
                    <a:pt x="3560" y="1436"/>
                  </a:cubicBezTo>
                  <a:cubicBezTo>
                    <a:pt x="2639" y="1436"/>
                    <a:pt x="1718" y="1177"/>
                    <a:pt x="912" y="671"/>
                  </a:cubicBezTo>
                  <a:cubicBezTo>
                    <a:pt x="333" y="295"/>
                    <a:pt x="57" y="1"/>
                    <a:pt x="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3829;p72"/>
            <p:cNvSpPr/>
            <p:nvPr/>
          </p:nvSpPr>
          <p:spPr>
            <a:xfrm>
              <a:off x="4243500" y="2188775"/>
              <a:ext cx="132250" cy="80950"/>
            </a:xfrm>
            <a:custGeom>
              <a:avLst/>
              <a:gdLst/>
              <a:ahLst/>
              <a:cxnLst/>
              <a:rect l="l" t="t" r="r" b="b"/>
              <a:pathLst>
                <a:path w="5290" h="3238" extrusionOk="0">
                  <a:moveTo>
                    <a:pt x="1" y="0"/>
                  </a:moveTo>
                  <a:cubicBezTo>
                    <a:pt x="92" y="304"/>
                    <a:pt x="244" y="608"/>
                    <a:pt x="457" y="851"/>
                  </a:cubicBezTo>
                  <a:cubicBezTo>
                    <a:pt x="913" y="1459"/>
                    <a:pt x="1490" y="2007"/>
                    <a:pt x="2159" y="2402"/>
                  </a:cubicBezTo>
                  <a:cubicBezTo>
                    <a:pt x="2828" y="2797"/>
                    <a:pt x="3587" y="3070"/>
                    <a:pt x="4347" y="3192"/>
                  </a:cubicBezTo>
                  <a:cubicBezTo>
                    <a:pt x="4499" y="3222"/>
                    <a:pt x="4659" y="3238"/>
                    <a:pt x="4818" y="3238"/>
                  </a:cubicBezTo>
                  <a:cubicBezTo>
                    <a:pt x="4978" y="3238"/>
                    <a:pt x="5138" y="3222"/>
                    <a:pt x="5290" y="3192"/>
                  </a:cubicBezTo>
                  <a:cubicBezTo>
                    <a:pt x="4986" y="3101"/>
                    <a:pt x="4682" y="3040"/>
                    <a:pt x="4378" y="3010"/>
                  </a:cubicBezTo>
                  <a:cubicBezTo>
                    <a:pt x="3648" y="2858"/>
                    <a:pt x="2919" y="2584"/>
                    <a:pt x="2280" y="2189"/>
                  </a:cubicBezTo>
                  <a:cubicBezTo>
                    <a:pt x="1642" y="1824"/>
                    <a:pt x="1065" y="1307"/>
                    <a:pt x="609" y="730"/>
                  </a:cubicBezTo>
                  <a:cubicBezTo>
                    <a:pt x="214" y="304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3830;p72"/>
            <p:cNvSpPr/>
            <p:nvPr/>
          </p:nvSpPr>
          <p:spPr>
            <a:xfrm>
              <a:off x="3789100" y="1831975"/>
              <a:ext cx="437725" cy="541475"/>
            </a:xfrm>
            <a:custGeom>
              <a:avLst/>
              <a:gdLst/>
              <a:ahLst/>
              <a:cxnLst/>
              <a:rect l="l" t="t" r="r" b="b"/>
              <a:pathLst>
                <a:path w="17509" h="21659" extrusionOk="0">
                  <a:moveTo>
                    <a:pt x="3193" y="1"/>
                  </a:moveTo>
                  <a:cubicBezTo>
                    <a:pt x="2669" y="1"/>
                    <a:pt x="2145" y="126"/>
                    <a:pt x="1672" y="351"/>
                  </a:cubicBezTo>
                  <a:cubicBezTo>
                    <a:pt x="1186" y="594"/>
                    <a:pt x="790" y="959"/>
                    <a:pt x="486" y="1415"/>
                  </a:cubicBezTo>
                  <a:cubicBezTo>
                    <a:pt x="274" y="1689"/>
                    <a:pt x="152" y="1993"/>
                    <a:pt x="61" y="2297"/>
                  </a:cubicBezTo>
                  <a:cubicBezTo>
                    <a:pt x="31" y="2418"/>
                    <a:pt x="0" y="2540"/>
                    <a:pt x="0" y="2661"/>
                  </a:cubicBezTo>
                  <a:cubicBezTo>
                    <a:pt x="122" y="2236"/>
                    <a:pt x="304" y="1810"/>
                    <a:pt x="547" y="1445"/>
                  </a:cubicBezTo>
                  <a:cubicBezTo>
                    <a:pt x="851" y="1050"/>
                    <a:pt x="1277" y="716"/>
                    <a:pt x="1733" y="473"/>
                  </a:cubicBezTo>
                  <a:cubicBezTo>
                    <a:pt x="2163" y="279"/>
                    <a:pt x="2639" y="177"/>
                    <a:pt x="3118" y="177"/>
                  </a:cubicBezTo>
                  <a:cubicBezTo>
                    <a:pt x="3316" y="177"/>
                    <a:pt x="3513" y="194"/>
                    <a:pt x="3708" y="230"/>
                  </a:cubicBezTo>
                  <a:cubicBezTo>
                    <a:pt x="4529" y="351"/>
                    <a:pt x="5289" y="746"/>
                    <a:pt x="5897" y="1324"/>
                  </a:cubicBezTo>
                  <a:cubicBezTo>
                    <a:pt x="6566" y="1993"/>
                    <a:pt x="7022" y="2844"/>
                    <a:pt x="7265" y="3756"/>
                  </a:cubicBezTo>
                  <a:cubicBezTo>
                    <a:pt x="7356" y="4272"/>
                    <a:pt x="7447" y="4789"/>
                    <a:pt x="7508" y="5275"/>
                  </a:cubicBezTo>
                  <a:cubicBezTo>
                    <a:pt x="7538" y="5853"/>
                    <a:pt x="7781" y="6400"/>
                    <a:pt x="8177" y="6795"/>
                  </a:cubicBezTo>
                  <a:cubicBezTo>
                    <a:pt x="8602" y="7221"/>
                    <a:pt x="9119" y="7494"/>
                    <a:pt x="9696" y="7646"/>
                  </a:cubicBezTo>
                  <a:cubicBezTo>
                    <a:pt x="10243" y="7829"/>
                    <a:pt x="10821" y="7889"/>
                    <a:pt x="11399" y="8041"/>
                  </a:cubicBezTo>
                  <a:cubicBezTo>
                    <a:pt x="11946" y="8132"/>
                    <a:pt x="12493" y="8345"/>
                    <a:pt x="12949" y="8680"/>
                  </a:cubicBezTo>
                  <a:cubicBezTo>
                    <a:pt x="13405" y="8984"/>
                    <a:pt x="13739" y="9440"/>
                    <a:pt x="13982" y="9926"/>
                  </a:cubicBezTo>
                  <a:cubicBezTo>
                    <a:pt x="14408" y="10868"/>
                    <a:pt x="14438" y="11962"/>
                    <a:pt x="14043" y="12935"/>
                  </a:cubicBezTo>
                  <a:cubicBezTo>
                    <a:pt x="13861" y="13421"/>
                    <a:pt x="13678" y="13877"/>
                    <a:pt x="13587" y="14394"/>
                  </a:cubicBezTo>
                  <a:cubicBezTo>
                    <a:pt x="13496" y="14880"/>
                    <a:pt x="13617" y="15397"/>
                    <a:pt x="13921" y="15792"/>
                  </a:cubicBezTo>
                  <a:cubicBezTo>
                    <a:pt x="14499" y="16552"/>
                    <a:pt x="15350" y="16856"/>
                    <a:pt x="15988" y="17282"/>
                  </a:cubicBezTo>
                  <a:cubicBezTo>
                    <a:pt x="16566" y="17646"/>
                    <a:pt x="16991" y="18224"/>
                    <a:pt x="17204" y="18862"/>
                  </a:cubicBezTo>
                  <a:cubicBezTo>
                    <a:pt x="17356" y="19348"/>
                    <a:pt x="17386" y="19865"/>
                    <a:pt x="17326" y="20382"/>
                  </a:cubicBezTo>
                  <a:cubicBezTo>
                    <a:pt x="17234" y="20838"/>
                    <a:pt x="17083" y="21263"/>
                    <a:pt x="16839" y="21659"/>
                  </a:cubicBezTo>
                  <a:cubicBezTo>
                    <a:pt x="16870" y="21628"/>
                    <a:pt x="16870" y="21628"/>
                    <a:pt x="16900" y="21598"/>
                  </a:cubicBezTo>
                  <a:cubicBezTo>
                    <a:pt x="16961" y="21537"/>
                    <a:pt x="16991" y="21446"/>
                    <a:pt x="17052" y="21385"/>
                  </a:cubicBezTo>
                  <a:cubicBezTo>
                    <a:pt x="17204" y="21081"/>
                    <a:pt x="17326" y="20777"/>
                    <a:pt x="17386" y="20443"/>
                  </a:cubicBezTo>
                  <a:cubicBezTo>
                    <a:pt x="17508" y="19926"/>
                    <a:pt x="17478" y="19379"/>
                    <a:pt x="17326" y="18862"/>
                  </a:cubicBezTo>
                  <a:cubicBezTo>
                    <a:pt x="17113" y="18163"/>
                    <a:pt x="16657" y="17586"/>
                    <a:pt x="16079" y="17190"/>
                  </a:cubicBezTo>
                  <a:cubicBezTo>
                    <a:pt x="15441" y="16734"/>
                    <a:pt x="14590" y="16430"/>
                    <a:pt x="14073" y="15701"/>
                  </a:cubicBezTo>
                  <a:cubicBezTo>
                    <a:pt x="13800" y="15367"/>
                    <a:pt x="13709" y="14911"/>
                    <a:pt x="13800" y="14455"/>
                  </a:cubicBezTo>
                  <a:cubicBezTo>
                    <a:pt x="13891" y="13968"/>
                    <a:pt x="14043" y="13513"/>
                    <a:pt x="14256" y="13057"/>
                  </a:cubicBezTo>
                  <a:cubicBezTo>
                    <a:pt x="14681" y="12054"/>
                    <a:pt x="14651" y="10868"/>
                    <a:pt x="14195" y="9865"/>
                  </a:cubicBezTo>
                  <a:cubicBezTo>
                    <a:pt x="13952" y="9348"/>
                    <a:pt x="13557" y="8862"/>
                    <a:pt x="13101" y="8528"/>
                  </a:cubicBezTo>
                  <a:cubicBezTo>
                    <a:pt x="12614" y="8193"/>
                    <a:pt x="12037" y="7950"/>
                    <a:pt x="11459" y="7829"/>
                  </a:cubicBezTo>
                  <a:cubicBezTo>
                    <a:pt x="10882" y="7707"/>
                    <a:pt x="10304" y="7616"/>
                    <a:pt x="9757" y="7464"/>
                  </a:cubicBezTo>
                  <a:cubicBezTo>
                    <a:pt x="9240" y="7312"/>
                    <a:pt x="8724" y="7038"/>
                    <a:pt x="8329" y="6674"/>
                  </a:cubicBezTo>
                  <a:cubicBezTo>
                    <a:pt x="7964" y="6278"/>
                    <a:pt x="7751" y="5792"/>
                    <a:pt x="7721" y="5275"/>
                  </a:cubicBezTo>
                  <a:cubicBezTo>
                    <a:pt x="7660" y="4759"/>
                    <a:pt x="7599" y="4242"/>
                    <a:pt x="7477" y="3725"/>
                  </a:cubicBezTo>
                  <a:cubicBezTo>
                    <a:pt x="7234" y="2752"/>
                    <a:pt x="6718" y="1871"/>
                    <a:pt x="6018" y="1172"/>
                  </a:cubicBezTo>
                  <a:cubicBezTo>
                    <a:pt x="5411" y="564"/>
                    <a:pt x="4590" y="169"/>
                    <a:pt x="3739" y="47"/>
                  </a:cubicBezTo>
                  <a:cubicBezTo>
                    <a:pt x="3558" y="16"/>
                    <a:pt x="3376" y="1"/>
                    <a:pt x="319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3831;p72"/>
            <p:cNvSpPr/>
            <p:nvPr/>
          </p:nvSpPr>
          <p:spPr>
            <a:xfrm>
              <a:off x="3771625" y="1788350"/>
              <a:ext cx="431625" cy="212000"/>
            </a:xfrm>
            <a:custGeom>
              <a:avLst/>
              <a:gdLst/>
              <a:ahLst/>
              <a:cxnLst/>
              <a:rect l="l" t="t" r="r" b="b"/>
              <a:pathLst>
                <a:path w="17265" h="8480" extrusionOk="0">
                  <a:moveTo>
                    <a:pt x="3527" y="1"/>
                  </a:moveTo>
                  <a:cubicBezTo>
                    <a:pt x="3129" y="1"/>
                    <a:pt x="2730" y="63"/>
                    <a:pt x="2340" y="181"/>
                  </a:cubicBezTo>
                  <a:cubicBezTo>
                    <a:pt x="1733" y="333"/>
                    <a:pt x="1185" y="698"/>
                    <a:pt x="760" y="1184"/>
                  </a:cubicBezTo>
                  <a:cubicBezTo>
                    <a:pt x="152" y="1883"/>
                    <a:pt x="0" y="2856"/>
                    <a:pt x="334" y="3738"/>
                  </a:cubicBezTo>
                  <a:cubicBezTo>
                    <a:pt x="426" y="3950"/>
                    <a:pt x="578" y="4163"/>
                    <a:pt x="760" y="4345"/>
                  </a:cubicBezTo>
                  <a:cubicBezTo>
                    <a:pt x="790" y="4406"/>
                    <a:pt x="882" y="4467"/>
                    <a:pt x="942" y="4497"/>
                  </a:cubicBezTo>
                  <a:cubicBezTo>
                    <a:pt x="730" y="4285"/>
                    <a:pt x="547" y="4011"/>
                    <a:pt x="426" y="3707"/>
                  </a:cubicBezTo>
                  <a:cubicBezTo>
                    <a:pt x="304" y="3342"/>
                    <a:pt x="243" y="2978"/>
                    <a:pt x="304" y="2613"/>
                  </a:cubicBezTo>
                  <a:cubicBezTo>
                    <a:pt x="334" y="2096"/>
                    <a:pt x="547" y="1640"/>
                    <a:pt x="882" y="1276"/>
                  </a:cubicBezTo>
                  <a:cubicBezTo>
                    <a:pt x="1277" y="820"/>
                    <a:pt x="1793" y="516"/>
                    <a:pt x="2371" y="333"/>
                  </a:cubicBezTo>
                  <a:cubicBezTo>
                    <a:pt x="2720" y="238"/>
                    <a:pt x="3078" y="192"/>
                    <a:pt x="3436" y="192"/>
                  </a:cubicBezTo>
                  <a:cubicBezTo>
                    <a:pt x="3762" y="192"/>
                    <a:pt x="4088" y="230"/>
                    <a:pt x="4407" y="303"/>
                  </a:cubicBezTo>
                  <a:cubicBezTo>
                    <a:pt x="5958" y="698"/>
                    <a:pt x="7356" y="1610"/>
                    <a:pt x="8328" y="2856"/>
                  </a:cubicBezTo>
                  <a:cubicBezTo>
                    <a:pt x="8845" y="3525"/>
                    <a:pt x="9240" y="4224"/>
                    <a:pt x="9544" y="5014"/>
                  </a:cubicBezTo>
                  <a:cubicBezTo>
                    <a:pt x="9848" y="5774"/>
                    <a:pt x="10122" y="6534"/>
                    <a:pt x="10760" y="7020"/>
                  </a:cubicBezTo>
                  <a:cubicBezTo>
                    <a:pt x="11094" y="7263"/>
                    <a:pt x="11459" y="7385"/>
                    <a:pt x="11824" y="7415"/>
                  </a:cubicBezTo>
                  <a:cubicBezTo>
                    <a:pt x="11915" y="7423"/>
                    <a:pt x="12004" y="7427"/>
                    <a:pt x="12093" y="7427"/>
                  </a:cubicBezTo>
                  <a:cubicBezTo>
                    <a:pt x="12358" y="7427"/>
                    <a:pt x="12614" y="7393"/>
                    <a:pt x="12888" y="7324"/>
                  </a:cubicBezTo>
                  <a:cubicBezTo>
                    <a:pt x="13526" y="7203"/>
                    <a:pt x="14104" y="6960"/>
                    <a:pt x="14651" y="6868"/>
                  </a:cubicBezTo>
                  <a:cubicBezTo>
                    <a:pt x="14894" y="6792"/>
                    <a:pt x="15137" y="6754"/>
                    <a:pt x="15380" y="6754"/>
                  </a:cubicBezTo>
                  <a:cubicBezTo>
                    <a:pt x="15623" y="6754"/>
                    <a:pt x="15867" y="6792"/>
                    <a:pt x="16110" y="6868"/>
                  </a:cubicBezTo>
                  <a:cubicBezTo>
                    <a:pt x="16474" y="6990"/>
                    <a:pt x="16778" y="7203"/>
                    <a:pt x="16961" y="7507"/>
                  </a:cubicBezTo>
                  <a:cubicBezTo>
                    <a:pt x="17113" y="7719"/>
                    <a:pt x="17174" y="7932"/>
                    <a:pt x="17174" y="8175"/>
                  </a:cubicBezTo>
                  <a:cubicBezTo>
                    <a:pt x="17204" y="8358"/>
                    <a:pt x="17174" y="8479"/>
                    <a:pt x="17174" y="8479"/>
                  </a:cubicBezTo>
                  <a:cubicBezTo>
                    <a:pt x="17204" y="8388"/>
                    <a:pt x="17234" y="8297"/>
                    <a:pt x="17234" y="8206"/>
                  </a:cubicBezTo>
                  <a:cubicBezTo>
                    <a:pt x="17265" y="7963"/>
                    <a:pt x="17204" y="7719"/>
                    <a:pt x="17052" y="7507"/>
                  </a:cubicBezTo>
                  <a:cubicBezTo>
                    <a:pt x="16870" y="7172"/>
                    <a:pt x="16535" y="6899"/>
                    <a:pt x="16171" y="6777"/>
                  </a:cubicBezTo>
                  <a:cubicBezTo>
                    <a:pt x="15903" y="6677"/>
                    <a:pt x="15617" y="6632"/>
                    <a:pt x="15327" y="6632"/>
                  </a:cubicBezTo>
                  <a:cubicBezTo>
                    <a:pt x="15091" y="6632"/>
                    <a:pt x="14853" y="6662"/>
                    <a:pt x="14620" y="6716"/>
                  </a:cubicBezTo>
                  <a:cubicBezTo>
                    <a:pt x="14073" y="6838"/>
                    <a:pt x="13496" y="7051"/>
                    <a:pt x="12857" y="7172"/>
                  </a:cubicBezTo>
                  <a:cubicBezTo>
                    <a:pt x="12650" y="7229"/>
                    <a:pt x="12440" y="7256"/>
                    <a:pt x="12232" y="7256"/>
                  </a:cubicBezTo>
                  <a:cubicBezTo>
                    <a:pt x="11767" y="7256"/>
                    <a:pt x="11311" y="7120"/>
                    <a:pt x="10912" y="6868"/>
                  </a:cubicBezTo>
                  <a:cubicBezTo>
                    <a:pt x="10335" y="6443"/>
                    <a:pt x="10061" y="5683"/>
                    <a:pt x="9757" y="4953"/>
                  </a:cubicBezTo>
                  <a:cubicBezTo>
                    <a:pt x="9483" y="4133"/>
                    <a:pt x="9058" y="3403"/>
                    <a:pt x="8541" y="2735"/>
                  </a:cubicBezTo>
                  <a:cubicBezTo>
                    <a:pt x="7508" y="1428"/>
                    <a:pt x="6079" y="516"/>
                    <a:pt x="4468" y="121"/>
                  </a:cubicBezTo>
                  <a:cubicBezTo>
                    <a:pt x="4159" y="40"/>
                    <a:pt x="3843" y="1"/>
                    <a:pt x="35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3832;p72"/>
            <p:cNvSpPr/>
            <p:nvPr/>
          </p:nvSpPr>
          <p:spPr>
            <a:xfrm>
              <a:off x="3115075" y="2624950"/>
              <a:ext cx="1209775" cy="1074525"/>
            </a:xfrm>
            <a:custGeom>
              <a:avLst/>
              <a:gdLst/>
              <a:ahLst/>
              <a:cxnLst/>
              <a:rect l="l" t="t" r="r" b="b"/>
              <a:pathLst>
                <a:path w="48391" h="42981" extrusionOk="0">
                  <a:moveTo>
                    <a:pt x="27569" y="0"/>
                  </a:moveTo>
                  <a:cubicBezTo>
                    <a:pt x="27569" y="0"/>
                    <a:pt x="21703" y="335"/>
                    <a:pt x="18450" y="3222"/>
                  </a:cubicBezTo>
                  <a:cubicBezTo>
                    <a:pt x="17630" y="4013"/>
                    <a:pt x="17022" y="5016"/>
                    <a:pt x="16657" y="6140"/>
                  </a:cubicBezTo>
                  <a:lnTo>
                    <a:pt x="11611" y="17630"/>
                  </a:lnTo>
                  <a:lnTo>
                    <a:pt x="9028" y="3192"/>
                  </a:lnTo>
                  <a:lnTo>
                    <a:pt x="0" y="4499"/>
                  </a:lnTo>
                  <a:lnTo>
                    <a:pt x="1459" y="29332"/>
                  </a:lnTo>
                  <a:cubicBezTo>
                    <a:pt x="1976" y="34621"/>
                    <a:pt x="5867" y="38968"/>
                    <a:pt x="11064" y="40062"/>
                  </a:cubicBezTo>
                  <a:lnTo>
                    <a:pt x="16201" y="34287"/>
                  </a:lnTo>
                  <a:cubicBezTo>
                    <a:pt x="16804" y="38963"/>
                    <a:pt x="17318" y="42980"/>
                    <a:pt x="17385" y="42980"/>
                  </a:cubicBezTo>
                  <a:cubicBezTo>
                    <a:pt x="17386" y="42980"/>
                    <a:pt x="17386" y="42980"/>
                    <a:pt x="17386" y="42980"/>
                  </a:cubicBezTo>
                  <a:cubicBezTo>
                    <a:pt x="17508" y="42858"/>
                    <a:pt x="45533" y="41156"/>
                    <a:pt x="45533" y="41156"/>
                  </a:cubicBezTo>
                  <a:lnTo>
                    <a:pt x="42706" y="31551"/>
                  </a:lnTo>
                  <a:lnTo>
                    <a:pt x="48390" y="2402"/>
                  </a:lnTo>
                  <a:lnTo>
                    <a:pt x="38876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3833;p72"/>
            <p:cNvSpPr/>
            <p:nvPr/>
          </p:nvSpPr>
          <p:spPr>
            <a:xfrm>
              <a:off x="3071000" y="1717200"/>
              <a:ext cx="356775" cy="350775"/>
            </a:xfrm>
            <a:custGeom>
              <a:avLst/>
              <a:gdLst/>
              <a:ahLst/>
              <a:cxnLst/>
              <a:rect l="l" t="t" r="r" b="b"/>
              <a:pathLst>
                <a:path w="14271" h="14031" extrusionOk="0">
                  <a:moveTo>
                    <a:pt x="7756" y="1"/>
                  </a:moveTo>
                  <a:cubicBezTo>
                    <a:pt x="6614" y="1"/>
                    <a:pt x="5441" y="310"/>
                    <a:pt x="4347" y="991"/>
                  </a:cubicBezTo>
                  <a:cubicBezTo>
                    <a:pt x="0" y="3666"/>
                    <a:pt x="335" y="10109"/>
                    <a:pt x="4924" y="12328"/>
                  </a:cubicBezTo>
                  <a:lnTo>
                    <a:pt x="4924" y="13970"/>
                  </a:lnTo>
                  <a:lnTo>
                    <a:pt x="10608" y="14031"/>
                  </a:lnTo>
                  <a:cubicBezTo>
                    <a:pt x="10608" y="14031"/>
                    <a:pt x="10669" y="13119"/>
                    <a:pt x="10669" y="12298"/>
                  </a:cubicBezTo>
                  <a:cubicBezTo>
                    <a:pt x="12858" y="11204"/>
                    <a:pt x="14225" y="8985"/>
                    <a:pt x="14225" y="6553"/>
                  </a:cubicBezTo>
                  <a:cubicBezTo>
                    <a:pt x="14271" y="2732"/>
                    <a:pt x="11151" y="1"/>
                    <a:pt x="775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3834;p72"/>
            <p:cNvSpPr/>
            <p:nvPr/>
          </p:nvSpPr>
          <p:spPr>
            <a:xfrm>
              <a:off x="3173325" y="1879800"/>
              <a:ext cx="184175" cy="185125"/>
            </a:xfrm>
            <a:custGeom>
              <a:avLst/>
              <a:gdLst/>
              <a:ahLst/>
              <a:cxnLst/>
              <a:rect l="l" t="t" r="r" b="b"/>
              <a:pathLst>
                <a:path w="7367" h="7405" extrusionOk="0">
                  <a:moveTo>
                    <a:pt x="4990" y="436"/>
                  </a:moveTo>
                  <a:cubicBezTo>
                    <a:pt x="5012" y="436"/>
                    <a:pt x="5034" y="439"/>
                    <a:pt x="5056" y="444"/>
                  </a:cubicBezTo>
                  <a:cubicBezTo>
                    <a:pt x="5178" y="444"/>
                    <a:pt x="5269" y="536"/>
                    <a:pt x="5330" y="627"/>
                  </a:cubicBezTo>
                  <a:cubicBezTo>
                    <a:pt x="5360" y="748"/>
                    <a:pt x="5360" y="870"/>
                    <a:pt x="5330" y="961"/>
                  </a:cubicBezTo>
                  <a:cubicBezTo>
                    <a:pt x="5269" y="1204"/>
                    <a:pt x="5087" y="1417"/>
                    <a:pt x="4904" y="1569"/>
                  </a:cubicBezTo>
                  <a:cubicBezTo>
                    <a:pt x="4821" y="1634"/>
                    <a:pt x="4735" y="1692"/>
                    <a:pt x="4646" y="1743"/>
                  </a:cubicBezTo>
                  <a:lnTo>
                    <a:pt x="4646" y="1743"/>
                  </a:lnTo>
                  <a:cubicBezTo>
                    <a:pt x="4615" y="1676"/>
                    <a:pt x="4590" y="1608"/>
                    <a:pt x="4570" y="1539"/>
                  </a:cubicBezTo>
                  <a:cubicBezTo>
                    <a:pt x="4479" y="1295"/>
                    <a:pt x="4479" y="1052"/>
                    <a:pt x="4540" y="809"/>
                  </a:cubicBezTo>
                  <a:cubicBezTo>
                    <a:pt x="4570" y="718"/>
                    <a:pt x="4631" y="596"/>
                    <a:pt x="4722" y="536"/>
                  </a:cubicBezTo>
                  <a:cubicBezTo>
                    <a:pt x="4796" y="486"/>
                    <a:pt x="4891" y="436"/>
                    <a:pt x="4990" y="436"/>
                  </a:cubicBezTo>
                  <a:close/>
                  <a:moveTo>
                    <a:pt x="2622" y="90"/>
                  </a:moveTo>
                  <a:cubicBezTo>
                    <a:pt x="2690" y="90"/>
                    <a:pt x="2754" y="105"/>
                    <a:pt x="2807" y="140"/>
                  </a:cubicBezTo>
                  <a:cubicBezTo>
                    <a:pt x="3020" y="262"/>
                    <a:pt x="3141" y="505"/>
                    <a:pt x="3141" y="748"/>
                  </a:cubicBezTo>
                  <a:cubicBezTo>
                    <a:pt x="3141" y="991"/>
                    <a:pt x="3111" y="1235"/>
                    <a:pt x="3020" y="1447"/>
                  </a:cubicBezTo>
                  <a:cubicBezTo>
                    <a:pt x="2983" y="1556"/>
                    <a:pt x="2938" y="1660"/>
                    <a:pt x="2885" y="1757"/>
                  </a:cubicBezTo>
                  <a:lnTo>
                    <a:pt x="2885" y="1757"/>
                  </a:lnTo>
                  <a:cubicBezTo>
                    <a:pt x="2613" y="1597"/>
                    <a:pt x="2391" y="1363"/>
                    <a:pt x="2260" y="1083"/>
                  </a:cubicBezTo>
                  <a:cubicBezTo>
                    <a:pt x="2138" y="839"/>
                    <a:pt x="2138" y="596"/>
                    <a:pt x="2229" y="353"/>
                  </a:cubicBezTo>
                  <a:cubicBezTo>
                    <a:pt x="2260" y="232"/>
                    <a:pt x="2351" y="140"/>
                    <a:pt x="2473" y="110"/>
                  </a:cubicBezTo>
                  <a:cubicBezTo>
                    <a:pt x="2523" y="97"/>
                    <a:pt x="2573" y="90"/>
                    <a:pt x="2622" y="90"/>
                  </a:cubicBezTo>
                  <a:close/>
                  <a:moveTo>
                    <a:pt x="554" y="1684"/>
                  </a:moveTo>
                  <a:cubicBezTo>
                    <a:pt x="635" y="1684"/>
                    <a:pt x="720" y="1713"/>
                    <a:pt x="801" y="1782"/>
                  </a:cubicBezTo>
                  <a:cubicBezTo>
                    <a:pt x="953" y="1873"/>
                    <a:pt x="1105" y="1995"/>
                    <a:pt x="1166" y="2177"/>
                  </a:cubicBezTo>
                  <a:cubicBezTo>
                    <a:pt x="1257" y="2360"/>
                    <a:pt x="1333" y="2535"/>
                    <a:pt x="1402" y="2706"/>
                  </a:cubicBezTo>
                  <a:lnTo>
                    <a:pt x="1402" y="2706"/>
                  </a:lnTo>
                  <a:cubicBezTo>
                    <a:pt x="1360" y="2709"/>
                    <a:pt x="1317" y="2711"/>
                    <a:pt x="1275" y="2711"/>
                  </a:cubicBezTo>
                  <a:cubicBezTo>
                    <a:pt x="1138" y="2711"/>
                    <a:pt x="999" y="2695"/>
                    <a:pt x="862" y="2663"/>
                  </a:cubicBezTo>
                  <a:cubicBezTo>
                    <a:pt x="649" y="2633"/>
                    <a:pt x="467" y="2511"/>
                    <a:pt x="315" y="2359"/>
                  </a:cubicBezTo>
                  <a:cubicBezTo>
                    <a:pt x="1" y="2118"/>
                    <a:pt x="243" y="1684"/>
                    <a:pt x="554" y="1684"/>
                  </a:cubicBezTo>
                  <a:close/>
                  <a:moveTo>
                    <a:pt x="6770" y="1713"/>
                  </a:moveTo>
                  <a:cubicBezTo>
                    <a:pt x="6865" y="1713"/>
                    <a:pt x="6956" y="1736"/>
                    <a:pt x="7032" y="1782"/>
                  </a:cubicBezTo>
                  <a:cubicBezTo>
                    <a:pt x="7214" y="1903"/>
                    <a:pt x="7275" y="2116"/>
                    <a:pt x="7184" y="2298"/>
                  </a:cubicBezTo>
                  <a:cubicBezTo>
                    <a:pt x="7093" y="2481"/>
                    <a:pt x="6910" y="2602"/>
                    <a:pt x="6728" y="2694"/>
                  </a:cubicBezTo>
                  <a:cubicBezTo>
                    <a:pt x="6564" y="2740"/>
                    <a:pt x="6391" y="2765"/>
                    <a:pt x="6218" y="2765"/>
                  </a:cubicBezTo>
                  <a:cubicBezTo>
                    <a:pt x="6050" y="2765"/>
                    <a:pt x="5881" y="2742"/>
                    <a:pt x="5720" y="2694"/>
                  </a:cubicBezTo>
                  <a:lnTo>
                    <a:pt x="5720" y="2694"/>
                  </a:lnTo>
                  <a:cubicBezTo>
                    <a:pt x="5823" y="2509"/>
                    <a:pt x="5936" y="2323"/>
                    <a:pt x="6059" y="2146"/>
                  </a:cubicBezTo>
                  <a:cubicBezTo>
                    <a:pt x="6181" y="1995"/>
                    <a:pt x="6333" y="1873"/>
                    <a:pt x="6485" y="1782"/>
                  </a:cubicBezTo>
                  <a:cubicBezTo>
                    <a:pt x="6576" y="1736"/>
                    <a:pt x="6675" y="1713"/>
                    <a:pt x="6770" y="1713"/>
                  </a:cubicBezTo>
                  <a:close/>
                  <a:moveTo>
                    <a:pt x="2615" y="1"/>
                  </a:moveTo>
                  <a:cubicBezTo>
                    <a:pt x="2566" y="1"/>
                    <a:pt x="2517" y="8"/>
                    <a:pt x="2473" y="19"/>
                  </a:cubicBezTo>
                  <a:cubicBezTo>
                    <a:pt x="2351" y="80"/>
                    <a:pt x="2229" y="171"/>
                    <a:pt x="2199" y="323"/>
                  </a:cubicBezTo>
                  <a:cubicBezTo>
                    <a:pt x="2078" y="566"/>
                    <a:pt x="2108" y="870"/>
                    <a:pt x="2229" y="1113"/>
                  </a:cubicBezTo>
                  <a:cubicBezTo>
                    <a:pt x="2372" y="1398"/>
                    <a:pt x="2588" y="1642"/>
                    <a:pt x="2853" y="1813"/>
                  </a:cubicBezTo>
                  <a:lnTo>
                    <a:pt x="2853" y="1813"/>
                  </a:lnTo>
                  <a:cubicBezTo>
                    <a:pt x="2549" y="2321"/>
                    <a:pt x="2023" y="2647"/>
                    <a:pt x="1449" y="2702"/>
                  </a:cubicBezTo>
                  <a:lnTo>
                    <a:pt x="1449" y="2702"/>
                  </a:lnTo>
                  <a:cubicBezTo>
                    <a:pt x="1377" y="2527"/>
                    <a:pt x="1306" y="2352"/>
                    <a:pt x="1226" y="2177"/>
                  </a:cubicBezTo>
                  <a:cubicBezTo>
                    <a:pt x="1135" y="1964"/>
                    <a:pt x="1014" y="1812"/>
                    <a:pt x="831" y="1721"/>
                  </a:cubicBezTo>
                  <a:cubicBezTo>
                    <a:pt x="765" y="1676"/>
                    <a:pt x="698" y="1648"/>
                    <a:pt x="619" y="1648"/>
                  </a:cubicBezTo>
                  <a:cubicBezTo>
                    <a:pt x="590" y="1648"/>
                    <a:pt x="560" y="1652"/>
                    <a:pt x="527" y="1660"/>
                  </a:cubicBezTo>
                  <a:cubicBezTo>
                    <a:pt x="436" y="1660"/>
                    <a:pt x="315" y="1721"/>
                    <a:pt x="254" y="1782"/>
                  </a:cubicBezTo>
                  <a:cubicBezTo>
                    <a:pt x="102" y="1964"/>
                    <a:pt x="132" y="2238"/>
                    <a:pt x="284" y="2420"/>
                  </a:cubicBezTo>
                  <a:cubicBezTo>
                    <a:pt x="436" y="2572"/>
                    <a:pt x="619" y="2694"/>
                    <a:pt x="862" y="2724"/>
                  </a:cubicBezTo>
                  <a:cubicBezTo>
                    <a:pt x="1018" y="2763"/>
                    <a:pt x="1173" y="2782"/>
                    <a:pt x="1327" y="2782"/>
                  </a:cubicBezTo>
                  <a:cubicBezTo>
                    <a:pt x="1361" y="2782"/>
                    <a:pt x="1396" y="2781"/>
                    <a:pt x="1430" y="2779"/>
                  </a:cubicBezTo>
                  <a:lnTo>
                    <a:pt x="1430" y="2779"/>
                  </a:lnTo>
                  <a:cubicBezTo>
                    <a:pt x="1487" y="2924"/>
                    <a:pt x="1539" y="3067"/>
                    <a:pt x="1591" y="3210"/>
                  </a:cubicBezTo>
                  <a:cubicBezTo>
                    <a:pt x="2108" y="4517"/>
                    <a:pt x="2473" y="5581"/>
                    <a:pt x="2716" y="6341"/>
                  </a:cubicBezTo>
                  <a:cubicBezTo>
                    <a:pt x="2837" y="6706"/>
                    <a:pt x="2929" y="6979"/>
                    <a:pt x="2989" y="7192"/>
                  </a:cubicBezTo>
                  <a:cubicBezTo>
                    <a:pt x="3020" y="7283"/>
                    <a:pt x="3050" y="7375"/>
                    <a:pt x="3081" y="7405"/>
                  </a:cubicBezTo>
                  <a:lnTo>
                    <a:pt x="3020" y="7192"/>
                  </a:lnTo>
                  <a:lnTo>
                    <a:pt x="2746" y="6311"/>
                  </a:lnTo>
                  <a:cubicBezTo>
                    <a:pt x="2503" y="5581"/>
                    <a:pt x="2138" y="4487"/>
                    <a:pt x="1652" y="3180"/>
                  </a:cubicBezTo>
                  <a:cubicBezTo>
                    <a:pt x="1591" y="3045"/>
                    <a:pt x="1534" y="2910"/>
                    <a:pt x="1479" y="2775"/>
                  </a:cubicBezTo>
                  <a:lnTo>
                    <a:pt x="1479" y="2775"/>
                  </a:lnTo>
                  <a:cubicBezTo>
                    <a:pt x="2080" y="2727"/>
                    <a:pt x="2626" y="2391"/>
                    <a:pt x="2951" y="1872"/>
                  </a:cubicBezTo>
                  <a:lnTo>
                    <a:pt x="2951" y="1872"/>
                  </a:lnTo>
                  <a:cubicBezTo>
                    <a:pt x="3112" y="1961"/>
                    <a:pt x="3289" y="2024"/>
                    <a:pt x="3476" y="2055"/>
                  </a:cubicBezTo>
                  <a:cubicBezTo>
                    <a:pt x="3555" y="2064"/>
                    <a:pt x="3634" y="2068"/>
                    <a:pt x="3712" y="2068"/>
                  </a:cubicBezTo>
                  <a:cubicBezTo>
                    <a:pt x="4033" y="2068"/>
                    <a:pt x="4347" y="1996"/>
                    <a:pt x="4631" y="1858"/>
                  </a:cubicBezTo>
                  <a:lnTo>
                    <a:pt x="4631" y="1858"/>
                  </a:lnTo>
                  <a:cubicBezTo>
                    <a:pt x="4801" y="2190"/>
                    <a:pt x="5065" y="2473"/>
                    <a:pt x="5421" y="2663"/>
                  </a:cubicBezTo>
                  <a:cubicBezTo>
                    <a:pt x="5489" y="2695"/>
                    <a:pt x="5560" y="2722"/>
                    <a:pt x="5633" y="2746"/>
                  </a:cubicBezTo>
                  <a:lnTo>
                    <a:pt x="5633" y="2746"/>
                  </a:lnTo>
                  <a:cubicBezTo>
                    <a:pt x="5580" y="2850"/>
                    <a:pt x="5529" y="2954"/>
                    <a:pt x="5482" y="3058"/>
                  </a:cubicBezTo>
                  <a:cubicBezTo>
                    <a:pt x="5239" y="3636"/>
                    <a:pt x="5026" y="4244"/>
                    <a:pt x="4874" y="4852"/>
                  </a:cubicBezTo>
                  <a:cubicBezTo>
                    <a:pt x="4752" y="5399"/>
                    <a:pt x="4661" y="5855"/>
                    <a:pt x="4600" y="6250"/>
                  </a:cubicBezTo>
                  <a:cubicBezTo>
                    <a:pt x="4540" y="6645"/>
                    <a:pt x="4509" y="6949"/>
                    <a:pt x="4479" y="7162"/>
                  </a:cubicBezTo>
                  <a:cubicBezTo>
                    <a:pt x="4509" y="6979"/>
                    <a:pt x="4540" y="6675"/>
                    <a:pt x="4631" y="6280"/>
                  </a:cubicBezTo>
                  <a:cubicBezTo>
                    <a:pt x="4692" y="5885"/>
                    <a:pt x="4783" y="5429"/>
                    <a:pt x="4904" y="4882"/>
                  </a:cubicBezTo>
                  <a:cubicBezTo>
                    <a:pt x="5056" y="4274"/>
                    <a:pt x="5269" y="3666"/>
                    <a:pt x="5512" y="3089"/>
                  </a:cubicBezTo>
                  <a:cubicBezTo>
                    <a:pt x="5565" y="2983"/>
                    <a:pt x="5622" y="2873"/>
                    <a:pt x="5683" y="2762"/>
                  </a:cubicBezTo>
                  <a:lnTo>
                    <a:pt x="5683" y="2762"/>
                  </a:lnTo>
                  <a:cubicBezTo>
                    <a:pt x="5853" y="2812"/>
                    <a:pt x="6035" y="2841"/>
                    <a:pt x="6219" y="2841"/>
                  </a:cubicBezTo>
                  <a:cubicBezTo>
                    <a:pt x="6398" y="2841"/>
                    <a:pt x="6581" y="2814"/>
                    <a:pt x="6758" y="2754"/>
                  </a:cubicBezTo>
                  <a:cubicBezTo>
                    <a:pt x="6971" y="2694"/>
                    <a:pt x="7154" y="2542"/>
                    <a:pt x="7275" y="2329"/>
                  </a:cubicBezTo>
                  <a:cubicBezTo>
                    <a:pt x="7366" y="2116"/>
                    <a:pt x="7306" y="1873"/>
                    <a:pt x="7093" y="1751"/>
                  </a:cubicBezTo>
                  <a:cubicBezTo>
                    <a:pt x="6995" y="1686"/>
                    <a:pt x="6880" y="1656"/>
                    <a:pt x="6766" y="1656"/>
                  </a:cubicBezTo>
                  <a:cubicBezTo>
                    <a:pt x="6667" y="1656"/>
                    <a:pt x="6570" y="1679"/>
                    <a:pt x="6485" y="1721"/>
                  </a:cubicBezTo>
                  <a:cubicBezTo>
                    <a:pt x="6303" y="1812"/>
                    <a:pt x="6151" y="1934"/>
                    <a:pt x="6029" y="2086"/>
                  </a:cubicBezTo>
                  <a:cubicBezTo>
                    <a:pt x="5897" y="2274"/>
                    <a:pt x="5777" y="2474"/>
                    <a:pt x="5669" y="2678"/>
                  </a:cubicBezTo>
                  <a:lnTo>
                    <a:pt x="5669" y="2678"/>
                  </a:lnTo>
                  <a:cubicBezTo>
                    <a:pt x="5583" y="2650"/>
                    <a:pt x="5500" y="2615"/>
                    <a:pt x="5421" y="2572"/>
                  </a:cubicBezTo>
                  <a:cubicBezTo>
                    <a:pt x="5118" y="2409"/>
                    <a:pt x="4851" y="2138"/>
                    <a:pt x="4688" y="1829"/>
                  </a:cubicBezTo>
                  <a:lnTo>
                    <a:pt x="4688" y="1829"/>
                  </a:lnTo>
                  <a:cubicBezTo>
                    <a:pt x="4796" y="1772"/>
                    <a:pt x="4899" y="1706"/>
                    <a:pt x="4996" y="1630"/>
                  </a:cubicBezTo>
                  <a:cubicBezTo>
                    <a:pt x="5208" y="1478"/>
                    <a:pt x="5360" y="1235"/>
                    <a:pt x="5451" y="991"/>
                  </a:cubicBezTo>
                  <a:cubicBezTo>
                    <a:pt x="5482" y="839"/>
                    <a:pt x="5451" y="718"/>
                    <a:pt x="5391" y="596"/>
                  </a:cubicBezTo>
                  <a:cubicBezTo>
                    <a:pt x="5330" y="444"/>
                    <a:pt x="5208" y="384"/>
                    <a:pt x="5087" y="353"/>
                  </a:cubicBezTo>
                  <a:cubicBezTo>
                    <a:pt x="4783" y="353"/>
                    <a:pt x="4540" y="536"/>
                    <a:pt x="4479" y="809"/>
                  </a:cubicBezTo>
                  <a:cubicBezTo>
                    <a:pt x="4418" y="1052"/>
                    <a:pt x="4418" y="1326"/>
                    <a:pt x="4509" y="1569"/>
                  </a:cubicBezTo>
                  <a:cubicBezTo>
                    <a:pt x="4532" y="1639"/>
                    <a:pt x="4559" y="1707"/>
                    <a:pt x="4590" y="1774"/>
                  </a:cubicBezTo>
                  <a:lnTo>
                    <a:pt x="4590" y="1774"/>
                  </a:lnTo>
                  <a:cubicBezTo>
                    <a:pt x="4324" y="1914"/>
                    <a:pt x="4036" y="1990"/>
                    <a:pt x="3742" y="1990"/>
                  </a:cubicBezTo>
                  <a:cubicBezTo>
                    <a:pt x="3644" y="1990"/>
                    <a:pt x="3545" y="1982"/>
                    <a:pt x="3445" y="1964"/>
                  </a:cubicBezTo>
                  <a:cubicBezTo>
                    <a:pt x="3285" y="1936"/>
                    <a:pt x="3130" y="1884"/>
                    <a:pt x="2987" y="1812"/>
                  </a:cubicBezTo>
                  <a:lnTo>
                    <a:pt x="2987" y="1812"/>
                  </a:lnTo>
                  <a:cubicBezTo>
                    <a:pt x="3048" y="1708"/>
                    <a:pt x="3099" y="1596"/>
                    <a:pt x="3141" y="1478"/>
                  </a:cubicBezTo>
                  <a:cubicBezTo>
                    <a:pt x="3233" y="1235"/>
                    <a:pt x="3263" y="991"/>
                    <a:pt x="3233" y="748"/>
                  </a:cubicBezTo>
                  <a:cubicBezTo>
                    <a:pt x="3233" y="596"/>
                    <a:pt x="3202" y="475"/>
                    <a:pt x="3141" y="353"/>
                  </a:cubicBezTo>
                  <a:cubicBezTo>
                    <a:pt x="3081" y="232"/>
                    <a:pt x="2989" y="140"/>
                    <a:pt x="2868" y="80"/>
                  </a:cubicBezTo>
                  <a:cubicBezTo>
                    <a:pt x="2791" y="22"/>
                    <a:pt x="2701" y="1"/>
                    <a:pt x="2615" y="1"/>
                  </a:cubicBezTo>
                  <a:close/>
                  <a:moveTo>
                    <a:pt x="4479" y="7162"/>
                  </a:moveTo>
                  <a:lnTo>
                    <a:pt x="4448" y="7375"/>
                  </a:lnTo>
                  <a:lnTo>
                    <a:pt x="4448" y="7405"/>
                  </a:lnTo>
                  <a:cubicBezTo>
                    <a:pt x="4479" y="7344"/>
                    <a:pt x="4479" y="7253"/>
                    <a:pt x="4479" y="71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3835;p72"/>
            <p:cNvSpPr/>
            <p:nvPr/>
          </p:nvSpPr>
          <p:spPr>
            <a:xfrm>
              <a:off x="3194100" y="2073275"/>
              <a:ext cx="140600" cy="20525"/>
            </a:xfrm>
            <a:custGeom>
              <a:avLst/>
              <a:gdLst/>
              <a:ahLst/>
              <a:cxnLst/>
              <a:rect l="l" t="t" r="r" b="b"/>
              <a:pathLst>
                <a:path w="5624" h="821" extrusionOk="0">
                  <a:moveTo>
                    <a:pt x="395" y="0"/>
                  </a:moveTo>
                  <a:cubicBezTo>
                    <a:pt x="183" y="0"/>
                    <a:pt x="0" y="183"/>
                    <a:pt x="0" y="395"/>
                  </a:cubicBezTo>
                  <a:cubicBezTo>
                    <a:pt x="0" y="608"/>
                    <a:pt x="152" y="760"/>
                    <a:pt x="365" y="760"/>
                  </a:cubicBezTo>
                  <a:lnTo>
                    <a:pt x="5259" y="821"/>
                  </a:lnTo>
                  <a:cubicBezTo>
                    <a:pt x="5441" y="821"/>
                    <a:pt x="5593" y="669"/>
                    <a:pt x="5623" y="487"/>
                  </a:cubicBezTo>
                  <a:cubicBezTo>
                    <a:pt x="5623" y="274"/>
                    <a:pt x="5441" y="122"/>
                    <a:pt x="5259" y="122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3836;p72"/>
            <p:cNvSpPr/>
            <p:nvPr/>
          </p:nvSpPr>
          <p:spPr>
            <a:xfrm>
              <a:off x="3186875" y="2100100"/>
              <a:ext cx="151625" cy="59825"/>
            </a:xfrm>
            <a:custGeom>
              <a:avLst/>
              <a:gdLst/>
              <a:ahLst/>
              <a:cxnLst/>
              <a:rect l="l" t="t" r="r" b="b"/>
              <a:pathLst>
                <a:path w="6065" h="2393" extrusionOk="0">
                  <a:moveTo>
                    <a:pt x="525" y="1"/>
                  </a:moveTo>
                  <a:cubicBezTo>
                    <a:pt x="134" y="1"/>
                    <a:pt x="0" y="613"/>
                    <a:pt x="441" y="751"/>
                  </a:cubicBezTo>
                  <a:cubicBezTo>
                    <a:pt x="472" y="766"/>
                    <a:pt x="502" y="774"/>
                    <a:pt x="536" y="774"/>
                  </a:cubicBezTo>
                  <a:cubicBezTo>
                    <a:pt x="570" y="774"/>
                    <a:pt x="608" y="766"/>
                    <a:pt x="654" y="751"/>
                  </a:cubicBezTo>
                  <a:lnTo>
                    <a:pt x="1171" y="751"/>
                  </a:lnTo>
                  <a:lnTo>
                    <a:pt x="1870" y="2119"/>
                  </a:lnTo>
                  <a:cubicBezTo>
                    <a:pt x="1961" y="2271"/>
                    <a:pt x="2113" y="2362"/>
                    <a:pt x="2295" y="2362"/>
                  </a:cubicBezTo>
                  <a:lnTo>
                    <a:pt x="4028" y="2392"/>
                  </a:lnTo>
                  <a:cubicBezTo>
                    <a:pt x="4210" y="2392"/>
                    <a:pt x="4362" y="2271"/>
                    <a:pt x="4454" y="2119"/>
                  </a:cubicBezTo>
                  <a:lnTo>
                    <a:pt x="5153" y="781"/>
                  </a:lnTo>
                  <a:lnTo>
                    <a:pt x="5548" y="781"/>
                  </a:lnTo>
                  <a:cubicBezTo>
                    <a:pt x="5580" y="792"/>
                    <a:pt x="5613" y="797"/>
                    <a:pt x="5647" y="797"/>
                  </a:cubicBezTo>
                  <a:cubicBezTo>
                    <a:pt x="5801" y="797"/>
                    <a:pt x="5954" y="688"/>
                    <a:pt x="6004" y="538"/>
                  </a:cubicBezTo>
                  <a:cubicBezTo>
                    <a:pt x="6064" y="325"/>
                    <a:pt x="5943" y="113"/>
                    <a:pt x="5730" y="52"/>
                  </a:cubicBezTo>
                  <a:cubicBezTo>
                    <a:pt x="5700" y="37"/>
                    <a:pt x="5669" y="29"/>
                    <a:pt x="5639" y="29"/>
                  </a:cubicBezTo>
                  <a:cubicBezTo>
                    <a:pt x="5609" y="29"/>
                    <a:pt x="5578" y="37"/>
                    <a:pt x="5548" y="52"/>
                  </a:cubicBezTo>
                  <a:lnTo>
                    <a:pt x="5517" y="82"/>
                  </a:lnTo>
                  <a:lnTo>
                    <a:pt x="654" y="22"/>
                  </a:lnTo>
                  <a:cubicBezTo>
                    <a:pt x="609" y="7"/>
                    <a:pt x="566" y="1"/>
                    <a:pt x="5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3837;p72"/>
            <p:cNvSpPr/>
            <p:nvPr/>
          </p:nvSpPr>
          <p:spPr>
            <a:xfrm>
              <a:off x="3121150" y="1746975"/>
              <a:ext cx="109450" cy="182850"/>
            </a:xfrm>
            <a:custGeom>
              <a:avLst/>
              <a:gdLst/>
              <a:ahLst/>
              <a:cxnLst/>
              <a:rect l="l" t="t" r="r" b="b"/>
              <a:pathLst>
                <a:path w="4378" h="7314" extrusionOk="0">
                  <a:moveTo>
                    <a:pt x="4122" y="1"/>
                  </a:moveTo>
                  <a:cubicBezTo>
                    <a:pt x="4073" y="1"/>
                    <a:pt x="4017" y="4"/>
                    <a:pt x="3952" y="13"/>
                  </a:cubicBezTo>
                  <a:cubicBezTo>
                    <a:pt x="3587" y="43"/>
                    <a:pt x="3253" y="134"/>
                    <a:pt x="2949" y="286"/>
                  </a:cubicBezTo>
                  <a:cubicBezTo>
                    <a:pt x="2462" y="499"/>
                    <a:pt x="2006" y="772"/>
                    <a:pt x="1642" y="1137"/>
                  </a:cubicBezTo>
                  <a:lnTo>
                    <a:pt x="487" y="2687"/>
                  </a:lnTo>
                  <a:cubicBezTo>
                    <a:pt x="243" y="3265"/>
                    <a:pt x="61" y="3903"/>
                    <a:pt x="31" y="4542"/>
                  </a:cubicBezTo>
                  <a:cubicBezTo>
                    <a:pt x="0" y="5058"/>
                    <a:pt x="61" y="5575"/>
                    <a:pt x="183" y="6092"/>
                  </a:cubicBezTo>
                  <a:cubicBezTo>
                    <a:pt x="274" y="6426"/>
                    <a:pt x="395" y="6760"/>
                    <a:pt x="578" y="7034"/>
                  </a:cubicBezTo>
                  <a:cubicBezTo>
                    <a:pt x="684" y="7220"/>
                    <a:pt x="791" y="7313"/>
                    <a:pt x="836" y="7313"/>
                  </a:cubicBezTo>
                  <a:cubicBezTo>
                    <a:pt x="842" y="7313"/>
                    <a:pt x="848" y="7311"/>
                    <a:pt x="851" y="7308"/>
                  </a:cubicBezTo>
                  <a:cubicBezTo>
                    <a:pt x="973" y="7277"/>
                    <a:pt x="791" y="6791"/>
                    <a:pt x="699" y="6000"/>
                  </a:cubicBezTo>
                  <a:cubicBezTo>
                    <a:pt x="456" y="3903"/>
                    <a:pt x="1429" y="1867"/>
                    <a:pt x="3192" y="772"/>
                  </a:cubicBezTo>
                  <a:cubicBezTo>
                    <a:pt x="3861" y="347"/>
                    <a:pt x="4377" y="165"/>
                    <a:pt x="4347" y="73"/>
                  </a:cubicBezTo>
                  <a:cubicBezTo>
                    <a:pt x="4325" y="29"/>
                    <a:pt x="4254" y="1"/>
                    <a:pt x="4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3838;p72"/>
            <p:cNvSpPr/>
            <p:nvPr/>
          </p:nvSpPr>
          <p:spPr>
            <a:xfrm>
              <a:off x="3248050" y="1735875"/>
              <a:ext cx="41050" cy="19775"/>
            </a:xfrm>
            <a:custGeom>
              <a:avLst/>
              <a:gdLst/>
              <a:ahLst/>
              <a:cxnLst/>
              <a:rect l="l" t="t" r="r" b="b"/>
              <a:pathLst>
                <a:path w="1642" h="791" extrusionOk="0">
                  <a:moveTo>
                    <a:pt x="821" y="1"/>
                  </a:moveTo>
                  <a:cubicBezTo>
                    <a:pt x="608" y="1"/>
                    <a:pt x="396" y="31"/>
                    <a:pt x="213" y="153"/>
                  </a:cubicBezTo>
                  <a:cubicBezTo>
                    <a:pt x="92" y="213"/>
                    <a:pt x="0" y="335"/>
                    <a:pt x="0" y="457"/>
                  </a:cubicBezTo>
                  <a:cubicBezTo>
                    <a:pt x="61" y="669"/>
                    <a:pt x="396" y="791"/>
                    <a:pt x="821" y="791"/>
                  </a:cubicBezTo>
                  <a:lnTo>
                    <a:pt x="1642" y="487"/>
                  </a:lnTo>
                  <a:cubicBezTo>
                    <a:pt x="1642" y="365"/>
                    <a:pt x="1581" y="244"/>
                    <a:pt x="1429" y="153"/>
                  </a:cubicBezTo>
                  <a:cubicBezTo>
                    <a:pt x="1247" y="61"/>
                    <a:pt x="1034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3839;p72"/>
            <p:cNvSpPr/>
            <p:nvPr/>
          </p:nvSpPr>
          <p:spPr>
            <a:xfrm>
              <a:off x="3237400" y="2149050"/>
              <a:ext cx="57775" cy="8600"/>
            </a:xfrm>
            <a:custGeom>
              <a:avLst/>
              <a:gdLst/>
              <a:ahLst/>
              <a:cxnLst/>
              <a:rect l="l" t="t" r="r" b="b"/>
              <a:pathLst>
                <a:path w="2311" h="344" extrusionOk="0">
                  <a:moveTo>
                    <a:pt x="1304" y="1"/>
                  </a:moveTo>
                  <a:cubicBezTo>
                    <a:pt x="1254" y="1"/>
                    <a:pt x="1204" y="3"/>
                    <a:pt x="1156" y="9"/>
                  </a:cubicBezTo>
                  <a:cubicBezTo>
                    <a:pt x="882" y="9"/>
                    <a:pt x="578" y="70"/>
                    <a:pt x="335" y="161"/>
                  </a:cubicBezTo>
                  <a:cubicBezTo>
                    <a:pt x="214" y="191"/>
                    <a:pt x="92" y="252"/>
                    <a:pt x="1" y="343"/>
                  </a:cubicBezTo>
                  <a:cubicBezTo>
                    <a:pt x="31" y="343"/>
                    <a:pt x="122" y="282"/>
                    <a:pt x="335" y="222"/>
                  </a:cubicBezTo>
                  <a:cubicBezTo>
                    <a:pt x="609" y="130"/>
                    <a:pt x="882" y="70"/>
                    <a:pt x="1156" y="70"/>
                  </a:cubicBezTo>
                  <a:cubicBezTo>
                    <a:pt x="1429" y="70"/>
                    <a:pt x="1733" y="100"/>
                    <a:pt x="1977" y="191"/>
                  </a:cubicBezTo>
                  <a:cubicBezTo>
                    <a:pt x="2189" y="252"/>
                    <a:pt x="2311" y="282"/>
                    <a:pt x="2311" y="282"/>
                  </a:cubicBezTo>
                  <a:cubicBezTo>
                    <a:pt x="2220" y="222"/>
                    <a:pt x="2098" y="161"/>
                    <a:pt x="2007" y="130"/>
                  </a:cubicBezTo>
                  <a:cubicBezTo>
                    <a:pt x="1782" y="55"/>
                    <a:pt x="1536" y="1"/>
                    <a:pt x="13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3840;p72"/>
            <p:cNvSpPr/>
            <p:nvPr/>
          </p:nvSpPr>
          <p:spPr>
            <a:xfrm>
              <a:off x="3217650" y="2118300"/>
              <a:ext cx="98050" cy="2675"/>
            </a:xfrm>
            <a:custGeom>
              <a:avLst/>
              <a:gdLst/>
              <a:ahLst/>
              <a:cxnLst/>
              <a:rect l="l" t="t" r="r" b="b"/>
              <a:pathLst>
                <a:path w="3922" h="107" extrusionOk="0">
                  <a:moveTo>
                    <a:pt x="563" y="0"/>
                  </a:moveTo>
                  <a:cubicBezTo>
                    <a:pt x="213" y="0"/>
                    <a:pt x="1" y="8"/>
                    <a:pt x="1" y="23"/>
                  </a:cubicBezTo>
                  <a:cubicBezTo>
                    <a:pt x="1" y="53"/>
                    <a:pt x="852" y="53"/>
                    <a:pt x="1946" y="84"/>
                  </a:cubicBezTo>
                  <a:cubicBezTo>
                    <a:pt x="2493" y="99"/>
                    <a:pt x="2987" y="107"/>
                    <a:pt x="3344" y="107"/>
                  </a:cubicBezTo>
                  <a:cubicBezTo>
                    <a:pt x="3701" y="107"/>
                    <a:pt x="3922" y="99"/>
                    <a:pt x="3922" y="84"/>
                  </a:cubicBezTo>
                  <a:cubicBezTo>
                    <a:pt x="3922" y="53"/>
                    <a:pt x="3040" y="53"/>
                    <a:pt x="1946" y="23"/>
                  </a:cubicBezTo>
                  <a:cubicBezTo>
                    <a:pt x="1399" y="8"/>
                    <a:pt x="912" y="0"/>
                    <a:pt x="5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3841;p72"/>
            <p:cNvSpPr/>
            <p:nvPr/>
          </p:nvSpPr>
          <p:spPr>
            <a:xfrm>
              <a:off x="3226000" y="2134825"/>
              <a:ext cx="82100" cy="1550"/>
            </a:xfrm>
            <a:custGeom>
              <a:avLst/>
              <a:gdLst/>
              <a:ahLst/>
              <a:cxnLst/>
              <a:rect l="l" t="t" r="r" b="b"/>
              <a:pathLst>
                <a:path w="3284" h="62" extrusionOk="0">
                  <a:moveTo>
                    <a:pt x="1" y="0"/>
                  </a:moveTo>
                  <a:cubicBezTo>
                    <a:pt x="153" y="31"/>
                    <a:pt x="305" y="61"/>
                    <a:pt x="457" y="61"/>
                  </a:cubicBezTo>
                  <a:lnTo>
                    <a:pt x="1642" y="61"/>
                  </a:lnTo>
                  <a:cubicBezTo>
                    <a:pt x="2098" y="61"/>
                    <a:pt x="2493" y="31"/>
                    <a:pt x="2797" y="31"/>
                  </a:cubicBezTo>
                  <a:cubicBezTo>
                    <a:pt x="2949" y="31"/>
                    <a:pt x="3101" y="31"/>
                    <a:pt x="32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3842;p72"/>
            <p:cNvSpPr/>
            <p:nvPr/>
          </p:nvSpPr>
          <p:spPr>
            <a:xfrm>
              <a:off x="3519325" y="2964625"/>
              <a:ext cx="66900" cy="270550"/>
            </a:xfrm>
            <a:custGeom>
              <a:avLst/>
              <a:gdLst/>
              <a:ahLst/>
              <a:cxnLst/>
              <a:rect l="l" t="t" r="r" b="b"/>
              <a:pathLst>
                <a:path w="2676" h="10822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615" y="122"/>
                    <a:pt x="2554" y="274"/>
                    <a:pt x="2523" y="426"/>
                  </a:cubicBezTo>
                  <a:cubicBezTo>
                    <a:pt x="2432" y="669"/>
                    <a:pt x="2280" y="1064"/>
                    <a:pt x="2098" y="1550"/>
                  </a:cubicBezTo>
                  <a:cubicBezTo>
                    <a:pt x="1733" y="2523"/>
                    <a:pt x="1065" y="3769"/>
                    <a:pt x="548" y="5289"/>
                  </a:cubicBezTo>
                  <a:cubicBezTo>
                    <a:pt x="92" y="6566"/>
                    <a:pt x="1" y="7964"/>
                    <a:pt x="305" y="9301"/>
                  </a:cubicBezTo>
                  <a:cubicBezTo>
                    <a:pt x="426" y="9727"/>
                    <a:pt x="578" y="10092"/>
                    <a:pt x="821" y="10456"/>
                  </a:cubicBezTo>
                  <a:cubicBezTo>
                    <a:pt x="882" y="10578"/>
                    <a:pt x="1004" y="10700"/>
                    <a:pt x="1095" y="10821"/>
                  </a:cubicBezTo>
                  <a:cubicBezTo>
                    <a:pt x="821" y="10335"/>
                    <a:pt x="578" y="9818"/>
                    <a:pt x="426" y="9301"/>
                  </a:cubicBezTo>
                  <a:cubicBezTo>
                    <a:pt x="153" y="7964"/>
                    <a:pt x="274" y="6627"/>
                    <a:pt x="730" y="5350"/>
                  </a:cubicBezTo>
                  <a:cubicBezTo>
                    <a:pt x="1216" y="3891"/>
                    <a:pt x="1885" y="2584"/>
                    <a:pt x="2220" y="1611"/>
                  </a:cubicBezTo>
                  <a:cubicBezTo>
                    <a:pt x="2372" y="1216"/>
                    <a:pt x="2493" y="821"/>
                    <a:pt x="2584" y="426"/>
                  </a:cubicBezTo>
                  <a:cubicBezTo>
                    <a:pt x="2645" y="274"/>
                    <a:pt x="2645" y="152"/>
                    <a:pt x="26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3843;p72"/>
            <p:cNvSpPr/>
            <p:nvPr/>
          </p:nvSpPr>
          <p:spPr>
            <a:xfrm>
              <a:off x="4202475" y="2989700"/>
              <a:ext cx="78300" cy="490150"/>
            </a:xfrm>
            <a:custGeom>
              <a:avLst/>
              <a:gdLst/>
              <a:ahLst/>
              <a:cxnLst/>
              <a:rect l="l" t="t" r="r" b="b"/>
              <a:pathLst>
                <a:path w="3132" h="19606" extrusionOk="0">
                  <a:moveTo>
                    <a:pt x="31" y="0"/>
                  </a:moveTo>
                  <a:cubicBezTo>
                    <a:pt x="0" y="61"/>
                    <a:pt x="0" y="122"/>
                    <a:pt x="31" y="183"/>
                  </a:cubicBezTo>
                  <a:cubicBezTo>
                    <a:pt x="31" y="335"/>
                    <a:pt x="61" y="517"/>
                    <a:pt x="92" y="760"/>
                  </a:cubicBezTo>
                  <a:cubicBezTo>
                    <a:pt x="183" y="1277"/>
                    <a:pt x="304" y="2006"/>
                    <a:pt x="426" y="2858"/>
                  </a:cubicBezTo>
                  <a:cubicBezTo>
                    <a:pt x="699" y="4681"/>
                    <a:pt x="1095" y="7113"/>
                    <a:pt x="1551" y="9788"/>
                  </a:cubicBezTo>
                  <a:cubicBezTo>
                    <a:pt x="1976" y="12493"/>
                    <a:pt x="2371" y="14925"/>
                    <a:pt x="2645" y="16748"/>
                  </a:cubicBezTo>
                  <a:cubicBezTo>
                    <a:pt x="2797" y="17599"/>
                    <a:pt x="2918" y="18298"/>
                    <a:pt x="2979" y="18846"/>
                  </a:cubicBezTo>
                  <a:cubicBezTo>
                    <a:pt x="3040" y="19058"/>
                    <a:pt x="3040" y="19271"/>
                    <a:pt x="3070" y="19423"/>
                  </a:cubicBezTo>
                  <a:cubicBezTo>
                    <a:pt x="3070" y="19484"/>
                    <a:pt x="3101" y="19545"/>
                    <a:pt x="3131" y="19605"/>
                  </a:cubicBezTo>
                  <a:cubicBezTo>
                    <a:pt x="3131" y="19545"/>
                    <a:pt x="3131" y="19484"/>
                    <a:pt x="3131" y="19393"/>
                  </a:cubicBezTo>
                  <a:cubicBezTo>
                    <a:pt x="3101" y="19241"/>
                    <a:pt x="3101" y="19058"/>
                    <a:pt x="3070" y="18815"/>
                  </a:cubicBezTo>
                  <a:cubicBezTo>
                    <a:pt x="3010" y="18329"/>
                    <a:pt x="2918" y="17599"/>
                    <a:pt x="2797" y="16718"/>
                  </a:cubicBezTo>
                  <a:cubicBezTo>
                    <a:pt x="2554" y="14925"/>
                    <a:pt x="2189" y="12493"/>
                    <a:pt x="1733" y="9757"/>
                  </a:cubicBezTo>
                  <a:cubicBezTo>
                    <a:pt x="1307" y="7052"/>
                    <a:pt x="882" y="4620"/>
                    <a:pt x="578" y="2858"/>
                  </a:cubicBezTo>
                  <a:cubicBezTo>
                    <a:pt x="396" y="1976"/>
                    <a:pt x="274" y="1277"/>
                    <a:pt x="183" y="760"/>
                  </a:cubicBezTo>
                  <a:cubicBezTo>
                    <a:pt x="152" y="517"/>
                    <a:pt x="92" y="335"/>
                    <a:pt x="61" y="183"/>
                  </a:cubicBezTo>
                  <a:cubicBezTo>
                    <a:pt x="61" y="122"/>
                    <a:pt x="31" y="6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3844;p72"/>
            <p:cNvSpPr/>
            <p:nvPr/>
          </p:nvSpPr>
          <p:spPr>
            <a:xfrm>
              <a:off x="3399275" y="3064175"/>
              <a:ext cx="11425" cy="180100"/>
            </a:xfrm>
            <a:custGeom>
              <a:avLst/>
              <a:gdLst/>
              <a:ahLst/>
              <a:cxnLst/>
              <a:rect l="l" t="t" r="r" b="b"/>
              <a:pathLst>
                <a:path w="457" h="7204" extrusionOk="0">
                  <a:moveTo>
                    <a:pt x="213" y="0"/>
                  </a:moveTo>
                  <a:cubicBezTo>
                    <a:pt x="183" y="334"/>
                    <a:pt x="183" y="699"/>
                    <a:pt x="213" y="1064"/>
                  </a:cubicBezTo>
                  <a:cubicBezTo>
                    <a:pt x="213" y="1702"/>
                    <a:pt x="243" y="2614"/>
                    <a:pt x="213" y="3617"/>
                  </a:cubicBezTo>
                  <a:cubicBezTo>
                    <a:pt x="183" y="4590"/>
                    <a:pt x="122" y="5502"/>
                    <a:pt x="61" y="6140"/>
                  </a:cubicBezTo>
                  <a:cubicBezTo>
                    <a:pt x="0" y="6505"/>
                    <a:pt x="0" y="6839"/>
                    <a:pt x="0" y="7204"/>
                  </a:cubicBezTo>
                  <a:cubicBezTo>
                    <a:pt x="122" y="6870"/>
                    <a:pt x="183" y="6505"/>
                    <a:pt x="213" y="6170"/>
                  </a:cubicBezTo>
                  <a:cubicBezTo>
                    <a:pt x="334" y="5319"/>
                    <a:pt x="395" y="4468"/>
                    <a:pt x="426" y="3617"/>
                  </a:cubicBezTo>
                  <a:cubicBezTo>
                    <a:pt x="456" y="2766"/>
                    <a:pt x="426" y="1885"/>
                    <a:pt x="365" y="1034"/>
                  </a:cubicBezTo>
                  <a:cubicBezTo>
                    <a:pt x="334" y="699"/>
                    <a:pt x="304" y="334"/>
                    <a:pt x="2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3845;p72"/>
            <p:cNvSpPr/>
            <p:nvPr/>
          </p:nvSpPr>
          <p:spPr>
            <a:xfrm>
              <a:off x="4279225" y="3477850"/>
              <a:ext cx="85900" cy="65075"/>
            </a:xfrm>
            <a:custGeom>
              <a:avLst/>
              <a:gdLst/>
              <a:ahLst/>
              <a:cxnLst/>
              <a:rect l="l" t="t" r="r" b="b"/>
              <a:pathLst>
                <a:path w="3436" h="2603" extrusionOk="0">
                  <a:moveTo>
                    <a:pt x="434" y="1"/>
                  </a:moveTo>
                  <a:cubicBezTo>
                    <a:pt x="282" y="1"/>
                    <a:pt x="135" y="22"/>
                    <a:pt x="0" y="79"/>
                  </a:cubicBezTo>
                  <a:cubicBezTo>
                    <a:pt x="0" y="110"/>
                    <a:pt x="274" y="79"/>
                    <a:pt x="669" y="140"/>
                  </a:cubicBezTo>
                  <a:cubicBezTo>
                    <a:pt x="1186" y="231"/>
                    <a:pt x="1703" y="444"/>
                    <a:pt x="2128" y="748"/>
                  </a:cubicBezTo>
                  <a:cubicBezTo>
                    <a:pt x="2554" y="1083"/>
                    <a:pt x="2918" y="1508"/>
                    <a:pt x="3131" y="1994"/>
                  </a:cubicBezTo>
                  <a:cubicBezTo>
                    <a:pt x="3313" y="2359"/>
                    <a:pt x="3374" y="2602"/>
                    <a:pt x="3405" y="2602"/>
                  </a:cubicBezTo>
                  <a:cubicBezTo>
                    <a:pt x="3435" y="2359"/>
                    <a:pt x="3374" y="2116"/>
                    <a:pt x="3283" y="1903"/>
                  </a:cubicBezTo>
                  <a:cubicBezTo>
                    <a:pt x="2827" y="839"/>
                    <a:pt x="1824" y="110"/>
                    <a:pt x="699" y="19"/>
                  </a:cubicBezTo>
                  <a:cubicBezTo>
                    <a:pt x="610" y="8"/>
                    <a:pt x="521" y="1"/>
                    <a:pt x="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3846;p72"/>
            <p:cNvSpPr/>
            <p:nvPr/>
          </p:nvSpPr>
          <p:spPr>
            <a:xfrm>
              <a:off x="4254900" y="3517825"/>
              <a:ext cx="57775" cy="53200"/>
            </a:xfrm>
            <a:custGeom>
              <a:avLst/>
              <a:gdLst/>
              <a:ahLst/>
              <a:cxnLst/>
              <a:rect l="l" t="t" r="r" b="b"/>
              <a:pathLst>
                <a:path w="2311" h="2128" extrusionOk="0">
                  <a:moveTo>
                    <a:pt x="1" y="0"/>
                  </a:moveTo>
                  <a:cubicBezTo>
                    <a:pt x="457" y="274"/>
                    <a:pt x="913" y="547"/>
                    <a:pt x="1308" y="882"/>
                  </a:cubicBezTo>
                  <a:cubicBezTo>
                    <a:pt x="1672" y="1277"/>
                    <a:pt x="2007" y="1672"/>
                    <a:pt x="2311" y="2128"/>
                  </a:cubicBezTo>
                  <a:cubicBezTo>
                    <a:pt x="1976" y="1034"/>
                    <a:pt x="109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3847;p72"/>
            <p:cNvSpPr/>
            <p:nvPr/>
          </p:nvSpPr>
          <p:spPr>
            <a:xfrm>
              <a:off x="4137125" y="3518450"/>
              <a:ext cx="119325" cy="52575"/>
            </a:xfrm>
            <a:custGeom>
              <a:avLst/>
              <a:gdLst/>
              <a:ahLst/>
              <a:cxnLst/>
              <a:rect l="l" t="t" r="r" b="b"/>
              <a:pathLst>
                <a:path w="4773" h="2103" extrusionOk="0">
                  <a:moveTo>
                    <a:pt x="4759" y="1"/>
                  </a:moveTo>
                  <a:cubicBezTo>
                    <a:pt x="4627" y="1"/>
                    <a:pt x="3608" y="493"/>
                    <a:pt x="2371" y="1039"/>
                  </a:cubicBezTo>
                  <a:cubicBezTo>
                    <a:pt x="1064" y="1617"/>
                    <a:pt x="0" y="2042"/>
                    <a:pt x="0" y="2103"/>
                  </a:cubicBezTo>
                  <a:cubicBezTo>
                    <a:pt x="851" y="1890"/>
                    <a:pt x="1672" y="1586"/>
                    <a:pt x="2462" y="1221"/>
                  </a:cubicBezTo>
                  <a:cubicBezTo>
                    <a:pt x="3283" y="887"/>
                    <a:pt x="4043" y="492"/>
                    <a:pt x="4772" y="6"/>
                  </a:cubicBezTo>
                  <a:cubicBezTo>
                    <a:pt x="4771" y="2"/>
                    <a:pt x="4766" y="1"/>
                    <a:pt x="47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3848;p72"/>
            <p:cNvSpPr/>
            <p:nvPr/>
          </p:nvSpPr>
          <p:spPr>
            <a:xfrm>
              <a:off x="3213850" y="3170550"/>
              <a:ext cx="1167975" cy="676325"/>
            </a:xfrm>
            <a:custGeom>
              <a:avLst/>
              <a:gdLst/>
              <a:ahLst/>
              <a:cxnLst/>
              <a:rect l="l" t="t" r="r" b="b"/>
              <a:pathLst>
                <a:path w="46719" h="27053" extrusionOk="0">
                  <a:moveTo>
                    <a:pt x="1" y="0"/>
                  </a:moveTo>
                  <a:cubicBezTo>
                    <a:pt x="1" y="1"/>
                    <a:pt x="5372" y="25658"/>
                    <a:pt x="5441" y="25658"/>
                  </a:cubicBezTo>
                  <a:cubicBezTo>
                    <a:pt x="5441" y="25658"/>
                    <a:pt x="5441" y="25656"/>
                    <a:pt x="5441" y="25654"/>
                  </a:cubicBezTo>
                  <a:cubicBezTo>
                    <a:pt x="5441" y="25621"/>
                    <a:pt x="5708" y="25606"/>
                    <a:pt x="6194" y="25606"/>
                  </a:cubicBezTo>
                  <a:cubicBezTo>
                    <a:pt x="10643" y="25606"/>
                    <a:pt x="33465" y="26861"/>
                    <a:pt x="37904" y="27053"/>
                  </a:cubicBezTo>
                  <a:lnTo>
                    <a:pt x="38937" y="26809"/>
                  </a:lnTo>
                  <a:lnTo>
                    <a:pt x="46719" y="19636"/>
                  </a:lnTo>
                  <a:lnTo>
                    <a:pt x="37752" y="18907"/>
                  </a:lnTo>
                  <a:lnTo>
                    <a:pt x="34560" y="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3849;p72"/>
            <p:cNvSpPr/>
            <p:nvPr/>
          </p:nvSpPr>
          <p:spPr>
            <a:xfrm>
              <a:off x="4076325" y="3186500"/>
              <a:ext cx="112500" cy="654300"/>
            </a:xfrm>
            <a:custGeom>
              <a:avLst/>
              <a:gdLst/>
              <a:ahLst/>
              <a:cxnLst/>
              <a:rect l="l" t="t" r="r" b="b"/>
              <a:pathLst>
                <a:path w="4500" h="26172" extrusionOk="0">
                  <a:moveTo>
                    <a:pt x="61" y="1"/>
                  </a:moveTo>
                  <a:cubicBezTo>
                    <a:pt x="1" y="1"/>
                    <a:pt x="943" y="5867"/>
                    <a:pt x="2159" y="13101"/>
                  </a:cubicBezTo>
                  <a:cubicBezTo>
                    <a:pt x="3344" y="20335"/>
                    <a:pt x="4378" y="26171"/>
                    <a:pt x="4438" y="26171"/>
                  </a:cubicBezTo>
                  <a:cubicBezTo>
                    <a:pt x="4499" y="26141"/>
                    <a:pt x="3557" y="20275"/>
                    <a:pt x="2341" y="13071"/>
                  </a:cubicBezTo>
                  <a:cubicBezTo>
                    <a:pt x="1156" y="5837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3850;p72"/>
            <p:cNvSpPr/>
            <p:nvPr/>
          </p:nvSpPr>
          <p:spPr>
            <a:xfrm>
              <a:off x="4054300" y="3187275"/>
              <a:ext cx="107175" cy="659600"/>
            </a:xfrm>
            <a:custGeom>
              <a:avLst/>
              <a:gdLst/>
              <a:ahLst/>
              <a:cxnLst/>
              <a:rect l="l" t="t" r="r" b="b"/>
              <a:pathLst>
                <a:path w="4287" h="26384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973" y="61"/>
                    <a:pt x="882" y="122"/>
                    <a:pt x="821" y="183"/>
                  </a:cubicBezTo>
                  <a:cubicBezTo>
                    <a:pt x="608" y="335"/>
                    <a:pt x="395" y="517"/>
                    <a:pt x="213" y="699"/>
                  </a:cubicBezTo>
                  <a:cubicBezTo>
                    <a:pt x="61" y="851"/>
                    <a:pt x="0" y="1064"/>
                    <a:pt x="31" y="1246"/>
                  </a:cubicBezTo>
                  <a:cubicBezTo>
                    <a:pt x="91" y="1459"/>
                    <a:pt x="91" y="1672"/>
                    <a:pt x="152" y="1915"/>
                  </a:cubicBezTo>
                  <a:cubicBezTo>
                    <a:pt x="213" y="2432"/>
                    <a:pt x="304" y="2949"/>
                    <a:pt x="395" y="3556"/>
                  </a:cubicBezTo>
                  <a:cubicBezTo>
                    <a:pt x="821" y="6019"/>
                    <a:pt x="1338" y="9332"/>
                    <a:pt x="1946" y="13040"/>
                  </a:cubicBezTo>
                  <a:cubicBezTo>
                    <a:pt x="2584" y="16718"/>
                    <a:pt x="3161" y="20061"/>
                    <a:pt x="3557" y="22493"/>
                  </a:cubicBezTo>
                  <a:cubicBezTo>
                    <a:pt x="3769" y="23709"/>
                    <a:pt x="3952" y="24681"/>
                    <a:pt x="4073" y="25380"/>
                  </a:cubicBezTo>
                  <a:lnTo>
                    <a:pt x="4225" y="26140"/>
                  </a:lnTo>
                  <a:cubicBezTo>
                    <a:pt x="4225" y="26232"/>
                    <a:pt x="4256" y="26292"/>
                    <a:pt x="4286" y="26384"/>
                  </a:cubicBezTo>
                  <a:cubicBezTo>
                    <a:pt x="4286" y="26292"/>
                    <a:pt x="4286" y="26201"/>
                    <a:pt x="4256" y="26110"/>
                  </a:cubicBezTo>
                  <a:cubicBezTo>
                    <a:pt x="4225" y="25928"/>
                    <a:pt x="4195" y="25654"/>
                    <a:pt x="4134" y="25350"/>
                  </a:cubicBezTo>
                  <a:cubicBezTo>
                    <a:pt x="4043" y="24651"/>
                    <a:pt x="3891" y="23648"/>
                    <a:pt x="3709" y="22463"/>
                  </a:cubicBezTo>
                  <a:cubicBezTo>
                    <a:pt x="3283" y="20031"/>
                    <a:pt x="2766" y="16687"/>
                    <a:pt x="2158" y="12979"/>
                  </a:cubicBezTo>
                  <a:cubicBezTo>
                    <a:pt x="1520" y="9301"/>
                    <a:pt x="942" y="5958"/>
                    <a:pt x="547" y="3526"/>
                  </a:cubicBezTo>
                  <a:cubicBezTo>
                    <a:pt x="426" y="2918"/>
                    <a:pt x="335" y="2371"/>
                    <a:pt x="243" y="1885"/>
                  </a:cubicBezTo>
                  <a:cubicBezTo>
                    <a:pt x="213" y="1672"/>
                    <a:pt x="183" y="1429"/>
                    <a:pt x="122" y="1216"/>
                  </a:cubicBezTo>
                  <a:cubicBezTo>
                    <a:pt x="61" y="1034"/>
                    <a:pt x="183" y="851"/>
                    <a:pt x="274" y="730"/>
                  </a:cubicBezTo>
                  <a:cubicBezTo>
                    <a:pt x="456" y="547"/>
                    <a:pt x="639" y="365"/>
                    <a:pt x="851" y="183"/>
                  </a:cubicBezTo>
                  <a:cubicBezTo>
                    <a:pt x="912" y="122"/>
                    <a:pt x="973" y="61"/>
                    <a:pt x="10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3851;p72"/>
            <p:cNvSpPr/>
            <p:nvPr/>
          </p:nvSpPr>
          <p:spPr>
            <a:xfrm>
              <a:off x="3220700" y="3196375"/>
              <a:ext cx="834375" cy="14475"/>
            </a:xfrm>
            <a:custGeom>
              <a:avLst/>
              <a:gdLst/>
              <a:ahLst/>
              <a:cxnLst/>
              <a:rect l="l" t="t" r="r" b="b"/>
              <a:pathLst>
                <a:path w="33375" h="579" extrusionOk="0">
                  <a:moveTo>
                    <a:pt x="334" y="1"/>
                  </a:moveTo>
                  <a:cubicBezTo>
                    <a:pt x="122" y="31"/>
                    <a:pt x="0" y="31"/>
                    <a:pt x="0" y="31"/>
                  </a:cubicBezTo>
                  <a:lnTo>
                    <a:pt x="334" y="31"/>
                  </a:lnTo>
                  <a:lnTo>
                    <a:pt x="1307" y="62"/>
                  </a:lnTo>
                  <a:lnTo>
                    <a:pt x="4894" y="123"/>
                  </a:lnTo>
                  <a:lnTo>
                    <a:pt x="16687" y="305"/>
                  </a:lnTo>
                  <a:lnTo>
                    <a:pt x="28511" y="518"/>
                  </a:lnTo>
                  <a:lnTo>
                    <a:pt x="32068" y="578"/>
                  </a:lnTo>
                  <a:lnTo>
                    <a:pt x="33375" y="578"/>
                  </a:lnTo>
                  <a:cubicBezTo>
                    <a:pt x="33283" y="548"/>
                    <a:pt x="33162" y="548"/>
                    <a:pt x="33040" y="548"/>
                  </a:cubicBezTo>
                  <a:lnTo>
                    <a:pt x="32068" y="518"/>
                  </a:lnTo>
                  <a:lnTo>
                    <a:pt x="28511" y="396"/>
                  </a:lnTo>
                  <a:cubicBezTo>
                    <a:pt x="25472" y="305"/>
                    <a:pt x="21308" y="214"/>
                    <a:pt x="16687" y="123"/>
                  </a:cubicBezTo>
                  <a:cubicBezTo>
                    <a:pt x="12098" y="62"/>
                    <a:pt x="7933" y="1"/>
                    <a:pt x="489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3852;p72"/>
            <p:cNvSpPr/>
            <p:nvPr/>
          </p:nvSpPr>
          <p:spPr>
            <a:xfrm>
              <a:off x="4157650" y="3662200"/>
              <a:ext cx="175550" cy="135275"/>
            </a:xfrm>
            <a:custGeom>
              <a:avLst/>
              <a:gdLst/>
              <a:ahLst/>
              <a:cxnLst/>
              <a:rect l="l" t="t" r="r" b="b"/>
              <a:pathLst>
                <a:path w="7022" h="5411" extrusionOk="0">
                  <a:moveTo>
                    <a:pt x="0" y="0"/>
                  </a:moveTo>
                  <a:cubicBezTo>
                    <a:pt x="152" y="31"/>
                    <a:pt x="334" y="61"/>
                    <a:pt x="517" y="92"/>
                  </a:cubicBezTo>
                  <a:lnTo>
                    <a:pt x="1945" y="183"/>
                  </a:lnTo>
                  <a:cubicBezTo>
                    <a:pt x="3106" y="270"/>
                    <a:pt x="4710" y="385"/>
                    <a:pt x="6519" y="501"/>
                  </a:cubicBezTo>
                  <a:lnTo>
                    <a:pt x="6519" y="501"/>
                  </a:lnTo>
                  <a:cubicBezTo>
                    <a:pt x="6464" y="549"/>
                    <a:pt x="6408" y="597"/>
                    <a:pt x="6353" y="639"/>
                  </a:cubicBezTo>
                  <a:cubicBezTo>
                    <a:pt x="4833" y="1946"/>
                    <a:pt x="3465" y="3131"/>
                    <a:pt x="2462" y="3982"/>
                  </a:cubicBezTo>
                  <a:lnTo>
                    <a:pt x="1307" y="5016"/>
                  </a:lnTo>
                  <a:cubicBezTo>
                    <a:pt x="1155" y="5137"/>
                    <a:pt x="1003" y="5259"/>
                    <a:pt x="882" y="5411"/>
                  </a:cubicBezTo>
                  <a:cubicBezTo>
                    <a:pt x="1064" y="5289"/>
                    <a:pt x="1216" y="5198"/>
                    <a:pt x="1337" y="5046"/>
                  </a:cubicBezTo>
                  <a:lnTo>
                    <a:pt x="2553" y="4073"/>
                  </a:lnTo>
                  <a:cubicBezTo>
                    <a:pt x="3556" y="3253"/>
                    <a:pt x="4955" y="2067"/>
                    <a:pt x="6474" y="791"/>
                  </a:cubicBezTo>
                  <a:cubicBezTo>
                    <a:pt x="6596" y="669"/>
                    <a:pt x="6717" y="578"/>
                    <a:pt x="6839" y="487"/>
                  </a:cubicBezTo>
                  <a:lnTo>
                    <a:pt x="7021" y="335"/>
                  </a:lnTo>
                  <a:lnTo>
                    <a:pt x="6778" y="335"/>
                  </a:lnTo>
                  <a:cubicBezTo>
                    <a:pt x="4894" y="213"/>
                    <a:pt x="3192" y="122"/>
                    <a:pt x="1976" y="61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3853;p72"/>
            <p:cNvSpPr/>
            <p:nvPr/>
          </p:nvSpPr>
          <p:spPr>
            <a:xfrm>
              <a:off x="3549725" y="3693625"/>
              <a:ext cx="339700" cy="207100"/>
            </a:xfrm>
            <a:custGeom>
              <a:avLst/>
              <a:gdLst/>
              <a:ahLst/>
              <a:cxnLst/>
              <a:rect l="l" t="t" r="r" b="b"/>
              <a:pathLst>
                <a:path w="13588" h="8284" extrusionOk="0">
                  <a:moveTo>
                    <a:pt x="1762" y="0"/>
                  </a:moveTo>
                  <a:cubicBezTo>
                    <a:pt x="1614" y="0"/>
                    <a:pt x="1520" y="20"/>
                    <a:pt x="1520" y="20"/>
                  </a:cubicBezTo>
                  <a:lnTo>
                    <a:pt x="1520" y="2391"/>
                  </a:lnTo>
                  <a:cubicBezTo>
                    <a:pt x="1411" y="1737"/>
                    <a:pt x="862" y="1278"/>
                    <a:pt x="224" y="1278"/>
                  </a:cubicBezTo>
                  <a:cubicBezTo>
                    <a:pt x="150" y="1278"/>
                    <a:pt x="76" y="1284"/>
                    <a:pt x="0" y="1297"/>
                  </a:cubicBezTo>
                  <a:lnTo>
                    <a:pt x="365" y="5522"/>
                  </a:lnTo>
                  <a:cubicBezTo>
                    <a:pt x="700" y="6525"/>
                    <a:pt x="1520" y="7285"/>
                    <a:pt x="2554" y="7528"/>
                  </a:cubicBezTo>
                  <a:lnTo>
                    <a:pt x="5472" y="8196"/>
                  </a:lnTo>
                  <a:cubicBezTo>
                    <a:pt x="5815" y="8260"/>
                    <a:pt x="6433" y="8284"/>
                    <a:pt x="7179" y="8284"/>
                  </a:cubicBezTo>
                  <a:cubicBezTo>
                    <a:pt x="9666" y="8284"/>
                    <a:pt x="13587" y="8014"/>
                    <a:pt x="13587" y="8014"/>
                  </a:cubicBezTo>
                  <a:lnTo>
                    <a:pt x="13587" y="5917"/>
                  </a:lnTo>
                  <a:cubicBezTo>
                    <a:pt x="13587" y="5917"/>
                    <a:pt x="10761" y="4215"/>
                    <a:pt x="10244" y="3971"/>
                  </a:cubicBezTo>
                  <a:cubicBezTo>
                    <a:pt x="9818" y="3698"/>
                    <a:pt x="9332" y="3576"/>
                    <a:pt x="8815" y="3576"/>
                  </a:cubicBezTo>
                  <a:cubicBezTo>
                    <a:pt x="8511" y="3637"/>
                    <a:pt x="8602" y="3607"/>
                    <a:pt x="8450" y="4063"/>
                  </a:cubicBezTo>
                  <a:cubicBezTo>
                    <a:pt x="8299" y="4519"/>
                    <a:pt x="9849" y="5917"/>
                    <a:pt x="9849" y="5917"/>
                  </a:cubicBezTo>
                  <a:lnTo>
                    <a:pt x="7143" y="5157"/>
                  </a:lnTo>
                  <a:cubicBezTo>
                    <a:pt x="6809" y="4245"/>
                    <a:pt x="6566" y="3333"/>
                    <a:pt x="6384" y="2421"/>
                  </a:cubicBezTo>
                  <a:cubicBezTo>
                    <a:pt x="6080" y="810"/>
                    <a:pt x="4378" y="658"/>
                    <a:pt x="4377" y="658"/>
                  </a:cubicBezTo>
                  <a:lnTo>
                    <a:pt x="4377" y="658"/>
                  </a:lnTo>
                  <a:lnTo>
                    <a:pt x="5198" y="5522"/>
                  </a:lnTo>
                  <a:lnTo>
                    <a:pt x="4347" y="5066"/>
                  </a:lnTo>
                  <a:cubicBezTo>
                    <a:pt x="3922" y="4002"/>
                    <a:pt x="3648" y="2908"/>
                    <a:pt x="3496" y="1783"/>
                  </a:cubicBezTo>
                  <a:cubicBezTo>
                    <a:pt x="3219" y="193"/>
                    <a:pt x="2226" y="0"/>
                    <a:pt x="176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3854;p72"/>
            <p:cNvSpPr/>
            <p:nvPr/>
          </p:nvSpPr>
          <p:spPr>
            <a:xfrm>
              <a:off x="3611275" y="3440875"/>
              <a:ext cx="107275" cy="91875"/>
            </a:xfrm>
            <a:custGeom>
              <a:avLst/>
              <a:gdLst/>
              <a:ahLst/>
              <a:cxnLst/>
              <a:rect l="l" t="t" r="r" b="b"/>
              <a:pathLst>
                <a:path w="4291" h="3675" extrusionOk="0">
                  <a:moveTo>
                    <a:pt x="2271" y="1"/>
                  </a:moveTo>
                  <a:cubicBezTo>
                    <a:pt x="2213" y="1"/>
                    <a:pt x="2156" y="3"/>
                    <a:pt x="2098" y="8"/>
                  </a:cubicBezTo>
                  <a:cubicBezTo>
                    <a:pt x="517" y="282"/>
                    <a:pt x="1" y="2288"/>
                    <a:pt x="1247" y="3261"/>
                  </a:cubicBezTo>
                  <a:cubicBezTo>
                    <a:pt x="1602" y="3547"/>
                    <a:pt x="2004" y="3674"/>
                    <a:pt x="2396" y="3674"/>
                  </a:cubicBezTo>
                  <a:cubicBezTo>
                    <a:pt x="3377" y="3674"/>
                    <a:pt x="4291" y="2871"/>
                    <a:pt x="4226" y="1741"/>
                  </a:cubicBezTo>
                  <a:cubicBezTo>
                    <a:pt x="4111" y="735"/>
                    <a:pt x="3262" y="1"/>
                    <a:pt x="227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3855;p72"/>
            <p:cNvSpPr/>
            <p:nvPr/>
          </p:nvSpPr>
          <p:spPr>
            <a:xfrm>
              <a:off x="4277700" y="3470550"/>
              <a:ext cx="142125" cy="110125"/>
            </a:xfrm>
            <a:custGeom>
              <a:avLst/>
              <a:gdLst/>
              <a:ahLst/>
              <a:cxnLst/>
              <a:rect l="l" t="t" r="r" b="b"/>
              <a:pathLst>
                <a:path w="5685" h="4405" extrusionOk="0">
                  <a:moveTo>
                    <a:pt x="1" y="250"/>
                  </a:moveTo>
                  <a:lnTo>
                    <a:pt x="183" y="311"/>
                  </a:lnTo>
                  <a:lnTo>
                    <a:pt x="100" y="255"/>
                  </a:lnTo>
                  <a:lnTo>
                    <a:pt x="100" y="255"/>
                  </a:lnTo>
                  <a:cubicBezTo>
                    <a:pt x="67" y="253"/>
                    <a:pt x="34" y="251"/>
                    <a:pt x="1" y="250"/>
                  </a:cubicBezTo>
                  <a:close/>
                  <a:moveTo>
                    <a:pt x="1662" y="0"/>
                  </a:moveTo>
                  <a:cubicBezTo>
                    <a:pt x="1131" y="0"/>
                    <a:pt x="602" y="84"/>
                    <a:pt x="92" y="250"/>
                  </a:cubicBezTo>
                  <a:lnTo>
                    <a:pt x="100" y="255"/>
                  </a:lnTo>
                  <a:lnTo>
                    <a:pt x="100" y="255"/>
                  </a:lnTo>
                  <a:cubicBezTo>
                    <a:pt x="1578" y="352"/>
                    <a:pt x="2870" y="1283"/>
                    <a:pt x="3435" y="2651"/>
                  </a:cubicBezTo>
                  <a:cubicBezTo>
                    <a:pt x="3557" y="3077"/>
                    <a:pt x="3739" y="3472"/>
                    <a:pt x="3922" y="3867"/>
                  </a:cubicBezTo>
                  <a:cubicBezTo>
                    <a:pt x="4101" y="4201"/>
                    <a:pt x="4455" y="4405"/>
                    <a:pt x="4835" y="4405"/>
                  </a:cubicBezTo>
                  <a:cubicBezTo>
                    <a:pt x="4905" y="4405"/>
                    <a:pt x="4976" y="4398"/>
                    <a:pt x="5046" y="4384"/>
                  </a:cubicBezTo>
                  <a:cubicBezTo>
                    <a:pt x="5289" y="4293"/>
                    <a:pt x="5502" y="4110"/>
                    <a:pt x="5593" y="3837"/>
                  </a:cubicBezTo>
                  <a:cubicBezTo>
                    <a:pt x="5685" y="3563"/>
                    <a:pt x="5685" y="3289"/>
                    <a:pt x="5654" y="3016"/>
                  </a:cubicBezTo>
                  <a:cubicBezTo>
                    <a:pt x="5441" y="1830"/>
                    <a:pt x="4651" y="827"/>
                    <a:pt x="3557" y="371"/>
                  </a:cubicBezTo>
                  <a:cubicBezTo>
                    <a:pt x="2942" y="122"/>
                    <a:pt x="2301" y="0"/>
                    <a:pt x="1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3856;p72"/>
            <p:cNvSpPr/>
            <p:nvPr/>
          </p:nvSpPr>
          <p:spPr>
            <a:xfrm>
              <a:off x="3773900" y="2525200"/>
              <a:ext cx="355650" cy="152200"/>
            </a:xfrm>
            <a:custGeom>
              <a:avLst/>
              <a:gdLst/>
              <a:ahLst/>
              <a:cxnLst/>
              <a:rect l="l" t="t" r="r" b="b"/>
              <a:pathLst>
                <a:path w="14226" h="6088" extrusionOk="0">
                  <a:moveTo>
                    <a:pt x="12106" y="0"/>
                  </a:moveTo>
                  <a:cubicBezTo>
                    <a:pt x="12000" y="0"/>
                    <a:pt x="11895" y="4"/>
                    <a:pt x="11794" y="9"/>
                  </a:cubicBezTo>
                  <a:lnTo>
                    <a:pt x="2584" y="404"/>
                  </a:lnTo>
                  <a:cubicBezTo>
                    <a:pt x="1854" y="434"/>
                    <a:pt x="1003" y="495"/>
                    <a:pt x="517" y="1042"/>
                  </a:cubicBezTo>
                  <a:cubicBezTo>
                    <a:pt x="0" y="1620"/>
                    <a:pt x="31" y="2440"/>
                    <a:pt x="152" y="3200"/>
                  </a:cubicBezTo>
                  <a:cubicBezTo>
                    <a:pt x="274" y="3930"/>
                    <a:pt x="487" y="4690"/>
                    <a:pt x="274" y="5419"/>
                  </a:cubicBezTo>
                  <a:lnTo>
                    <a:pt x="14225" y="6088"/>
                  </a:lnTo>
                  <a:cubicBezTo>
                    <a:pt x="13526" y="4842"/>
                    <a:pt x="13374" y="3383"/>
                    <a:pt x="13861" y="1620"/>
                  </a:cubicBezTo>
                  <a:cubicBezTo>
                    <a:pt x="13921" y="1194"/>
                    <a:pt x="13800" y="799"/>
                    <a:pt x="13526" y="465"/>
                  </a:cubicBezTo>
                  <a:cubicBezTo>
                    <a:pt x="13197" y="85"/>
                    <a:pt x="12636" y="0"/>
                    <a:pt x="12106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3857;p72"/>
            <p:cNvSpPr/>
            <p:nvPr/>
          </p:nvSpPr>
          <p:spPr>
            <a:xfrm>
              <a:off x="3787575" y="2638600"/>
              <a:ext cx="303975" cy="63225"/>
            </a:xfrm>
            <a:custGeom>
              <a:avLst/>
              <a:gdLst/>
              <a:ahLst/>
              <a:cxnLst/>
              <a:rect l="l" t="t" r="r" b="b"/>
              <a:pathLst>
                <a:path w="12159" h="2529" extrusionOk="0">
                  <a:moveTo>
                    <a:pt x="0" y="427"/>
                  </a:moveTo>
                  <a:lnTo>
                    <a:pt x="0" y="427"/>
                  </a:lnTo>
                  <a:cubicBezTo>
                    <a:pt x="3" y="431"/>
                    <a:pt x="6" y="434"/>
                    <a:pt x="9" y="438"/>
                  </a:cubicBezTo>
                  <a:lnTo>
                    <a:pt x="9" y="438"/>
                  </a:lnTo>
                  <a:cubicBezTo>
                    <a:pt x="7" y="434"/>
                    <a:pt x="4" y="430"/>
                    <a:pt x="0" y="427"/>
                  </a:cubicBezTo>
                  <a:close/>
                  <a:moveTo>
                    <a:pt x="12157" y="0"/>
                  </a:moveTo>
                  <a:cubicBezTo>
                    <a:pt x="12120" y="0"/>
                    <a:pt x="11517" y="444"/>
                    <a:pt x="10487" y="974"/>
                  </a:cubicBezTo>
                  <a:cubicBezTo>
                    <a:pt x="9089" y="1673"/>
                    <a:pt x="7599" y="2129"/>
                    <a:pt x="6019" y="2281"/>
                  </a:cubicBezTo>
                  <a:cubicBezTo>
                    <a:pt x="5662" y="2319"/>
                    <a:pt x="5306" y="2336"/>
                    <a:pt x="4949" y="2336"/>
                  </a:cubicBezTo>
                  <a:cubicBezTo>
                    <a:pt x="4455" y="2336"/>
                    <a:pt x="3960" y="2304"/>
                    <a:pt x="3465" y="2251"/>
                  </a:cubicBezTo>
                  <a:cubicBezTo>
                    <a:pt x="2766" y="2160"/>
                    <a:pt x="2098" y="1947"/>
                    <a:pt x="1490" y="1643"/>
                  </a:cubicBezTo>
                  <a:cubicBezTo>
                    <a:pt x="917" y="1341"/>
                    <a:pt x="403" y="920"/>
                    <a:pt x="9" y="438"/>
                  </a:cubicBezTo>
                  <a:lnTo>
                    <a:pt x="9" y="438"/>
                  </a:lnTo>
                  <a:cubicBezTo>
                    <a:pt x="31" y="471"/>
                    <a:pt x="34" y="522"/>
                    <a:pt x="61" y="549"/>
                  </a:cubicBezTo>
                  <a:cubicBezTo>
                    <a:pt x="122" y="670"/>
                    <a:pt x="213" y="761"/>
                    <a:pt x="304" y="853"/>
                  </a:cubicBezTo>
                  <a:cubicBezTo>
                    <a:pt x="608" y="1248"/>
                    <a:pt x="973" y="1552"/>
                    <a:pt x="1429" y="1765"/>
                  </a:cubicBezTo>
                  <a:cubicBezTo>
                    <a:pt x="2037" y="2099"/>
                    <a:pt x="2736" y="2312"/>
                    <a:pt x="3435" y="2433"/>
                  </a:cubicBezTo>
                  <a:cubicBezTo>
                    <a:pt x="3907" y="2498"/>
                    <a:pt x="4380" y="2529"/>
                    <a:pt x="4848" y="2529"/>
                  </a:cubicBezTo>
                  <a:cubicBezTo>
                    <a:pt x="5253" y="2529"/>
                    <a:pt x="5654" y="2506"/>
                    <a:pt x="6049" y="2464"/>
                  </a:cubicBezTo>
                  <a:cubicBezTo>
                    <a:pt x="7630" y="2312"/>
                    <a:pt x="9149" y="1856"/>
                    <a:pt x="10548" y="1096"/>
                  </a:cubicBezTo>
                  <a:cubicBezTo>
                    <a:pt x="10973" y="883"/>
                    <a:pt x="11368" y="609"/>
                    <a:pt x="11763" y="336"/>
                  </a:cubicBezTo>
                  <a:cubicBezTo>
                    <a:pt x="11915" y="245"/>
                    <a:pt x="12037" y="123"/>
                    <a:pt x="12159" y="2"/>
                  </a:cubicBezTo>
                  <a:cubicBezTo>
                    <a:pt x="12159" y="1"/>
                    <a:pt x="12158" y="0"/>
                    <a:pt x="12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3858;p72"/>
            <p:cNvSpPr/>
            <p:nvPr/>
          </p:nvSpPr>
          <p:spPr>
            <a:xfrm>
              <a:off x="3910675" y="2534225"/>
              <a:ext cx="24350" cy="166750"/>
            </a:xfrm>
            <a:custGeom>
              <a:avLst/>
              <a:gdLst/>
              <a:ahLst/>
              <a:cxnLst/>
              <a:rect l="l" t="t" r="r" b="b"/>
              <a:pathLst>
                <a:path w="974" h="6670" extrusionOk="0">
                  <a:moveTo>
                    <a:pt x="791" y="0"/>
                  </a:moveTo>
                  <a:cubicBezTo>
                    <a:pt x="714" y="0"/>
                    <a:pt x="653" y="29"/>
                    <a:pt x="608" y="73"/>
                  </a:cubicBezTo>
                  <a:cubicBezTo>
                    <a:pt x="365" y="225"/>
                    <a:pt x="183" y="438"/>
                    <a:pt x="122" y="711"/>
                  </a:cubicBezTo>
                  <a:cubicBezTo>
                    <a:pt x="0" y="1076"/>
                    <a:pt x="0" y="1471"/>
                    <a:pt x="61" y="1836"/>
                  </a:cubicBezTo>
                  <a:cubicBezTo>
                    <a:pt x="152" y="2262"/>
                    <a:pt x="213" y="2718"/>
                    <a:pt x="304" y="3204"/>
                  </a:cubicBezTo>
                  <a:cubicBezTo>
                    <a:pt x="456" y="4146"/>
                    <a:pt x="608" y="5028"/>
                    <a:pt x="730" y="5666"/>
                  </a:cubicBezTo>
                  <a:cubicBezTo>
                    <a:pt x="760" y="6000"/>
                    <a:pt x="852" y="6365"/>
                    <a:pt x="973" y="6669"/>
                  </a:cubicBezTo>
                  <a:cubicBezTo>
                    <a:pt x="973" y="6335"/>
                    <a:pt x="943" y="6000"/>
                    <a:pt x="882" y="5666"/>
                  </a:cubicBezTo>
                  <a:cubicBezTo>
                    <a:pt x="791" y="5028"/>
                    <a:pt x="639" y="4146"/>
                    <a:pt x="487" y="3174"/>
                  </a:cubicBezTo>
                  <a:cubicBezTo>
                    <a:pt x="396" y="2718"/>
                    <a:pt x="335" y="2262"/>
                    <a:pt x="244" y="1836"/>
                  </a:cubicBezTo>
                  <a:cubicBezTo>
                    <a:pt x="183" y="1471"/>
                    <a:pt x="183" y="1107"/>
                    <a:pt x="244" y="742"/>
                  </a:cubicBezTo>
                  <a:cubicBezTo>
                    <a:pt x="304" y="499"/>
                    <a:pt x="456" y="286"/>
                    <a:pt x="639" y="134"/>
                  </a:cubicBezTo>
                  <a:cubicBezTo>
                    <a:pt x="700" y="104"/>
                    <a:pt x="791" y="43"/>
                    <a:pt x="882" y="12"/>
                  </a:cubicBezTo>
                  <a:cubicBezTo>
                    <a:pt x="849" y="4"/>
                    <a:pt x="819" y="0"/>
                    <a:pt x="7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3859;p72"/>
            <p:cNvSpPr/>
            <p:nvPr/>
          </p:nvSpPr>
          <p:spPr>
            <a:xfrm>
              <a:off x="4025425" y="2527500"/>
              <a:ext cx="29650" cy="137750"/>
            </a:xfrm>
            <a:custGeom>
              <a:avLst/>
              <a:gdLst/>
              <a:ahLst/>
              <a:cxnLst/>
              <a:rect l="l" t="t" r="r" b="b"/>
              <a:pathLst>
                <a:path w="1186" h="5510" extrusionOk="0">
                  <a:moveTo>
                    <a:pt x="65" y="0"/>
                  </a:moveTo>
                  <a:cubicBezTo>
                    <a:pt x="23" y="0"/>
                    <a:pt x="0" y="8"/>
                    <a:pt x="0" y="8"/>
                  </a:cubicBezTo>
                  <a:cubicBezTo>
                    <a:pt x="0" y="38"/>
                    <a:pt x="61" y="38"/>
                    <a:pt x="183" y="99"/>
                  </a:cubicBezTo>
                  <a:cubicBezTo>
                    <a:pt x="335" y="221"/>
                    <a:pt x="456" y="403"/>
                    <a:pt x="487" y="585"/>
                  </a:cubicBezTo>
                  <a:cubicBezTo>
                    <a:pt x="547" y="1102"/>
                    <a:pt x="608" y="1832"/>
                    <a:pt x="699" y="2622"/>
                  </a:cubicBezTo>
                  <a:cubicBezTo>
                    <a:pt x="821" y="3412"/>
                    <a:pt x="912" y="4142"/>
                    <a:pt x="1003" y="4658"/>
                  </a:cubicBezTo>
                  <a:cubicBezTo>
                    <a:pt x="1003" y="4932"/>
                    <a:pt x="1064" y="5236"/>
                    <a:pt x="1155" y="5509"/>
                  </a:cubicBezTo>
                  <a:cubicBezTo>
                    <a:pt x="1186" y="5205"/>
                    <a:pt x="1155" y="4932"/>
                    <a:pt x="1125" y="4658"/>
                  </a:cubicBezTo>
                  <a:cubicBezTo>
                    <a:pt x="1064" y="4111"/>
                    <a:pt x="1003" y="3412"/>
                    <a:pt x="912" y="2591"/>
                  </a:cubicBezTo>
                  <a:cubicBezTo>
                    <a:pt x="790" y="1801"/>
                    <a:pt x="730" y="1102"/>
                    <a:pt x="608" y="555"/>
                  </a:cubicBezTo>
                  <a:cubicBezTo>
                    <a:pt x="547" y="342"/>
                    <a:pt x="426" y="160"/>
                    <a:pt x="243" y="38"/>
                  </a:cubicBezTo>
                  <a:cubicBezTo>
                    <a:pt x="167" y="8"/>
                    <a:pt x="107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3860;p72"/>
            <p:cNvSpPr/>
            <p:nvPr/>
          </p:nvSpPr>
          <p:spPr>
            <a:xfrm>
              <a:off x="3804300" y="2535275"/>
              <a:ext cx="31175" cy="131500"/>
            </a:xfrm>
            <a:custGeom>
              <a:avLst/>
              <a:gdLst/>
              <a:ahLst/>
              <a:cxnLst/>
              <a:rect l="l" t="t" r="r" b="b"/>
              <a:pathLst>
                <a:path w="1247" h="5260" extrusionOk="0">
                  <a:moveTo>
                    <a:pt x="1246" y="1"/>
                  </a:moveTo>
                  <a:cubicBezTo>
                    <a:pt x="942" y="31"/>
                    <a:pt x="699" y="183"/>
                    <a:pt x="517" y="426"/>
                  </a:cubicBezTo>
                  <a:cubicBezTo>
                    <a:pt x="304" y="669"/>
                    <a:pt x="182" y="973"/>
                    <a:pt x="91" y="1277"/>
                  </a:cubicBezTo>
                  <a:cubicBezTo>
                    <a:pt x="30" y="1642"/>
                    <a:pt x="0" y="2037"/>
                    <a:pt x="61" y="2402"/>
                  </a:cubicBezTo>
                  <a:cubicBezTo>
                    <a:pt x="122" y="3192"/>
                    <a:pt x="213" y="3922"/>
                    <a:pt x="274" y="4408"/>
                  </a:cubicBezTo>
                  <a:cubicBezTo>
                    <a:pt x="304" y="4712"/>
                    <a:pt x="365" y="4986"/>
                    <a:pt x="426" y="5259"/>
                  </a:cubicBezTo>
                  <a:cubicBezTo>
                    <a:pt x="456" y="4955"/>
                    <a:pt x="456" y="4682"/>
                    <a:pt x="426" y="4408"/>
                  </a:cubicBezTo>
                  <a:cubicBezTo>
                    <a:pt x="395" y="3891"/>
                    <a:pt x="334" y="3192"/>
                    <a:pt x="274" y="2402"/>
                  </a:cubicBezTo>
                  <a:cubicBezTo>
                    <a:pt x="243" y="2037"/>
                    <a:pt x="243" y="1673"/>
                    <a:pt x="304" y="1308"/>
                  </a:cubicBezTo>
                  <a:cubicBezTo>
                    <a:pt x="334" y="1034"/>
                    <a:pt x="456" y="761"/>
                    <a:pt x="638" y="518"/>
                  </a:cubicBezTo>
                  <a:cubicBezTo>
                    <a:pt x="790" y="305"/>
                    <a:pt x="1003" y="122"/>
                    <a:pt x="12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3861;p72"/>
            <p:cNvSpPr/>
            <p:nvPr/>
          </p:nvSpPr>
          <p:spPr>
            <a:xfrm>
              <a:off x="2056525" y="3890925"/>
              <a:ext cx="870100" cy="1031200"/>
            </a:xfrm>
            <a:custGeom>
              <a:avLst/>
              <a:gdLst/>
              <a:ahLst/>
              <a:cxnLst/>
              <a:rect l="l" t="t" r="r" b="b"/>
              <a:pathLst>
                <a:path w="34804" h="41248" extrusionOk="0">
                  <a:moveTo>
                    <a:pt x="1673" y="0"/>
                  </a:moveTo>
                  <a:lnTo>
                    <a:pt x="1" y="41156"/>
                  </a:lnTo>
                  <a:lnTo>
                    <a:pt x="15320" y="41156"/>
                  </a:lnTo>
                  <a:lnTo>
                    <a:pt x="16080" y="24499"/>
                  </a:lnTo>
                  <a:lnTo>
                    <a:pt x="18846" y="41156"/>
                  </a:lnTo>
                  <a:lnTo>
                    <a:pt x="34804" y="41247"/>
                  </a:lnTo>
                  <a:cubicBezTo>
                    <a:pt x="34804" y="41247"/>
                    <a:pt x="33679" y="3739"/>
                    <a:pt x="33679" y="1763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F5AA79"/>
            </a:solidFill>
            <a:ln w="9875" cap="flat" cmpd="sng">
              <a:solidFill>
                <a:srgbClr val="F5AA78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3862;p72"/>
            <p:cNvSpPr/>
            <p:nvPr/>
          </p:nvSpPr>
          <p:spPr>
            <a:xfrm>
              <a:off x="1518525" y="2703225"/>
              <a:ext cx="625425" cy="989300"/>
            </a:xfrm>
            <a:custGeom>
              <a:avLst/>
              <a:gdLst/>
              <a:ahLst/>
              <a:cxnLst/>
              <a:rect l="l" t="t" r="r" b="b"/>
              <a:pathLst>
                <a:path w="25017" h="39572" extrusionOk="0">
                  <a:moveTo>
                    <a:pt x="25016" y="0"/>
                  </a:moveTo>
                  <a:lnTo>
                    <a:pt x="25016" y="0"/>
                  </a:lnTo>
                  <a:cubicBezTo>
                    <a:pt x="20670" y="1490"/>
                    <a:pt x="16262" y="26171"/>
                    <a:pt x="16262" y="26171"/>
                  </a:cubicBezTo>
                  <a:lnTo>
                    <a:pt x="6050" y="16687"/>
                  </a:lnTo>
                  <a:lnTo>
                    <a:pt x="1" y="21611"/>
                  </a:lnTo>
                  <a:lnTo>
                    <a:pt x="8147" y="33770"/>
                  </a:lnTo>
                  <a:cubicBezTo>
                    <a:pt x="10650" y="37493"/>
                    <a:pt x="14798" y="39571"/>
                    <a:pt x="19060" y="39571"/>
                  </a:cubicBezTo>
                  <a:cubicBezTo>
                    <a:pt x="20957" y="39571"/>
                    <a:pt x="22876" y="39160"/>
                    <a:pt x="24682" y="38299"/>
                  </a:cubicBezTo>
                  <a:lnTo>
                    <a:pt x="25016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3863;p72"/>
            <p:cNvSpPr/>
            <p:nvPr/>
          </p:nvSpPr>
          <p:spPr>
            <a:xfrm>
              <a:off x="1305000" y="2115825"/>
              <a:ext cx="1164175" cy="1952950"/>
            </a:xfrm>
            <a:custGeom>
              <a:avLst/>
              <a:gdLst/>
              <a:ahLst/>
              <a:cxnLst/>
              <a:rect l="l" t="t" r="r" b="b"/>
              <a:pathLst>
                <a:path w="46567" h="78118" extrusionOk="0">
                  <a:moveTo>
                    <a:pt x="1" y="0"/>
                  </a:moveTo>
                  <a:lnTo>
                    <a:pt x="1733" y="23679"/>
                  </a:lnTo>
                  <a:lnTo>
                    <a:pt x="30153" y="78117"/>
                  </a:lnTo>
                  <a:lnTo>
                    <a:pt x="46567" y="68634"/>
                  </a:lnTo>
                  <a:lnTo>
                    <a:pt x="18572" y="15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3864;p72"/>
            <p:cNvSpPr/>
            <p:nvPr/>
          </p:nvSpPr>
          <p:spPr>
            <a:xfrm>
              <a:off x="1305000" y="2115825"/>
              <a:ext cx="471150" cy="614125"/>
            </a:xfrm>
            <a:custGeom>
              <a:avLst/>
              <a:gdLst/>
              <a:ahLst/>
              <a:cxnLst/>
              <a:rect l="l" t="t" r="r" b="b"/>
              <a:pathLst>
                <a:path w="18846" h="24565" extrusionOk="0">
                  <a:moveTo>
                    <a:pt x="1" y="0"/>
                  </a:moveTo>
                  <a:lnTo>
                    <a:pt x="1733" y="23496"/>
                  </a:lnTo>
                  <a:cubicBezTo>
                    <a:pt x="2664" y="24230"/>
                    <a:pt x="3730" y="24565"/>
                    <a:pt x="4772" y="24565"/>
                  </a:cubicBezTo>
                  <a:cubicBezTo>
                    <a:pt x="7098" y="24565"/>
                    <a:pt x="9310" y="22898"/>
                    <a:pt x="9666" y="20274"/>
                  </a:cubicBezTo>
                  <a:cubicBezTo>
                    <a:pt x="10492" y="20941"/>
                    <a:pt x="11413" y="21235"/>
                    <a:pt x="12306" y="21235"/>
                  </a:cubicBezTo>
                  <a:cubicBezTo>
                    <a:pt x="14832" y="21235"/>
                    <a:pt x="17133" y="18885"/>
                    <a:pt x="16414" y="15988"/>
                  </a:cubicBezTo>
                  <a:lnTo>
                    <a:pt x="16414" y="15988"/>
                  </a:lnTo>
                  <a:lnTo>
                    <a:pt x="16566" y="16080"/>
                  </a:lnTo>
                  <a:cubicBezTo>
                    <a:pt x="16834" y="16234"/>
                    <a:pt x="17126" y="16308"/>
                    <a:pt x="17414" y="16308"/>
                  </a:cubicBezTo>
                  <a:cubicBezTo>
                    <a:pt x="17976" y="16308"/>
                    <a:pt x="18524" y="16025"/>
                    <a:pt x="18846" y="155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3865;p72"/>
            <p:cNvSpPr/>
            <p:nvPr/>
          </p:nvSpPr>
          <p:spPr>
            <a:xfrm>
              <a:off x="1305000" y="2115825"/>
              <a:ext cx="190000" cy="250875"/>
            </a:xfrm>
            <a:custGeom>
              <a:avLst/>
              <a:gdLst/>
              <a:ahLst/>
              <a:cxnLst/>
              <a:rect l="l" t="t" r="r" b="b"/>
              <a:pathLst>
                <a:path w="7600" h="10035" extrusionOk="0">
                  <a:moveTo>
                    <a:pt x="1" y="0"/>
                  </a:moveTo>
                  <a:lnTo>
                    <a:pt x="700" y="9514"/>
                  </a:lnTo>
                  <a:cubicBezTo>
                    <a:pt x="700" y="9514"/>
                    <a:pt x="1519" y="10034"/>
                    <a:pt x="2703" y="10034"/>
                  </a:cubicBezTo>
                  <a:cubicBezTo>
                    <a:pt x="4079" y="10034"/>
                    <a:pt x="5949" y="9332"/>
                    <a:pt x="7599" y="62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3866;p72"/>
            <p:cNvSpPr/>
            <p:nvPr/>
          </p:nvSpPr>
          <p:spPr>
            <a:xfrm>
              <a:off x="1543600" y="2624200"/>
              <a:ext cx="672550" cy="1333625"/>
            </a:xfrm>
            <a:custGeom>
              <a:avLst/>
              <a:gdLst/>
              <a:ahLst/>
              <a:cxnLst/>
              <a:rect l="l" t="t" r="r" b="b"/>
              <a:pathLst>
                <a:path w="26902" h="53345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30"/>
                    <a:pt x="5958" y="12006"/>
                    <a:pt x="13375" y="26718"/>
                  </a:cubicBezTo>
                  <a:cubicBezTo>
                    <a:pt x="20782" y="41441"/>
                    <a:pt x="26795" y="53344"/>
                    <a:pt x="26870" y="53344"/>
                  </a:cubicBezTo>
                  <a:cubicBezTo>
                    <a:pt x="26870" y="53344"/>
                    <a:pt x="26871" y="53344"/>
                    <a:pt x="26871" y="53344"/>
                  </a:cubicBezTo>
                  <a:cubicBezTo>
                    <a:pt x="26901" y="53314"/>
                    <a:pt x="20974" y="41368"/>
                    <a:pt x="13557" y="26627"/>
                  </a:cubicBezTo>
                  <a:cubicBezTo>
                    <a:pt x="6141" y="11915"/>
                    <a:pt x="122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3867;p72"/>
            <p:cNvSpPr/>
            <p:nvPr/>
          </p:nvSpPr>
          <p:spPr>
            <a:xfrm>
              <a:off x="1714575" y="2522350"/>
              <a:ext cx="672550" cy="1333650"/>
            </a:xfrm>
            <a:custGeom>
              <a:avLst/>
              <a:gdLst/>
              <a:ahLst/>
              <a:cxnLst/>
              <a:rect l="l" t="t" r="r" b="b"/>
              <a:pathLst>
                <a:path w="26902" h="53346" extrusionOk="0">
                  <a:moveTo>
                    <a:pt x="32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1" y="31"/>
                    <a:pt x="5958" y="11977"/>
                    <a:pt x="13345" y="26719"/>
                  </a:cubicBezTo>
                  <a:cubicBezTo>
                    <a:pt x="20761" y="41430"/>
                    <a:pt x="26810" y="53345"/>
                    <a:pt x="26840" y="53345"/>
                  </a:cubicBezTo>
                  <a:cubicBezTo>
                    <a:pt x="26901" y="53315"/>
                    <a:pt x="20943" y="41369"/>
                    <a:pt x="13527" y="26628"/>
                  </a:cubicBezTo>
                  <a:cubicBezTo>
                    <a:pt x="6120" y="11904"/>
                    <a:pt x="107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3868;p72"/>
            <p:cNvSpPr/>
            <p:nvPr/>
          </p:nvSpPr>
          <p:spPr>
            <a:xfrm>
              <a:off x="1438750" y="2908400"/>
              <a:ext cx="213550" cy="313850"/>
            </a:xfrm>
            <a:custGeom>
              <a:avLst/>
              <a:gdLst/>
              <a:ahLst/>
              <a:cxnLst/>
              <a:rect l="l" t="t" r="r" b="b"/>
              <a:pathLst>
                <a:path w="8542" h="12554" extrusionOk="0">
                  <a:moveTo>
                    <a:pt x="4468" y="0"/>
                  </a:moveTo>
                  <a:lnTo>
                    <a:pt x="791" y="1489"/>
                  </a:lnTo>
                  <a:lnTo>
                    <a:pt x="0" y="4438"/>
                  </a:lnTo>
                  <a:lnTo>
                    <a:pt x="1277" y="9392"/>
                  </a:lnTo>
                  <a:lnTo>
                    <a:pt x="4256" y="12553"/>
                  </a:lnTo>
                  <a:lnTo>
                    <a:pt x="6262" y="10882"/>
                  </a:lnTo>
                  <a:lnTo>
                    <a:pt x="6383" y="7842"/>
                  </a:lnTo>
                  <a:lnTo>
                    <a:pt x="6626" y="6140"/>
                  </a:lnTo>
                  <a:cubicBezTo>
                    <a:pt x="6626" y="6140"/>
                    <a:pt x="8450" y="5562"/>
                    <a:pt x="8481" y="5289"/>
                  </a:cubicBezTo>
                  <a:cubicBezTo>
                    <a:pt x="8541" y="5015"/>
                    <a:pt x="8268" y="4073"/>
                    <a:pt x="7994" y="4043"/>
                  </a:cubicBezTo>
                  <a:cubicBezTo>
                    <a:pt x="7988" y="4042"/>
                    <a:pt x="7982" y="4042"/>
                    <a:pt x="7975" y="4042"/>
                  </a:cubicBezTo>
                  <a:cubicBezTo>
                    <a:pt x="7640" y="4042"/>
                    <a:pt x="5806" y="4711"/>
                    <a:pt x="5806" y="4711"/>
                  </a:cubicBezTo>
                  <a:cubicBezTo>
                    <a:pt x="5806" y="4711"/>
                    <a:pt x="8055" y="2918"/>
                    <a:pt x="7994" y="2644"/>
                  </a:cubicBezTo>
                  <a:cubicBezTo>
                    <a:pt x="7933" y="2340"/>
                    <a:pt x="7690" y="1611"/>
                    <a:pt x="7234" y="1520"/>
                  </a:cubicBezTo>
                  <a:cubicBezTo>
                    <a:pt x="7226" y="1519"/>
                    <a:pt x="7217" y="1518"/>
                    <a:pt x="7207" y="1518"/>
                  </a:cubicBezTo>
                  <a:cubicBezTo>
                    <a:pt x="6652" y="1518"/>
                    <a:pt x="3131" y="3161"/>
                    <a:pt x="3131" y="3161"/>
                  </a:cubicBezTo>
                  <a:lnTo>
                    <a:pt x="2553" y="4529"/>
                  </a:lnTo>
                  <a:lnTo>
                    <a:pt x="2037" y="2371"/>
                  </a:lnTo>
                  <a:cubicBezTo>
                    <a:pt x="2037" y="2371"/>
                    <a:pt x="5289" y="1489"/>
                    <a:pt x="4468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3869;p72"/>
            <p:cNvSpPr/>
            <p:nvPr/>
          </p:nvSpPr>
          <p:spPr>
            <a:xfrm>
              <a:off x="1557275" y="3025400"/>
              <a:ext cx="25875" cy="57775"/>
            </a:xfrm>
            <a:custGeom>
              <a:avLst/>
              <a:gdLst/>
              <a:ahLst/>
              <a:cxnLst/>
              <a:rect l="l" t="t" r="r" b="b"/>
              <a:pathLst>
                <a:path w="1035" h="2311" extrusionOk="0">
                  <a:moveTo>
                    <a:pt x="1034" y="1"/>
                  </a:moveTo>
                  <a:cubicBezTo>
                    <a:pt x="1034" y="1"/>
                    <a:pt x="882" y="62"/>
                    <a:pt x="700" y="214"/>
                  </a:cubicBezTo>
                  <a:cubicBezTo>
                    <a:pt x="244" y="639"/>
                    <a:pt x="1" y="1278"/>
                    <a:pt x="62" y="1916"/>
                  </a:cubicBezTo>
                  <a:cubicBezTo>
                    <a:pt x="92" y="2037"/>
                    <a:pt x="123" y="2189"/>
                    <a:pt x="183" y="2311"/>
                  </a:cubicBezTo>
                  <a:lnTo>
                    <a:pt x="183" y="2281"/>
                  </a:lnTo>
                  <a:cubicBezTo>
                    <a:pt x="123" y="1430"/>
                    <a:pt x="426" y="609"/>
                    <a:pt x="1034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3870;p72"/>
            <p:cNvSpPr/>
            <p:nvPr/>
          </p:nvSpPr>
          <p:spPr>
            <a:xfrm>
              <a:off x="1518525" y="2966150"/>
              <a:ext cx="111725" cy="100325"/>
            </a:xfrm>
            <a:custGeom>
              <a:avLst/>
              <a:gdLst/>
              <a:ahLst/>
              <a:cxnLst/>
              <a:rect l="l" t="t" r="r" b="b"/>
              <a:pathLst>
                <a:path w="4469" h="4013" extrusionOk="0">
                  <a:moveTo>
                    <a:pt x="4469" y="0"/>
                  </a:moveTo>
                  <a:lnTo>
                    <a:pt x="4469" y="0"/>
                  </a:lnTo>
                  <a:cubicBezTo>
                    <a:pt x="4165" y="61"/>
                    <a:pt x="3831" y="152"/>
                    <a:pt x="3527" y="274"/>
                  </a:cubicBezTo>
                  <a:cubicBezTo>
                    <a:pt x="2949" y="456"/>
                    <a:pt x="2159" y="699"/>
                    <a:pt x="1277" y="1034"/>
                  </a:cubicBezTo>
                  <a:cubicBezTo>
                    <a:pt x="1034" y="1094"/>
                    <a:pt x="852" y="1246"/>
                    <a:pt x="669" y="1398"/>
                  </a:cubicBezTo>
                  <a:cubicBezTo>
                    <a:pt x="517" y="1581"/>
                    <a:pt x="396" y="1763"/>
                    <a:pt x="335" y="1976"/>
                  </a:cubicBezTo>
                  <a:cubicBezTo>
                    <a:pt x="214" y="2341"/>
                    <a:pt x="153" y="2675"/>
                    <a:pt x="153" y="3040"/>
                  </a:cubicBezTo>
                  <a:cubicBezTo>
                    <a:pt x="122" y="3374"/>
                    <a:pt x="62" y="3708"/>
                    <a:pt x="1" y="4012"/>
                  </a:cubicBezTo>
                  <a:cubicBezTo>
                    <a:pt x="183" y="3708"/>
                    <a:pt x="274" y="3404"/>
                    <a:pt x="274" y="3040"/>
                  </a:cubicBezTo>
                  <a:cubicBezTo>
                    <a:pt x="305" y="2705"/>
                    <a:pt x="366" y="2371"/>
                    <a:pt x="487" y="2037"/>
                  </a:cubicBezTo>
                  <a:cubicBezTo>
                    <a:pt x="548" y="1854"/>
                    <a:pt x="669" y="1672"/>
                    <a:pt x="791" y="1520"/>
                  </a:cubicBezTo>
                  <a:cubicBezTo>
                    <a:pt x="943" y="1368"/>
                    <a:pt x="1125" y="1277"/>
                    <a:pt x="1338" y="1185"/>
                  </a:cubicBezTo>
                  <a:cubicBezTo>
                    <a:pt x="2220" y="882"/>
                    <a:pt x="3010" y="608"/>
                    <a:pt x="3557" y="395"/>
                  </a:cubicBezTo>
                  <a:cubicBezTo>
                    <a:pt x="3891" y="274"/>
                    <a:pt x="4195" y="152"/>
                    <a:pt x="4469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3871;p72"/>
            <p:cNvSpPr/>
            <p:nvPr/>
          </p:nvSpPr>
          <p:spPr>
            <a:xfrm>
              <a:off x="1495725" y="3014000"/>
              <a:ext cx="8400" cy="35750"/>
            </a:xfrm>
            <a:custGeom>
              <a:avLst/>
              <a:gdLst/>
              <a:ahLst/>
              <a:cxnLst/>
              <a:rect l="l" t="t" r="r" b="b"/>
              <a:pathLst>
                <a:path w="336" h="1430" extrusionOk="0">
                  <a:moveTo>
                    <a:pt x="305" y="1"/>
                  </a:moveTo>
                  <a:cubicBezTo>
                    <a:pt x="244" y="1"/>
                    <a:pt x="153" y="305"/>
                    <a:pt x="92" y="700"/>
                  </a:cubicBezTo>
                  <a:cubicBezTo>
                    <a:pt x="31" y="1095"/>
                    <a:pt x="1" y="1430"/>
                    <a:pt x="62" y="1430"/>
                  </a:cubicBezTo>
                  <a:cubicBezTo>
                    <a:pt x="122" y="1430"/>
                    <a:pt x="214" y="1126"/>
                    <a:pt x="274" y="730"/>
                  </a:cubicBezTo>
                  <a:cubicBezTo>
                    <a:pt x="335" y="487"/>
                    <a:pt x="335" y="244"/>
                    <a:pt x="305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3872;p72"/>
            <p:cNvSpPr/>
            <p:nvPr/>
          </p:nvSpPr>
          <p:spPr>
            <a:xfrm>
              <a:off x="2173550" y="2498800"/>
              <a:ext cx="569200" cy="1643225"/>
            </a:xfrm>
            <a:custGeom>
              <a:avLst/>
              <a:gdLst/>
              <a:ahLst/>
              <a:cxnLst/>
              <a:rect l="l" t="t" r="r" b="b"/>
              <a:pathLst>
                <a:path w="22768" h="65729" extrusionOk="0">
                  <a:moveTo>
                    <a:pt x="19545" y="1"/>
                  </a:moveTo>
                  <a:lnTo>
                    <a:pt x="7478" y="2767"/>
                  </a:lnTo>
                  <a:lnTo>
                    <a:pt x="6414" y="3648"/>
                  </a:lnTo>
                  <a:lnTo>
                    <a:pt x="1" y="62798"/>
                  </a:lnTo>
                  <a:cubicBezTo>
                    <a:pt x="2009" y="64872"/>
                    <a:pt x="7107" y="65729"/>
                    <a:pt x="11635" y="65729"/>
                  </a:cubicBezTo>
                  <a:cubicBezTo>
                    <a:pt x="13345" y="65729"/>
                    <a:pt x="14974" y="65607"/>
                    <a:pt x="16323" y="65382"/>
                  </a:cubicBezTo>
                  <a:lnTo>
                    <a:pt x="22767" y="1095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3873;p72"/>
            <p:cNvSpPr/>
            <p:nvPr/>
          </p:nvSpPr>
          <p:spPr>
            <a:xfrm>
              <a:off x="2570225" y="2509450"/>
              <a:ext cx="407325" cy="1775875"/>
            </a:xfrm>
            <a:custGeom>
              <a:avLst/>
              <a:gdLst/>
              <a:ahLst/>
              <a:cxnLst/>
              <a:rect l="l" t="t" r="r" b="b"/>
              <a:pathLst>
                <a:path w="16293" h="71035" extrusionOk="0">
                  <a:moveTo>
                    <a:pt x="5593" y="0"/>
                  </a:moveTo>
                  <a:cubicBezTo>
                    <a:pt x="5593" y="0"/>
                    <a:pt x="2159" y="15077"/>
                    <a:pt x="2159" y="25016"/>
                  </a:cubicBezTo>
                  <a:cubicBezTo>
                    <a:pt x="2159" y="34986"/>
                    <a:pt x="0" y="71035"/>
                    <a:pt x="0" y="71035"/>
                  </a:cubicBezTo>
                  <a:lnTo>
                    <a:pt x="16293" y="70609"/>
                  </a:lnTo>
                  <a:lnTo>
                    <a:pt x="16293" y="30761"/>
                  </a:lnTo>
                  <a:lnTo>
                    <a:pt x="7143" y="760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3874;p72"/>
            <p:cNvSpPr/>
            <p:nvPr/>
          </p:nvSpPr>
          <p:spPr>
            <a:xfrm>
              <a:off x="2019300" y="2584675"/>
              <a:ext cx="316150" cy="1715100"/>
            </a:xfrm>
            <a:custGeom>
              <a:avLst/>
              <a:gdLst/>
              <a:ahLst/>
              <a:cxnLst/>
              <a:rect l="l" t="t" r="r" b="b"/>
              <a:pathLst>
                <a:path w="12646" h="68604" extrusionOk="0">
                  <a:moveTo>
                    <a:pt x="12645" y="0"/>
                  </a:moveTo>
                  <a:lnTo>
                    <a:pt x="4985" y="4742"/>
                  </a:lnTo>
                  <a:lnTo>
                    <a:pt x="1763" y="16505"/>
                  </a:lnTo>
                  <a:lnTo>
                    <a:pt x="2159" y="37661"/>
                  </a:lnTo>
                  <a:lnTo>
                    <a:pt x="1" y="66810"/>
                  </a:lnTo>
                  <a:lnTo>
                    <a:pt x="6171" y="68603"/>
                  </a:lnTo>
                  <a:cubicBezTo>
                    <a:pt x="6596" y="65108"/>
                    <a:pt x="12645" y="1"/>
                    <a:pt x="12645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3875;p72"/>
            <p:cNvSpPr/>
            <p:nvPr/>
          </p:nvSpPr>
          <p:spPr>
            <a:xfrm>
              <a:off x="2235100" y="1848800"/>
              <a:ext cx="465850" cy="860175"/>
            </a:xfrm>
            <a:custGeom>
              <a:avLst/>
              <a:gdLst/>
              <a:ahLst/>
              <a:cxnLst/>
              <a:rect l="l" t="t" r="r" b="b"/>
              <a:pathLst>
                <a:path w="18634" h="34407" extrusionOk="0">
                  <a:moveTo>
                    <a:pt x="7550" y="1"/>
                  </a:moveTo>
                  <a:cubicBezTo>
                    <a:pt x="5283" y="1"/>
                    <a:pt x="3004" y="455"/>
                    <a:pt x="852" y="1380"/>
                  </a:cubicBezTo>
                  <a:cubicBezTo>
                    <a:pt x="852" y="1380"/>
                    <a:pt x="1" y="12596"/>
                    <a:pt x="62" y="17490"/>
                  </a:cubicBezTo>
                  <a:cubicBezTo>
                    <a:pt x="122" y="22384"/>
                    <a:pt x="5016" y="23144"/>
                    <a:pt x="5016" y="23144"/>
                  </a:cubicBezTo>
                  <a:lnTo>
                    <a:pt x="5016" y="28432"/>
                  </a:lnTo>
                  <a:cubicBezTo>
                    <a:pt x="4986" y="31502"/>
                    <a:pt x="7357" y="34086"/>
                    <a:pt x="10427" y="34360"/>
                  </a:cubicBezTo>
                  <a:lnTo>
                    <a:pt x="10518" y="34390"/>
                  </a:lnTo>
                  <a:cubicBezTo>
                    <a:pt x="10668" y="34401"/>
                    <a:pt x="10817" y="34407"/>
                    <a:pt x="10965" y="34407"/>
                  </a:cubicBezTo>
                  <a:cubicBezTo>
                    <a:pt x="14053" y="34407"/>
                    <a:pt x="16638" y="32021"/>
                    <a:pt x="16871" y="28888"/>
                  </a:cubicBezTo>
                  <a:lnTo>
                    <a:pt x="18633" y="4086"/>
                  </a:lnTo>
                  <a:lnTo>
                    <a:pt x="17904" y="3538"/>
                  </a:lnTo>
                  <a:cubicBezTo>
                    <a:pt x="14892" y="1204"/>
                    <a:pt x="11238" y="1"/>
                    <a:pt x="7550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3876;p72"/>
            <p:cNvSpPr/>
            <p:nvPr/>
          </p:nvSpPr>
          <p:spPr>
            <a:xfrm>
              <a:off x="2359725" y="2380275"/>
              <a:ext cx="160375" cy="77650"/>
            </a:xfrm>
            <a:custGeom>
              <a:avLst/>
              <a:gdLst/>
              <a:ahLst/>
              <a:cxnLst/>
              <a:rect l="l" t="t" r="r" b="b"/>
              <a:pathLst>
                <a:path w="6415" h="3106" extrusionOk="0">
                  <a:moveTo>
                    <a:pt x="6414" y="0"/>
                  </a:moveTo>
                  <a:lnTo>
                    <a:pt x="6414" y="0"/>
                  </a:lnTo>
                  <a:cubicBezTo>
                    <a:pt x="4583" y="1163"/>
                    <a:pt x="2474" y="1797"/>
                    <a:pt x="326" y="1797"/>
                  </a:cubicBezTo>
                  <a:cubicBezTo>
                    <a:pt x="227" y="1797"/>
                    <a:pt x="129" y="1796"/>
                    <a:pt x="31" y="1793"/>
                  </a:cubicBezTo>
                  <a:lnTo>
                    <a:pt x="1" y="3070"/>
                  </a:lnTo>
                  <a:cubicBezTo>
                    <a:pt x="282" y="3094"/>
                    <a:pt x="551" y="3106"/>
                    <a:pt x="810" y="3106"/>
                  </a:cubicBezTo>
                  <a:cubicBezTo>
                    <a:pt x="5064" y="3106"/>
                    <a:pt x="6414" y="0"/>
                    <a:pt x="641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3877;p72"/>
            <p:cNvSpPr/>
            <p:nvPr/>
          </p:nvSpPr>
          <p:spPr>
            <a:xfrm>
              <a:off x="2681175" y="2073400"/>
              <a:ext cx="88075" cy="127400"/>
            </a:xfrm>
            <a:custGeom>
              <a:avLst/>
              <a:gdLst/>
              <a:ahLst/>
              <a:cxnLst/>
              <a:rect l="l" t="t" r="r" b="b"/>
              <a:pathLst>
                <a:path w="3523" h="5096" extrusionOk="0">
                  <a:moveTo>
                    <a:pt x="1278" y="1"/>
                  </a:moveTo>
                  <a:cubicBezTo>
                    <a:pt x="710" y="1"/>
                    <a:pt x="247" y="136"/>
                    <a:pt x="213" y="147"/>
                  </a:cubicBezTo>
                  <a:cubicBezTo>
                    <a:pt x="213" y="147"/>
                    <a:pt x="0" y="4859"/>
                    <a:pt x="0" y="4950"/>
                  </a:cubicBezTo>
                  <a:cubicBezTo>
                    <a:pt x="11" y="4981"/>
                    <a:pt x="410" y="5095"/>
                    <a:pt x="934" y="5095"/>
                  </a:cubicBezTo>
                  <a:cubicBezTo>
                    <a:pt x="1933" y="5095"/>
                    <a:pt x="3386" y="4681"/>
                    <a:pt x="3465" y="2488"/>
                  </a:cubicBezTo>
                  <a:cubicBezTo>
                    <a:pt x="3523" y="397"/>
                    <a:pt x="2249" y="1"/>
                    <a:pt x="1278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3878;p72"/>
            <p:cNvSpPr/>
            <p:nvPr/>
          </p:nvSpPr>
          <p:spPr>
            <a:xfrm>
              <a:off x="2707775" y="2100625"/>
              <a:ext cx="38775" cy="72825"/>
            </a:xfrm>
            <a:custGeom>
              <a:avLst/>
              <a:gdLst/>
              <a:ahLst/>
              <a:cxnLst/>
              <a:rect l="l" t="t" r="r" b="b"/>
              <a:pathLst>
                <a:path w="1551" h="2913" extrusionOk="0">
                  <a:moveTo>
                    <a:pt x="760" y="1"/>
                  </a:moveTo>
                  <a:cubicBezTo>
                    <a:pt x="638" y="1"/>
                    <a:pt x="547" y="31"/>
                    <a:pt x="426" y="92"/>
                  </a:cubicBezTo>
                  <a:cubicBezTo>
                    <a:pt x="365" y="122"/>
                    <a:pt x="334" y="213"/>
                    <a:pt x="304" y="304"/>
                  </a:cubicBezTo>
                  <a:cubicBezTo>
                    <a:pt x="274" y="426"/>
                    <a:pt x="334" y="487"/>
                    <a:pt x="334" y="487"/>
                  </a:cubicBezTo>
                  <a:cubicBezTo>
                    <a:pt x="365" y="487"/>
                    <a:pt x="334" y="396"/>
                    <a:pt x="395" y="304"/>
                  </a:cubicBezTo>
                  <a:cubicBezTo>
                    <a:pt x="440" y="215"/>
                    <a:pt x="533" y="159"/>
                    <a:pt x="628" y="159"/>
                  </a:cubicBezTo>
                  <a:cubicBezTo>
                    <a:pt x="662" y="159"/>
                    <a:pt x="697" y="167"/>
                    <a:pt x="730" y="183"/>
                  </a:cubicBezTo>
                  <a:cubicBezTo>
                    <a:pt x="942" y="244"/>
                    <a:pt x="1094" y="426"/>
                    <a:pt x="1155" y="639"/>
                  </a:cubicBezTo>
                  <a:cubicBezTo>
                    <a:pt x="1277" y="912"/>
                    <a:pt x="1307" y="1186"/>
                    <a:pt x="1307" y="1459"/>
                  </a:cubicBezTo>
                  <a:cubicBezTo>
                    <a:pt x="1246" y="2067"/>
                    <a:pt x="942" y="2615"/>
                    <a:pt x="578" y="2736"/>
                  </a:cubicBezTo>
                  <a:cubicBezTo>
                    <a:pt x="531" y="2759"/>
                    <a:pt x="480" y="2769"/>
                    <a:pt x="427" y="2769"/>
                  </a:cubicBezTo>
                  <a:cubicBezTo>
                    <a:pt x="340" y="2769"/>
                    <a:pt x="246" y="2743"/>
                    <a:pt x="152" y="2706"/>
                  </a:cubicBezTo>
                  <a:cubicBezTo>
                    <a:pt x="91" y="2675"/>
                    <a:pt x="61" y="2645"/>
                    <a:pt x="0" y="2615"/>
                  </a:cubicBezTo>
                  <a:lnTo>
                    <a:pt x="0" y="2615"/>
                  </a:lnTo>
                  <a:cubicBezTo>
                    <a:pt x="0" y="2645"/>
                    <a:pt x="0" y="2706"/>
                    <a:pt x="122" y="2797"/>
                  </a:cubicBezTo>
                  <a:cubicBezTo>
                    <a:pt x="231" y="2863"/>
                    <a:pt x="356" y="2913"/>
                    <a:pt x="486" y="2913"/>
                  </a:cubicBezTo>
                  <a:cubicBezTo>
                    <a:pt x="536" y="2913"/>
                    <a:pt x="587" y="2905"/>
                    <a:pt x="638" y="2888"/>
                  </a:cubicBezTo>
                  <a:cubicBezTo>
                    <a:pt x="1125" y="2767"/>
                    <a:pt x="1489" y="2159"/>
                    <a:pt x="1550" y="1459"/>
                  </a:cubicBezTo>
                  <a:cubicBezTo>
                    <a:pt x="1550" y="1156"/>
                    <a:pt x="1489" y="821"/>
                    <a:pt x="1368" y="548"/>
                  </a:cubicBezTo>
                  <a:cubicBezTo>
                    <a:pt x="1277" y="274"/>
                    <a:pt x="1033" y="61"/>
                    <a:pt x="76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3879;p72"/>
            <p:cNvSpPr/>
            <p:nvPr/>
          </p:nvSpPr>
          <p:spPr>
            <a:xfrm>
              <a:off x="2296650" y="2055725"/>
              <a:ext cx="35000" cy="32825"/>
            </a:xfrm>
            <a:custGeom>
              <a:avLst/>
              <a:gdLst/>
              <a:ahLst/>
              <a:cxnLst/>
              <a:rect l="l" t="t" r="r" b="b"/>
              <a:pathLst>
                <a:path w="1400" h="1313" extrusionOk="0">
                  <a:moveTo>
                    <a:pt x="671" y="1"/>
                  </a:moveTo>
                  <a:cubicBezTo>
                    <a:pt x="305" y="1"/>
                    <a:pt x="30" y="265"/>
                    <a:pt x="1" y="611"/>
                  </a:cubicBezTo>
                  <a:cubicBezTo>
                    <a:pt x="1" y="1006"/>
                    <a:pt x="305" y="1310"/>
                    <a:pt x="670" y="1310"/>
                  </a:cubicBezTo>
                  <a:cubicBezTo>
                    <a:pt x="688" y="1312"/>
                    <a:pt x="707" y="1312"/>
                    <a:pt x="725" y="1312"/>
                  </a:cubicBezTo>
                  <a:cubicBezTo>
                    <a:pt x="1068" y="1312"/>
                    <a:pt x="1370" y="1048"/>
                    <a:pt x="1399" y="702"/>
                  </a:cubicBezTo>
                  <a:cubicBezTo>
                    <a:pt x="1399" y="307"/>
                    <a:pt x="1095" y="3"/>
                    <a:pt x="730" y="3"/>
                  </a:cubicBezTo>
                  <a:cubicBezTo>
                    <a:pt x="710" y="2"/>
                    <a:pt x="690" y="1"/>
                    <a:pt x="6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3880;p72"/>
            <p:cNvSpPr/>
            <p:nvPr/>
          </p:nvSpPr>
          <p:spPr>
            <a:xfrm>
              <a:off x="2278425" y="2036800"/>
              <a:ext cx="72225" cy="18600"/>
            </a:xfrm>
            <a:custGeom>
              <a:avLst/>
              <a:gdLst/>
              <a:ahLst/>
              <a:cxnLst/>
              <a:rect l="l" t="t" r="r" b="b"/>
              <a:pathLst>
                <a:path w="2889" h="744" extrusionOk="0">
                  <a:moveTo>
                    <a:pt x="1399" y="0"/>
                  </a:moveTo>
                  <a:cubicBezTo>
                    <a:pt x="1004" y="0"/>
                    <a:pt x="639" y="122"/>
                    <a:pt x="304" y="335"/>
                  </a:cubicBezTo>
                  <a:cubicBezTo>
                    <a:pt x="92" y="517"/>
                    <a:pt x="0" y="699"/>
                    <a:pt x="61" y="730"/>
                  </a:cubicBezTo>
                  <a:cubicBezTo>
                    <a:pt x="71" y="739"/>
                    <a:pt x="85" y="743"/>
                    <a:pt x="103" y="743"/>
                  </a:cubicBezTo>
                  <a:cubicBezTo>
                    <a:pt x="262" y="743"/>
                    <a:pt x="748" y="426"/>
                    <a:pt x="1429" y="426"/>
                  </a:cubicBezTo>
                  <a:cubicBezTo>
                    <a:pt x="2083" y="426"/>
                    <a:pt x="2591" y="743"/>
                    <a:pt x="2754" y="743"/>
                  </a:cubicBezTo>
                  <a:cubicBezTo>
                    <a:pt x="2773" y="743"/>
                    <a:pt x="2787" y="739"/>
                    <a:pt x="2797" y="730"/>
                  </a:cubicBezTo>
                  <a:cubicBezTo>
                    <a:pt x="2888" y="608"/>
                    <a:pt x="2766" y="517"/>
                    <a:pt x="2523" y="335"/>
                  </a:cubicBezTo>
                  <a:cubicBezTo>
                    <a:pt x="2189" y="122"/>
                    <a:pt x="1794" y="0"/>
                    <a:pt x="13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3881;p72"/>
            <p:cNvSpPr/>
            <p:nvPr/>
          </p:nvSpPr>
          <p:spPr>
            <a:xfrm>
              <a:off x="2481325" y="2063325"/>
              <a:ext cx="34975" cy="33575"/>
            </a:xfrm>
            <a:custGeom>
              <a:avLst/>
              <a:gdLst/>
              <a:ahLst/>
              <a:cxnLst/>
              <a:rect l="l" t="t" r="r" b="b"/>
              <a:pathLst>
                <a:path w="1399" h="1343" extrusionOk="0">
                  <a:moveTo>
                    <a:pt x="670" y="1"/>
                  </a:moveTo>
                  <a:cubicBezTo>
                    <a:pt x="304" y="1"/>
                    <a:pt x="29" y="266"/>
                    <a:pt x="0" y="641"/>
                  </a:cubicBezTo>
                  <a:cubicBezTo>
                    <a:pt x="0" y="1006"/>
                    <a:pt x="274" y="1310"/>
                    <a:pt x="669" y="1341"/>
                  </a:cubicBezTo>
                  <a:cubicBezTo>
                    <a:pt x="687" y="1342"/>
                    <a:pt x="706" y="1343"/>
                    <a:pt x="724" y="1343"/>
                  </a:cubicBezTo>
                  <a:cubicBezTo>
                    <a:pt x="1067" y="1343"/>
                    <a:pt x="1369" y="1077"/>
                    <a:pt x="1398" y="702"/>
                  </a:cubicBezTo>
                  <a:cubicBezTo>
                    <a:pt x="1398" y="337"/>
                    <a:pt x="1094" y="34"/>
                    <a:pt x="730" y="3"/>
                  </a:cubicBezTo>
                  <a:cubicBezTo>
                    <a:pt x="710" y="2"/>
                    <a:pt x="690" y="1"/>
                    <a:pt x="6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3882;p72"/>
            <p:cNvSpPr/>
            <p:nvPr/>
          </p:nvSpPr>
          <p:spPr>
            <a:xfrm>
              <a:off x="2463075" y="2039825"/>
              <a:ext cx="72225" cy="19375"/>
            </a:xfrm>
            <a:custGeom>
              <a:avLst/>
              <a:gdLst/>
              <a:ahLst/>
              <a:cxnLst/>
              <a:rect l="l" t="t" r="r" b="b"/>
              <a:pathLst>
                <a:path w="2889" h="775" extrusionOk="0">
                  <a:moveTo>
                    <a:pt x="1399" y="1"/>
                  </a:moveTo>
                  <a:cubicBezTo>
                    <a:pt x="1004" y="1"/>
                    <a:pt x="639" y="122"/>
                    <a:pt x="305" y="366"/>
                  </a:cubicBezTo>
                  <a:cubicBezTo>
                    <a:pt x="92" y="548"/>
                    <a:pt x="1" y="700"/>
                    <a:pt x="61" y="761"/>
                  </a:cubicBezTo>
                  <a:cubicBezTo>
                    <a:pt x="68" y="770"/>
                    <a:pt x="79" y="774"/>
                    <a:pt x="96" y="774"/>
                  </a:cubicBezTo>
                  <a:cubicBezTo>
                    <a:pt x="238" y="774"/>
                    <a:pt x="748" y="457"/>
                    <a:pt x="1429" y="457"/>
                  </a:cubicBezTo>
                  <a:cubicBezTo>
                    <a:pt x="2078" y="457"/>
                    <a:pt x="2582" y="745"/>
                    <a:pt x="2750" y="745"/>
                  </a:cubicBezTo>
                  <a:cubicBezTo>
                    <a:pt x="2771" y="745"/>
                    <a:pt x="2787" y="740"/>
                    <a:pt x="2797" y="730"/>
                  </a:cubicBezTo>
                  <a:cubicBezTo>
                    <a:pt x="2888" y="639"/>
                    <a:pt x="2736" y="518"/>
                    <a:pt x="2523" y="366"/>
                  </a:cubicBezTo>
                  <a:cubicBezTo>
                    <a:pt x="2189" y="122"/>
                    <a:pt x="1794" y="1"/>
                    <a:pt x="13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3883;p72"/>
            <p:cNvSpPr/>
            <p:nvPr/>
          </p:nvSpPr>
          <p:spPr>
            <a:xfrm>
              <a:off x="2347575" y="2041350"/>
              <a:ext cx="59300" cy="157450"/>
            </a:xfrm>
            <a:custGeom>
              <a:avLst/>
              <a:gdLst/>
              <a:ahLst/>
              <a:cxnLst/>
              <a:rect l="l" t="t" r="r" b="b"/>
              <a:pathLst>
                <a:path w="2372" h="6298" extrusionOk="0">
                  <a:moveTo>
                    <a:pt x="2278" y="0"/>
                  </a:moveTo>
                  <a:cubicBezTo>
                    <a:pt x="2176" y="0"/>
                    <a:pt x="1483" y="1631"/>
                    <a:pt x="700" y="3709"/>
                  </a:cubicBezTo>
                  <a:cubicBezTo>
                    <a:pt x="517" y="4226"/>
                    <a:pt x="335" y="4712"/>
                    <a:pt x="152" y="5168"/>
                  </a:cubicBezTo>
                  <a:cubicBezTo>
                    <a:pt x="31" y="5411"/>
                    <a:pt x="0" y="5685"/>
                    <a:pt x="61" y="5928"/>
                  </a:cubicBezTo>
                  <a:cubicBezTo>
                    <a:pt x="122" y="6080"/>
                    <a:pt x="244" y="6171"/>
                    <a:pt x="365" y="6201"/>
                  </a:cubicBezTo>
                  <a:cubicBezTo>
                    <a:pt x="487" y="6232"/>
                    <a:pt x="578" y="6262"/>
                    <a:pt x="700" y="6262"/>
                  </a:cubicBezTo>
                  <a:cubicBezTo>
                    <a:pt x="879" y="6288"/>
                    <a:pt x="1054" y="6297"/>
                    <a:pt x="1227" y="6297"/>
                  </a:cubicBezTo>
                  <a:cubicBezTo>
                    <a:pt x="1465" y="6297"/>
                    <a:pt x="1700" y="6280"/>
                    <a:pt x="1946" y="6262"/>
                  </a:cubicBezTo>
                  <a:cubicBezTo>
                    <a:pt x="1551" y="6141"/>
                    <a:pt x="1125" y="6049"/>
                    <a:pt x="730" y="6019"/>
                  </a:cubicBezTo>
                  <a:cubicBezTo>
                    <a:pt x="517" y="6019"/>
                    <a:pt x="335" y="5989"/>
                    <a:pt x="304" y="5837"/>
                  </a:cubicBezTo>
                  <a:cubicBezTo>
                    <a:pt x="304" y="5654"/>
                    <a:pt x="335" y="5441"/>
                    <a:pt x="456" y="5289"/>
                  </a:cubicBezTo>
                  <a:cubicBezTo>
                    <a:pt x="639" y="4803"/>
                    <a:pt x="821" y="4317"/>
                    <a:pt x="1004" y="3800"/>
                  </a:cubicBezTo>
                  <a:cubicBezTo>
                    <a:pt x="1794" y="1733"/>
                    <a:pt x="2371" y="1"/>
                    <a:pt x="2280" y="1"/>
                  </a:cubicBezTo>
                  <a:cubicBezTo>
                    <a:pt x="2279" y="0"/>
                    <a:pt x="2278" y="0"/>
                    <a:pt x="2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3884;p72"/>
            <p:cNvSpPr/>
            <p:nvPr/>
          </p:nvSpPr>
          <p:spPr>
            <a:xfrm>
              <a:off x="2458525" y="1970850"/>
              <a:ext cx="87400" cy="25075"/>
            </a:xfrm>
            <a:custGeom>
              <a:avLst/>
              <a:gdLst/>
              <a:ahLst/>
              <a:cxnLst/>
              <a:rect l="l" t="t" r="r" b="b"/>
              <a:pathLst>
                <a:path w="3496" h="1003" extrusionOk="0">
                  <a:moveTo>
                    <a:pt x="1495" y="1"/>
                  </a:moveTo>
                  <a:cubicBezTo>
                    <a:pt x="1155" y="1"/>
                    <a:pt x="814" y="59"/>
                    <a:pt x="487" y="176"/>
                  </a:cubicBezTo>
                  <a:cubicBezTo>
                    <a:pt x="152" y="298"/>
                    <a:pt x="0" y="480"/>
                    <a:pt x="31" y="571"/>
                  </a:cubicBezTo>
                  <a:cubicBezTo>
                    <a:pt x="122" y="754"/>
                    <a:pt x="851" y="663"/>
                    <a:pt x="1733" y="784"/>
                  </a:cubicBezTo>
                  <a:cubicBezTo>
                    <a:pt x="2385" y="852"/>
                    <a:pt x="2954" y="1002"/>
                    <a:pt x="3255" y="1002"/>
                  </a:cubicBezTo>
                  <a:cubicBezTo>
                    <a:pt x="3361" y="1002"/>
                    <a:pt x="3434" y="984"/>
                    <a:pt x="3465" y="936"/>
                  </a:cubicBezTo>
                  <a:cubicBezTo>
                    <a:pt x="3496" y="845"/>
                    <a:pt x="3374" y="663"/>
                    <a:pt x="3070" y="450"/>
                  </a:cubicBezTo>
                  <a:cubicBezTo>
                    <a:pt x="2584" y="151"/>
                    <a:pt x="2040" y="1"/>
                    <a:pt x="14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3885;p72"/>
            <p:cNvSpPr/>
            <p:nvPr/>
          </p:nvSpPr>
          <p:spPr>
            <a:xfrm>
              <a:off x="2285275" y="1981400"/>
              <a:ext cx="66125" cy="20975"/>
            </a:xfrm>
            <a:custGeom>
              <a:avLst/>
              <a:gdLst/>
              <a:ahLst/>
              <a:cxnLst/>
              <a:rect l="l" t="t" r="r" b="b"/>
              <a:pathLst>
                <a:path w="2645" h="839" extrusionOk="0">
                  <a:moveTo>
                    <a:pt x="1352" y="0"/>
                  </a:moveTo>
                  <a:cubicBezTo>
                    <a:pt x="972" y="0"/>
                    <a:pt x="593" y="122"/>
                    <a:pt x="274" y="362"/>
                  </a:cubicBezTo>
                  <a:cubicBezTo>
                    <a:pt x="61" y="514"/>
                    <a:pt x="0" y="697"/>
                    <a:pt x="61" y="757"/>
                  </a:cubicBezTo>
                  <a:cubicBezTo>
                    <a:pt x="101" y="818"/>
                    <a:pt x="186" y="838"/>
                    <a:pt x="304" y="838"/>
                  </a:cubicBezTo>
                  <a:cubicBezTo>
                    <a:pt x="540" y="838"/>
                    <a:pt x="912" y="757"/>
                    <a:pt x="1337" y="757"/>
                  </a:cubicBezTo>
                  <a:cubicBezTo>
                    <a:pt x="1685" y="757"/>
                    <a:pt x="2002" y="797"/>
                    <a:pt x="2234" y="797"/>
                  </a:cubicBezTo>
                  <a:cubicBezTo>
                    <a:pt x="2407" y="797"/>
                    <a:pt x="2532" y="775"/>
                    <a:pt x="2584" y="697"/>
                  </a:cubicBezTo>
                  <a:cubicBezTo>
                    <a:pt x="2644" y="636"/>
                    <a:pt x="2553" y="453"/>
                    <a:pt x="2340" y="301"/>
                  </a:cubicBezTo>
                  <a:cubicBezTo>
                    <a:pt x="2038" y="100"/>
                    <a:pt x="1694" y="0"/>
                    <a:pt x="1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3886;p72"/>
            <p:cNvSpPr/>
            <p:nvPr/>
          </p:nvSpPr>
          <p:spPr>
            <a:xfrm>
              <a:off x="2194825" y="1702325"/>
              <a:ext cx="554000" cy="415800"/>
            </a:xfrm>
            <a:custGeom>
              <a:avLst/>
              <a:gdLst/>
              <a:ahLst/>
              <a:cxnLst/>
              <a:rect l="l" t="t" r="r" b="b"/>
              <a:pathLst>
                <a:path w="22160" h="16632" extrusionOk="0">
                  <a:moveTo>
                    <a:pt x="12483" y="0"/>
                  </a:moveTo>
                  <a:cubicBezTo>
                    <a:pt x="11780" y="0"/>
                    <a:pt x="11065" y="119"/>
                    <a:pt x="10366" y="370"/>
                  </a:cubicBezTo>
                  <a:cubicBezTo>
                    <a:pt x="9636" y="644"/>
                    <a:pt x="8968" y="1039"/>
                    <a:pt x="8238" y="1343"/>
                  </a:cubicBezTo>
                  <a:cubicBezTo>
                    <a:pt x="7737" y="1573"/>
                    <a:pt x="7206" y="1687"/>
                    <a:pt x="6677" y="1687"/>
                  </a:cubicBezTo>
                  <a:cubicBezTo>
                    <a:pt x="6436" y="1687"/>
                    <a:pt x="6196" y="1664"/>
                    <a:pt x="5958" y="1616"/>
                  </a:cubicBezTo>
                  <a:cubicBezTo>
                    <a:pt x="5234" y="1413"/>
                    <a:pt x="4566" y="852"/>
                    <a:pt x="3821" y="852"/>
                  </a:cubicBezTo>
                  <a:cubicBezTo>
                    <a:pt x="3784" y="852"/>
                    <a:pt x="3747" y="853"/>
                    <a:pt x="3709" y="856"/>
                  </a:cubicBezTo>
                  <a:lnTo>
                    <a:pt x="3557" y="887"/>
                  </a:lnTo>
                  <a:cubicBezTo>
                    <a:pt x="2737" y="1039"/>
                    <a:pt x="2220" y="1859"/>
                    <a:pt x="2402" y="2650"/>
                  </a:cubicBezTo>
                  <a:cubicBezTo>
                    <a:pt x="2165" y="2412"/>
                    <a:pt x="1843" y="2289"/>
                    <a:pt x="1515" y="2289"/>
                  </a:cubicBezTo>
                  <a:cubicBezTo>
                    <a:pt x="1254" y="2289"/>
                    <a:pt x="990" y="2367"/>
                    <a:pt x="761" y="2528"/>
                  </a:cubicBezTo>
                  <a:cubicBezTo>
                    <a:pt x="274" y="2923"/>
                    <a:pt x="1" y="3531"/>
                    <a:pt x="92" y="4139"/>
                  </a:cubicBezTo>
                  <a:cubicBezTo>
                    <a:pt x="153" y="4777"/>
                    <a:pt x="396" y="5355"/>
                    <a:pt x="791" y="5841"/>
                  </a:cubicBezTo>
                  <a:cubicBezTo>
                    <a:pt x="426" y="6236"/>
                    <a:pt x="305" y="6814"/>
                    <a:pt x="518" y="7361"/>
                  </a:cubicBezTo>
                  <a:cubicBezTo>
                    <a:pt x="761" y="7847"/>
                    <a:pt x="1126" y="8273"/>
                    <a:pt x="1612" y="8546"/>
                  </a:cubicBezTo>
                  <a:cubicBezTo>
                    <a:pt x="2007" y="8820"/>
                    <a:pt x="2463" y="9002"/>
                    <a:pt x="2919" y="9094"/>
                  </a:cubicBezTo>
                  <a:lnTo>
                    <a:pt x="2980" y="9094"/>
                  </a:lnTo>
                  <a:lnTo>
                    <a:pt x="3132" y="9124"/>
                  </a:lnTo>
                  <a:cubicBezTo>
                    <a:pt x="3672" y="9250"/>
                    <a:pt x="4387" y="9333"/>
                    <a:pt x="5175" y="9333"/>
                  </a:cubicBezTo>
                  <a:cubicBezTo>
                    <a:pt x="6470" y="9333"/>
                    <a:pt x="7964" y="9109"/>
                    <a:pt x="9211" y="8486"/>
                  </a:cubicBezTo>
                  <a:cubicBezTo>
                    <a:pt x="11568" y="7279"/>
                    <a:pt x="13116" y="6901"/>
                    <a:pt x="14159" y="6901"/>
                  </a:cubicBezTo>
                  <a:cubicBezTo>
                    <a:pt x="15375" y="6901"/>
                    <a:pt x="15905" y="7415"/>
                    <a:pt x="16232" y="7726"/>
                  </a:cubicBezTo>
                  <a:cubicBezTo>
                    <a:pt x="16840" y="8273"/>
                    <a:pt x="15928" y="11951"/>
                    <a:pt x="18390" y="12893"/>
                  </a:cubicBezTo>
                  <a:cubicBezTo>
                    <a:pt x="18390" y="12893"/>
                    <a:pt x="17908" y="16632"/>
                    <a:pt x="19886" y="16632"/>
                  </a:cubicBezTo>
                  <a:cubicBezTo>
                    <a:pt x="19894" y="16632"/>
                    <a:pt x="19902" y="16632"/>
                    <a:pt x="19910" y="16632"/>
                  </a:cubicBezTo>
                  <a:cubicBezTo>
                    <a:pt x="21065" y="16601"/>
                    <a:pt x="21369" y="13470"/>
                    <a:pt x="21430" y="10765"/>
                  </a:cubicBezTo>
                  <a:lnTo>
                    <a:pt x="21430" y="10552"/>
                  </a:lnTo>
                  <a:cubicBezTo>
                    <a:pt x="21703" y="9853"/>
                    <a:pt x="21886" y="9124"/>
                    <a:pt x="21977" y="8364"/>
                  </a:cubicBezTo>
                  <a:cubicBezTo>
                    <a:pt x="22159" y="7239"/>
                    <a:pt x="21916" y="6115"/>
                    <a:pt x="21278" y="5172"/>
                  </a:cubicBezTo>
                  <a:cubicBezTo>
                    <a:pt x="20744" y="4444"/>
                    <a:pt x="19881" y="3949"/>
                    <a:pt x="19013" y="3949"/>
                  </a:cubicBezTo>
                  <a:cubicBezTo>
                    <a:pt x="18794" y="3949"/>
                    <a:pt x="18574" y="3980"/>
                    <a:pt x="18360" y="4048"/>
                  </a:cubicBezTo>
                  <a:cubicBezTo>
                    <a:pt x="17408" y="1549"/>
                    <a:pt x="15021" y="0"/>
                    <a:pt x="1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3887;p72"/>
            <p:cNvSpPr/>
            <p:nvPr/>
          </p:nvSpPr>
          <p:spPr>
            <a:xfrm>
              <a:off x="2377200" y="2234375"/>
              <a:ext cx="62350" cy="53975"/>
            </a:xfrm>
            <a:custGeom>
              <a:avLst/>
              <a:gdLst/>
              <a:ahLst/>
              <a:cxnLst/>
              <a:rect l="l" t="t" r="r" b="b"/>
              <a:pathLst>
                <a:path w="2494" h="2159" extrusionOk="0">
                  <a:moveTo>
                    <a:pt x="2007" y="0"/>
                  </a:moveTo>
                  <a:cubicBezTo>
                    <a:pt x="1855" y="0"/>
                    <a:pt x="1733" y="31"/>
                    <a:pt x="1612" y="91"/>
                  </a:cubicBezTo>
                  <a:lnTo>
                    <a:pt x="1" y="730"/>
                  </a:lnTo>
                  <a:lnTo>
                    <a:pt x="122" y="851"/>
                  </a:lnTo>
                  <a:cubicBezTo>
                    <a:pt x="214" y="1155"/>
                    <a:pt x="366" y="1429"/>
                    <a:pt x="548" y="1702"/>
                  </a:cubicBezTo>
                  <a:cubicBezTo>
                    <a:pt x="730" y="1976"/>
                    <a:pt x="1034" y="2128"/>
                    <a:pt x="1369" y="2158"/>
                  </a:cubicBezTo>
                  <a:cubicBezTo>
                    <a:pt x="1703" y="2158"/>
                    <a:pt x="2037" y="1976"/>
                    <a:pt x="2220" y="1702"/>
                  </a:cubicBezTo>
                  <a:cubicBezTo>
                    <a:pt x="2402" y="1398"/>
                    <a:pt x="2493" y="1064"/>
                    <a:pt x="2463" y="730"/>
                  </a:cubicBezTo>
                  <a:cubicBezTo>
                    <a:pt x="2463" y="395"/>
                    <a:pt x="2311" y="31"/>
                    <a:pt x="200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3888;p72"/>
            <p:cNvSpPr/>
            <p:nvPr/>
          </p:nvSpPr>
          <p:spPr>
            <a:xfrm>
              <a:off x="2369600" y="2230000"/>
              <a:ext cx="76775" cy="62200"/>
            </a:xfrm>
            <a:custGeom>
              <a:avLst/>
              <a:gdLst/>
              <a:ahLst/>
              <a:cxnLst/>
              <a:rect l="l" t="t" r="r" b="b"/>
              <a:pathLst>
                <a:path w="3071" h="2488" extrusionOk="0">
                  <a:moveTo>
                    <a:pt x="2360" y="0"/>
                  </a:moveTo>
                  <a:cubicBezTo>
                    <a:pt x="2319" y="0"/>
                    <a:pt x="2281" y="8"/>
                    <a:pt x="2250" y="23"/>
                  </a:cubicBezTo>
                  <a:cubicBezTo>
                    <a:pt x="2129" y="54"/>
                    <a:pt x="2037" y="114"/>
                    <a:pt x="1946" y="145"/>
                  </a:cubicBezTo>
                  <a:lnTo>
                    <a:pt x="1703" y="266"/>
                  </a:lnTo>
                  <a:lnTo>
                    <a:pt x="791" y="692"/>
                  </a:lnTo>
                  <a:cubicBezTo>
                    <a:pt x="487" y="783"/>
                    <a:pt x="244" y="935"/>
                    <a:pt x="1" y="1117"/>
                  </a:cubicBezTo>
                  <a:cubicBezTo>
                    <a:pt x="305" y="1087"/>
                    <a:pt x="609" y="996"/>
                    <a:pt x="882" y="874"/>
                  </a:cubicBezTo>
                  <a:cubicBezTo>
                    <a:pt x="1126" y="753"/>
                    <a:pt x="1460" y="661"/>
                    <a:pt x="1794" y="509"/>
                  </a:cubicBezTo>
                  <a:lnTo>
                    <a:pt x="2068" y="388"/>
                  </a:lnTo>
                  <a:cubicBezTo>
                    <a:pt x="2129" y="358"/>
                    <a:pt x="2220" y="327"/>
                    <a:pt x="2311" y="297"/>
                  </a:cubicBezTo>
                  <a:cubicBezTo>
                    <a:pt x="2402" y="297"/>
                    <a:pt x="2372" y="297"/>
                    <a:pt x="2433" y="358"/>
                  </a:cubicBezTo>
                  <a:cubicBezTo>
                    <a:pt x="2493" y="418"/>
                    <a:pt x="2554" y="509"/>
                    <a:pt x="2585" y="601"/>
                  </a:cubicBezTo>
                  <a:cubicBezTo>
                    <a:pt x="2737" y="935"/>
                    <a:pt x="2737" y="1300"/>
                    <a:pt x="2585" y="1634"/>
                  </a:cubicBezTo>
                  <a:cubicBezTo>
                    <a:pt x="2433" y="1908"/>
                    <a:pt x="2220" y="2120"/>
                    <a:pt x="1916" y="2242"/>
                  </a:cubicBezTo>
                  <a:cubicBezTo>
                    <a:pt x="1711" y="2310"/>
                    <a:pt x="1506" y="2345"/>
                    <a:pt x="1288" y="2345"/>
                  </a:cubicBezTo>
                  <a:cubicBezTo>
                    <a:pt x="1215" y="2345"/>
                    <a:pt x="1141" y="2341"/>
                    <a:pt x="1065" y="2333"/>
                  </a:cubicBezTo>
                  <a:lnTo>
                    <a:pt x="1065" y="2333"/>
                  </a:lnTo>
                  <a:cubicBezTo>
                    <a:pt x="1065" y="2364"/>
                    <a:pt x="1126" y="2424"/>
                    <a:pt x="1278" y="2455"/>
                  </a:cubicBezTo>
                  <a:cubicBezTo>
                    <a:pt x="1370" y="2478"/>
                    <a:pt x="1459" y="2488"/>
                    <a:pt x="1546" y="2488"/>
                  </a:cubicBezTo>
                  <a:cubicBezTo>
                    <a:pt x="1688" y="2488"/>
                    <a:pt x="1826" y="2462"/>
                    <a:pt x="1977" y="2424"/>
                  </a:cubicBezTo>
                  <a:cubicBezTo>
                    <a:pt x="2311" y="2333"/>
                    <a:pt x="2615" y="2090"/>
                    <a:pt x="2797" y="1756"/>
                  </a:cubicBezTo>
                  <a:cubicBezTo>
                    <a:pt x="3071" y="1239"/>
                    <a:pt x="3010" y="631"/>
                    <a:pt x="2676" y="175"/>
                  </a:cubicBezTo>
                  <a:cubicBezTo>
                    <a:pt x="2615" y="114"/>
                    <a:pt x="2554" y="54"/>
                    <a:pt x="2493" y="23"/>
                  </a:cubicBezTo>
                  <a:cubicBezTo>
                    <a:pt x="2448" y="8"/>
                    <a:pt x="2402" y="0"/>
                    <a:pt x="2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3889;p72"/>
            <p:cNvSpPr/>
            <p:nvPr/>
          </p:nvSpPr>
          <p:spPr>
            <a:xfrm>
              <a:off x="2276150" y="1812575"/>
              <a:ext cx="331325" cy="70750"/>
            </a:xfrm>
            <a:custGeom>
              <a:avLst/>
              <a:gdLst/>
              <a:ahLst/>
              <a:cxnLst/>
              <a:rect l="l" t="t" r="r" b="b"/>
              <a:pathLst>
                <a:path w="13253" h="2830" extrusionOk="0">
                  <a:moveTo>
                    <a:pt x="10337" y="0"/>
                  </a:moveTo>
                  <a:cubicBezTo>
                    <a:pt x="10296" y="0"/>
                    <a:pt x="10254" y="1"/>
                    <a:pt x="10213" y="3"/>
                  </a:cubicBezTo>
                  <a:cubicBezTo>
                    <a:pt x="9210" y="63"/>
                    <a:pt x="8238" y="276"/>
                    <a:pt x="7295" y="641"/>
                  </a:cubicBezTo>
                  <a:cubicBezTo>
                    <a:pt x="6809" y="823"/>
                    <a:pt x="6323" y="975"/>
                    <a:pt x="5836" y="1066"/>
                  </a:cubicBezTo>
                  <a:cubicBezTo>
                    <a:pt x="5380" y="1188"/>
                    <a:pt x="4894" y="1249"/>
                    <a:pt x="4438" y="1249"/>
                  </a:cubicBezTo>
                  <a:cubicBezTo>
                    <a:pt x="4339" y="1253"/>
                    <a:pt x="4240" y="1255"/>
                    <a:pt x="4140" y="1255"/>
                  </a:cubicBezTo>
                  <a:cubicBezTo>
                    <a:pt x="3444" y="1255"/>
                    <a:pt x="2732" y="1161"/>
                    <a:pt x="2067" y="975"/>
                  </a:cubicBezTo>
                  <a:cubicBezTo>
                    <a:pt x="1520" y="823"/>
                    <a:pt x="1034" y="641"/>
                    <a:pt x="547" y="367"/>
                  </a:cubicBezTo>
                  <a:cubicBezTo>
                    <a:pt x="213" y="215"/>
                    <a:pt x="0" y="94"/>
                    <a:pt x="0" y="94"/>
                  </a:cubicBezTo>
                  <a:lnTo>
                    <a:pt x="0" y="94"/>
                  </a:lnTo>
                  <a:cubicBezTo>
                    <a:pt x="61" y="155"/>
                    <a:pt x="91" y="185"/>
                    <a:pt x="152" y="185"/>
                  </a:cubicBezTo>
                  <a:cubicBezTo>
                    <a:pt x="274" y="276"/>
                    <a:pt x="395" y="367"/>
                    <a:pt x="517" y="428"/>
                  </a:cubicBezTo>
                  <a:cubicBezTo>
                    <a:pt x="1670" y="1069"/>
                    <a:pt x="2943" y="1394"/>
                    <a:pt x="4231" y="1394"/>
                  </a:cubicBezTo>
                  <a:cubicBezTo>
                    <a:pt x="4776" y="1394"/>
                    <a:pt x="5324" y="1336"/>
                    <a:pt x="5867" y="1218"/>
                  </a:cubicBezTo>
                  <a:cubicBezTo>
                    <a:pt x="6383" y="1097"/>
                    <a:pt x="6870" y="945"/>
                    <a:pt x="7356" y="793"/>
                  </a:cubicBezTo>
                  <a:cubicBezTo>
                    <a:pt x="8268" y="428"/>
                    <a:pt x="9241" y="215"/>
                    <a:pt x="10213" y="155"/>
                  </a:cubicBezTo>
                  <a:cubicBezTo>
                    <a:pt x="10286" y="149"/>
                    <a:pt x="10359" y="146"/>
                    <a:pt x="10431" y="146"/>
                  </a:cubicBezTo>
                  <a:cubicBezTo>
                    <a:pt x="11147" y="146"/>
                    <a:pt x="11850" y="415"/>
                    <a:pt x="12402" y="884"/>
                  </a:cubicBezTo>
                  <a:cubicBezTo>
                    <a:pt x="12827" y="1218"/>
                    <a:pt x="13070" y="1705"/>
                    <a:pt x="13162" y="2252"/>
                  </a:cubicBezTo>
                  <a:cubicBezTo>
                    <a:pt x="13192" y="2434"/>
                    <a:pt x="13192" y="2647"/>
                    <a:pt x="13162" y="2829"/>
                  </a:cubicBezTo>
                  <a:cubicBezTo>
                    <a:pt x="13253" y="2647"/>
                    <a:pt x="13253" y="2434"/>
                    <a:pt x="13253" y="2252"/>
                  </a:cubicBezTo>
                  <a:cubicBezTo>
                    <a:pt x="13192" y="1674"/>
                    <a:pt x="12918" y="1158"/>
                    <a:pt x="12493" y="793"/>
                  </a:cubicBezTo>
                  <a:cubicBezTo>
                    <a:pt x="11887" y="273"/>
                    <a:pt x="11116" y="0"/>
                    <a:pt x="103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3890;p72"/>
            <p:cNvSpPr/>
            <p:nvPr/>
          </p:nvSpPr>
          <p:spPr>
            <a:xfrm>
              <a:off x="2624175" y="1851225"/>
              <a:ext cx="77525" cy="238775"/>
            </a:xfrm>
            <a:custGeom>
              <a:avLst/>
              <a:gdLst/>
              <a:ahLst/>
              <a:cxnLst/>
              <a:rect l="l" t="t" r="r" b="b"/>
              <a:pathLst>
                <a:path w="3101" h="9551" extrusionOk="0">
                  <a:moveTo>
                    <a:pt x="1075" y="1"/>
                  </a:moveTo>
                  <a:cubicBezTo>
                    <a:pt x="834" y="1"/>
                    <a:pt x="590" y="55"/>
                    <a:pt x="365" y="159"/>
                  </a:cubicBezTo>
                  <a:cubicBezTo>
                    <a:pt x="213" y="250"/>
                    <a:pt x="92" y="341"/>
                    <a:pt x="1" y="493"/>
                  </a:cubicBezTo>
                  <a:cubicBezTo>
                    <a:pt x="122" y="372"/>
                    <a:pt x="244" y="280"/>
                    <a:pt x="396" y="220"/>
                  </a:cubicBezTo>
                  <a:cubicBezTo>
                    <a:pt x="586" y="124"/>
                    <a:pt x="794" y="79"/>
                    <a:pt x="1005" y="79"/>
                  </a:cubicBezTo>
                  <a:cubicBezTo>
                    <a:pt x="1197" y="79"/>
                    <a:pt x="1393" y="117"/>
                    <a:pt x="1581" y="189"/>
                  </a:cubicBezTo>
                  <a:cubicBezTo>
                    <a:pt x="1855" y="280"/>
                    <a:pt x="2098" y="432"/>
                    <a:pt x="2280" y="645"/>
                  </a:cubicBezTo>
                  <a:cubicBezTo>
                    <a:pt x="2493" y="888"/>
                    <a:pt x="2675" y="1192"/>
                    <a:pt x="2767" y="1496"/>
                  </a:cubicBezTo>
                  <a:cubicBezTo>
                    <a:pt x="2949" y="2226"/>
                    <a:pt x="2949" y="3016"/>
                    <a:pt x="2767" y="3745"/>
                  </a:cubicBezTo>
                  <a:cubicBezTo>
                    <a:pt x="2554" y="4505"/>
                    <a:pt x="2402" y="5265"/>
                    <a:pt x="2341" y="6025"/>
                  </a:cubicBezTo>
                  <a:cubicBezTo>
                    <a:pt x="2280" y="6663"/>
                    <a:pt x="2311" y="7302"/>
                    <a:pt x="2463" y="7910"/>
                  </a:cubicBezTo>
                  <a:cubicBezTo>
                    <a:pt x="2523" y="8335"/>
                    <a:pt x="2675" y="8730"/>
                    <a:pt x="2827" y="9125"/>
                  </a:cubicBezTo>
                  <a:cubicBezTo>
                    <a:pt x="2888" y="9277"/>
                    <a:pt x="2949" y="9369"/>
                    <a:pt x="2979" y="9460"/>
                  </a:cubicBezTo>
                  <a:cubicBezTo>
                    <a:pt x="3010" y="9490"/>
                    <a:pt x="3010" y="9521"/>
                    <a:pt x="3040" y="9551"/>
                  </a:cubicBezTo>
                  <a:cubicBezTo>
                    <a:pt x="3070" y="9551"/>
                    <a:pt x="2979" y="9399"/>
                    <a:pt x="2888" y="9095"/>
                  </a:cubicBezTo>
                  <a:cubicBezTo>
                    <a:pt x="2736" y="8700"/>
                    <a:pt x="2615" y="8305"/>
                    <a:pt x="2554" y="7879"/>
                  </a:cubicBezTo>
                  <a:cubicBezTo>
                    <a:pt x="2432" y="7271"/>
                    <a:pt x="2402" y="6633"/>
                    <a:pt x="2432" y="6025"/>
                  </a:cubicBezTo>
                  <a:cubicBezTo>
                    <a:pt x="2554" y="5265"/>
                    <a:pt x="2706" y="4505"/>
                    <a:pt x="2888" y="3776"/>
                  </a:cubicBezTo>
                  <a:cubicBezTo>
                    <a:pt x="3101" y="3016"/>
                    <a:pt x="3101" y="2226"/>
                    <a:pt x="2888" y="1466"/>
                  </a:cubicBezTo>
                  <a:cubicBezTo>
                    <a:pt x="2797" y="1131"/>
                    <a:pt x="2615" y="827"/>
                    <a:pt x="2371" y="554"/>
                  </a:cubicBezTo>
                  <a:cubicBezTo>
                    <a:pt x="2159" y="341"/>
                    <a:pt x="1915" y="189"/>
                    <a:pt x="1611" y="98"/>
                  </a:cubicBezTo>
                  <a:cubicBezTo>
                    <a:pt x="1441" y="32"/>
                    <a:pt x="1259" y="1"/>
                    <a:pt x="1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3891;p72"/>
            <p:cNvSpPr/>
            <p:nvPr/>
          </p:nvSpPr>
          <p:spPr>
            <a:xfrm>
              <a:off x="2263225" y="1735875"/>
              <a:ext cx="356425" cy="137575"/>
            </a:xfrm>
            <a:custGeom>
              <a:avLst/>
              <a:gdLst/>
              <a:ahLst/>
              <a:cxnLst/>
              <a:rect l="l" t="t" r="r" b="b"/>
              <a:pathLst>
                <a:path w="14257" h="5503" extrusionOk="0">
                  <a:moveTo>
                    <a:pt x="1" y="1"/>
                  </a:moveTo>
                  <a:cubicBezTo>
                    <a:pt x="31" y="61"/>
                    <a:pt x="61" y="122"/>
                    <a:pt x="92" y="183"/>
                  </a:cubicBezTo>
                  <a:cubicBezTo>
                    <a:pt x="183" y="335"/>
                    <a:pt x="305" y="517"/>
                    <a:pt x="426" y="639"/>
                  </a:cubicBezTo>
                  <a:cubicBezTo>
                    <a:pt x="852" y="1186"/>
                    <a:pt x="1368" y="1642"/>
                    <a:pt x="1976" y="1976"/>
                  </a:cubicBezTo>
                  <a:cubicBezTo>
                    <a:pt x="2402" y="2220"/>
                    <a:pt x="2858" y="2402"/>
                    <a:pt x="3314" y="2523"/>
                  </a:cubicBezTo>
                  <a:cubicBezTo>
                    <a:pt x="3764" y="2656"/>
                    <a:pt x="4260" y="2742"/>
                    <a:pt x="4742" y="2742"/>
                  </a:cubicBezTo>
                  <a:cubicBezTo>
                    <a:pt x="4813" y="2742"/>
                    <a:pt x="4884" y="2740"/>
                    <a:pt x="4955" y="2736"/>
                  </a:cubicBezTo>
                  <a:cubicBezTo>
                    <a:pt x="5563" y="2736"/>
                    <a:pt x="6171" y="2615"/>
                    <a:pt x="6748" y="2371"/>
                  </a:cubicBezTo>
                  <a:cubicBezTo>
                    <a:pt x="7326" y="2128"/>
                    <a:pt x="7903" y="1824"/>
                    <a:pt x="8481" y="1490"/>
                  </a:cubicBezTo>
                  <a:cubicBezTo>
                    <a:pt x="9028" y="1156"/>
                    <a:pt x="9606" y="882"/>
                    <a:pt x="10214" y="700"/>
                  </a:cubicBezTo>
                  <a:cubicBezTo>
                    <a:pt x="10560" y="590"/>
                    <a:pt x="10917" y="536"/>
                    <a:pt x="11273" y="536"/>
                  </a:cubicBezTo>
                  <a:cubicBezTo>
                    <a:pt x="11510" y="536"/>
                    <a:pt x="11745" y="560"/>
                    <a:pt x="11976" y="609"/>
                  </a:cubicBezTo>
                  <a:cubicBezTo>
                    <a:pt x="12493" y="761"/>
                    <a:pt x="12949" y="1064"/>
                    <a:pt x="13283" y="1490"/>
                  </a:cubicBezTo>
                  <a:cubicBezTo>
                    <a:pt x="13587" y="1855"/>
                    <a:pt x="13800" y="2280"/>
                    <a:pt x="13922" y="2736"/>
                  </a:cubicBezTo>
                  <a:cubicBezTo>
                    <a:pt x="14104" y="3375"/>
                    <a:pt x="14195" y="4074"/>
                    <a:pt x="14165" y="4742"/>
                  </a:cubicBezTo>
                  <a:lnTo>
                    <a:pt x="14165" y="5320"/>
                  </a:lnTo>
                  <a:cubicBezTo>
                    <a:pt x="14195" y="5137"/>
                    <a:pt x="14195" y="4955"/>
                    <a:pt x="14226" y="4742"/>
                  </a:cubicBezTo>
                  <a:cubicBezTo>
                    <a:pt x="14256" y="4074"/>
                    <a:pt x="14195" y="3375"/>
                    <a:pt x="14043" y="2706"/>
                  </a:cubicBezTo>
                  <a:cubicBezTo>
                    <a:pt x="13891" y="2220"/>
                    <a:pt x="13679" y="1794"/>
                    <a:pt x="13375" y="1399"/>
                  </a:cubicBezTo>
                  <a:cubicBezTo>
                    <a:pt x="13010" y="973"/>
                    <a:pt x="12554" y="639"/>
                    <a:pt x="12007" y="487"/>
                  </a:cubicBezTo>
                  <a:cubicBezTo>
                    <a:pt x="11734" y="432"/>
                    <a:pt x="11454" y="402"/>
                    <a:pt x="11177" y="402"/>
                  </a:cubicBezTo>
                  <a:cubicBezTo>
                    <a:pt x="10837" y="402"/>
                    <a:pt x="10501" y="447"/>
                    <a:pt x="10183" y="548"/>
                  </a:cubicBezTo>
                  <a:cubicBezTo>
                    <a:pt x="9545" y="761"/>
                    <a:pt x="8967" y="1034"/>
                    <a:pt x="8390" y="1368"/>
                  </a:cubicBezTo>
                  <a:cubicBezTo>
                    <a:pt x="7843" y="1703"/>
                    <a:pt x="7265" y="1976"/>
                    <a:pt x="6688" y="2250"/>
                  </a:cubicBezTo>
                  <a:cubicBezTo>
                    <a:pt x="6140" y="2463"/>
                    <a:pt x="5533" y="2584"/>
                    <a:pt x="4955" y="2615"/>
                  </a:cubicBezTo>
                  <a:cubicBezTo>
                    <a:pt x="4408" y="2615"/>
                    <a:pt x="3861" y="2554"/>
                    <a:pt x="3344" y="2432"/>
                  </a:cubicBezTo>
                  <a:cubicBezTo>
                    <a:pt x="2888" y="2311"/>
                    <a:pt x="2463" y="2128"/>
                    <a:pt x="2037" y="1916"/>
                  </a:cubicBezTo>
                  <a:cubicBezTo>
                    <a:pt x="1429" y="1581"/>
                    <a:pt x="912" y="1125"/>
                    <a:pt x="456" y="609"/>
                  </a:cubicBezTo>
                  <a:cubicBezTo>
                    <a:pt x="335" y="487"/>
                    <a:pt x="213" y="335"/>
                    <a:pt x="122" y="183"/>
                  </a:cubicBezTo>
                  <a:cubicBezTo>
                    <a:pt x="92" y="122"/>
                    <a:pt x="31" y="61"/>
                    <a:pt x="1" y="1"/>
                  </a:cubicBezTo>
                  <a:close/>
                  <a:moveTo>
                    <a:pt x="14165" y="5320"/>
                  </a:moveTo>
                  <a:cubicBezTo>
                    <a:pt x="14135" y="5381"/>
                    <a:pt x="14135" y="5441"/>
                    <a:pt x="14165" y="5502"/>
                  </a:cubicBezTo>
                  <a:cubicBezTo>
                    <a:pt x="14165" y="5441"/>
                    <a:pt x="14165" y="5381"/>
                    <a:pt x="14165" y="532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3892;p72"/>
            <p:cNvSpPr/>
            <p:nvPr/>
          </p:nvSpPr>
          <p:spPr>
            <a:xfrm>
              <a:off x="2577050" y="2528450"/>
              <a:ext cx="695350" cy="1213525"/>
            </a:xfrm>
            <a:custGeom>
              <a:avLst/>
              <a:gdLst/>
              <a:ahLst/>
              <a:cxnLst/>
              <a:rect l="l" t="t" r="r" b="b"/>
              <a:pathLst>
                <a:path w="27814" h="48541" extrusionOk="0">
                  <a:moveTo>
                    <a:pt x="6870" y="0"/>
                  </a:moveTo>
                  <a:lnTo>
                    <a:pt x="9332" y="20061"/>
                  </a:lnTo>
                  <a:lnTo>
                    <a:pt x="14834" y="36232"/>
                  </a:lnTo>
                  <a:lnTo>
                    <a:pt x="1" y="38390"/>
                  </a:lnTo>
                  <a:lnTo>
                    <a:pt x="1" y="48329"/>
                  </a:lnTo>
                  <a:cubicBezTo>
                    <a:pt x="1" y="48478"/>
                    <a:pt x="619" y="48541"/>
                    <a:pt x="1668" y="48541"/>
                  </a:cubicBezTo>
                  <a:cubicBezTo>
                    <a:pt x="5127" y="48541"/>
                    <a:pt x="13268" y="47856"/>
                    <a:pt x="19333" y="47296"/>
                  </a:cubicBezTo>
                  <a:lnTo>
                    <a:pt x="19485" y="47296"/>
                  </a:lnTo>
                  <a:cubicBezTo>
                    <a:pt x="24318" y="46779"/>
                    <a:pt x="27813" y="42463"/>
                    <a:pt x="27327" y="37630"/>
                  </a:cubicBezTo>
                  <a:cubicBezTo>
                    <a:pt x="25989" y="25654"/>
                    <a:pt x="19880" y="7295"/>
                    <a:pt x="19302" y="5775"/>
                  </a:cubicBezTo>
                  <a:cubicBezTo>
                    <a:pt x="18542" y="3739"/>
                    <a:pt x="6871" y="0"/>
                    <a:pt x="6870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3893;p72"/>
            <p:cNvSpPr/>
            <p:nvPr/>
          </p:nvSpPr>
          <p:spPr>
            <a:xfrm>
              <a:off x="2292850" y="3330125"/>
              <a:ext cx="284225" cy="366300"/>
            </a:xfrm>
            <a:custGeom>
              <a:avLst/>
              <a:gdLst/>
              <a:ahLst/>
              <a:cxnLst/>
              <a:rect l="l" t="t" r="r" b="b"/>
              <a:pathLst>
                <a:path w="11369" h="14652" extrusionOk="0">
                  <a:moveTo>
                    <a:pt x="4682" y="1"/>
                  </a:moveTo>
                  <a:cubicBezTo>
                    <a:pt x="3861" y="517"/>
                    <a:pt x="3436" y="1460"/>
                    <a:pt x="3648" y="2402"/>
                  </a:cubicBezTo>
                  <a:cubicBezTo>
                    <a:pt x="4013" y="4134"/>
                    <a:pt x="4712" y="4347"/>
                    <a:pt x="4773" y="5016"/>
                  </a:cubicBezTo>
                  <a:cubicBezTo>
                    <a:pt x="4773" y="5016"/>
                    <a:pt x="4834" y="5198"/>
                    <a:pt x="4834" y="5198"/>
                  </a:cubicBezTo>
                  <a:cubicBezTo>
                    <a:pt x="5016" y="6140"/>
                    <a:pt x="4074" y="6992"/>
                    <a:pt x="4074" y="6992"/>
                  </a:cubicBezTo>
                  <a:cubicBezTo>
                    <a:pt x="3770" y="6748"/>
                    <a:pt x="3436" y="6596"/>
                    <a:pt x="3101" y="6475"/>
                  </a:cubicBezTo>
                  <a:cubicBezTo>
                    <a:pt x="3002" y="6464"/>
                    <a:pt x="2902" y="6459"/>
                    <a:pt x="2801" y="6459"/>
                  </a:cubicBezTo>
                  <a:cubicBezTo>
                    <a:pt x="1478" y="6459"/>
                    <a:pt x="62" y="7336"/>
                    <a:pt x="62" y="7873"/>
                  </a:cubicBezTo>
                  <a:cubicBezTo>
                    <a:pt x="62" y="7873"/>
                    <a:pt x="1" y="9362"/>
                    <a:pt x="62" y="9575"/>
                  </a:cubicBezTo>
                  <a:cubicBezTo>
                    <a:pt x="92" y="9788"/>
                    <a:pt x="822" y="10092"/>
                    <a:pt x="822" y="10092"/>
                  </a:cubicBezTo>
                  <a:cubicBezTo>
                    <a:pt x="822" y="10092"/>
                    <a:pt x="579" y="11095"/>
                    <a:pt x="822" y="11551"/>
                  </a:cubicBezTo>
                  <a:cubicBezTo>
                    <a:pt x="1065" y="11855"/>
                    <a:pt x="1399" y="12128"/>
                    <a:pt x="1764" y="12311"/>
                  </a:cubicBezTo>
                  <a:cubicBezTo>
                    <a:pt x="1764" y="12311"/>
                    <a:pt x="2402" y="14043"/>
                    <a:pt x="3284" y="14256"/>
                  </a:cubicBezTo>
                  <a:cubicBezTo>
                    <a:pt x="4804" y="14651"/>
                    <a:pt x="11369" y="14651"/>
                    <a:pt x="11369" y="14651"/>
                  </a:cubicBezTo>
                  <a:lnTo>
                    <a:pt x="11369" y="6840"/>
                  </a:lnTo>
                  <a:cubicBezTo>
                    <a:pt x="11369" y="6840"/>
                    <a:pt x="8512" y="5624"/>
                    <a:pt x="7721" y="4925"/>
                  </a:cubicBezTo>
                  <a:cubicBezTo>
                    <a:pt x="6931" y="4195"/>
                    <a:pt x="4682" y="1"/>
                    <a:pt x="4682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3894;p72"/>
            <p:cNvSpPr/>
            <p:nvPr/>
          </p:nvSpPr>
          <p:spPr>
            <a:xfrm>
              <a:off x="2337700" y="3638425"/>
              <a:ext cx="76775" cy="17725"/>
            </a:xfrm>
            <a:custGeom>
              <a:avLst/>
              <a:gdLst/>
              <a:ahLst/>
              <a:cxnLst/>
              <a:rect l="l" t="t" r="r" b="b"/>
              <a:pathLst>
                <a:path w="3071" h="709" extrusionOk="0">
                  <a:moveTo>
                    <a:pt x="27" y="1"/>
                  </a:moveTo>
                  <a:cubicBezTo>
                    <a:pt x="12" y="1"/>
                    <a:pt x="3" y="3"/>
                    <a:pt x="0" y="9"/>
                  </a:cubicBezTo>
                  <a:cubicBezTo>
                    <a:pt x="783" y="464"/>
                    <a:pt x="1650" y="709"/>
                    <a:pt x="2531" y="709"/>
                  </a:cubicBezTo>
                  <a:cubicBezTo>
                    <a:pt x="2711" y="709"/>
                    <a:pt x="2890" y="698"/>
                    <a:pt x="3070" y="678"/>
                  </a:cubicBezTo>
                  <a:cubicBezTo>
                    <a:pt x="3070" y="617"/>
                    <a:pt x="2371" y="556"/>
                    <a:pt x="1520" y="404"/>
                  </a:cubicBezTo>
                  <a:cubicBezTo>
                    <a:pt x="779" y="240"/>
                    <a:pt x="162" y="1"/>
                    <a:pt x="27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3895;p72"/>
            <p:cNvSpPr/>
            <p:nvPr/>
          </p:nvSpPr>
          <p:spPr>
            <a:xfrm>
              <a:off x="2317175" y="3585250"/>
              <a:ext cx="87425" cy="15725"/>
            </a:xfrm>
            <a:custGeom>
              <a:avLst/>
              <a:gdLst/>
              <a:ahLst/>
              <a:cxnLst/>
              <a:rect l="l" t="t" r="r" b="b"/>
              <a:pathLst>
                <a:path w="3497" h="629" extrusionOk="0">
                  <a:moveTo>
                    <a:pt x="25" y="1"/>
                  </a:moveTo>
                  <a:cubicBezTo>
                    <a:pt x="12" y="1"/>
                    <a:pt x="3" y="3"/>
                    <a:pt x="1" y="8"/>
                  </a:cubicBezTo>
                  <a:cubicBezTo>
                    <a:pt x="517" y="312"/>
                    <a:pt x="1095" y="525"/>
                    <a:pt x="1703" y="556"/>
                  </a:cubicBezTo>
                  <a:cubicBezTo>
                    <a:pt x="1946" y="604"/>
                    <a:pt x="2189" y="629"/>
                    <a:pt x="2430" y="629"/>
                  </a:cubicBezTo>
                  <a:cubicBezTo>
                    <a:pt x="2792" y="629"/>
                    <a:pt x="3150" y="574"/>
                    <a:pt x="3496" y="464"/>
                  </a:cubicBezTo>
                  <a:cubicBezTo>
                    <a:pt x="3496" y="459"/>
                    <a:pt x="3474" y="458"/>
                    <a:pt x="3433" y="458"/>
                  </a:cubicBezTo>
                  <a:cubicBezTo>
                    <a:pt x="3351" y="458"/>
                    <a:pt x="3192" y="464"/>
                    <a:pt x="2979" y="464"/>
                  </a:cubicBezTo>
                  <a:cubicBezTo>
                    <a:pt x="2660" y="464"/>
                    <a:pt x="2220" y="449"/>
                    <a:pt x="1733" y="373"/>
                  </a:cubicBezTo>
                  <a:cubicBezTo>
                    <a:pt x="847" y="262"/>
                    <a:pt x="163" y="1"/>
                    <a:pt x="25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3896;p72"/>
            <p:cNvSpPr/>
            <p:nvPr/>
          </p:nvSpPr>
          <p:spPr>
            <a:xfrm>
              <a:off x="2300450" y="3429675"/>
              <a:ext cx="117825" cy="93650"/>
            </a:xfrm>
            <a:custGeom>
              <a:avLst/>
              <a:gdLst/>
              <a:ahLst/>
              <a:cxnLst/>
              <a:rect l="l" t="t" r="r" b="b"/>
              <a:pathLst>
                <a:path w="4713" h="3746" extrusionOk="0">
                  <a:moveTo>
                    <a:pt x="3952" y="0"/>
                  </a:moveTo>
                  <a:cubicBezTo>
                    <a:pt x="3922" y="0"/>
                    <a:pt x="4135" y="365"/>
                    <a:pt x="4348" y="973"/>
                  </a:cubicBezTo>
                  <a:cubicBezTo>
                    <a:pt x="4408" y="1155"/>
                    <a:pt x="4439" y="1307"/>
                    <a:pt x="4469" y="1490"/>
                  </a:cubicBezTo>
                  <a:cubicBezTo>
                    <a:pt x="4530" y="1703"/>
                    <a:pt x="4530" y="1885"/>
                    <a:pt x="4469" y="2098"/>
                  </a:cubicBezTo>
                  <a:cubicBezTo>
                    <a:pt x="4317" y="2523"/>
                    <a:pt x="4013" y="2888"/>
                    <a:pt x="3618" y="3131"/>
                  </a:cubicBezTo>
                  <a:cubicBezTo>
                    <a:pt x="3405" y="3253"/>
                    <a:pt x="3162" y="3313"/>
                    <a:pt x="2949" y="3374"/>
                  </a:cubicBezTo>
                  <a:cubicBezTo>
                    <a:pt x="2706" y="3435"/>
                    <a:pt x="2493" y="3465"/>
                    <a:pt x="2250" y="3465"/>
                  </a:cubicBezTo>
                  <a:cubicBezTo>
                    <a:pt x="1825" y="3496"/>
                    <a:pt x="1399" y="3496"/>
                    <a:pt x="1065" y="3526"/>
                  </a:cubicBezTo>
                  <a:cubicBezTo>
                    <a:pt x="700" y="3526"/>
                    <a:pt x="335" y="3587"/>
                    <a:pt x="1" y="3739"/>
                  </a:cubicBezTo>
                  <a:cubicBezTo>
                    <a:pt x="1" y="3743"/>
                    <a:pt x="9" y="3745"/>
                    <a:pt x="25" y="3745"/>
                  </a:cubicBezTo>
                  <a:cubicBezTo>
                    <a:pt x="120" y="3745"/>
                    <a:pt x="496" y="3678"/>
                    <a:pt x="1095" y="3678"/>
                  </a:cubicBezTo>
                  <a:cubicBezTo>
                    <a:pt x="1430" y="3648"/>
                    <a:pt x="1825" y="3648"/>
                    <a:pt x="2281" y="3648"/>
                  </a:cubicBezTo>
                  <a:cubicBezTo>
                    <a:pt x="2493" y="3648"/>
                    <a:pt x="2737" y="3617"/>
                    <a:pt x="2980" y="3587"/>
                  </a:cubicBezTo>
                  <a:cubicBezTo>
                    <a:pt x="3223" y="3526"/>
                    <a:pt x="3466" y="3405"/>
                    <a:pt x="3709" y="3283"/>
                  </a:cubicBezTo>
                  <a:cubicBezTo>
                    <a:pt x="4165" y="3040"/>
                    <a:pt x="4500" y="2645"/>
                    <a:pt x="4651" y="2158"/>
                  </a:cubicBezTo>
                  <a:cubicBezTo>
                    <a:pt x="4712" y="1915"/>
                    <a:pt x="4712" y="1703"/>
                    <a:pt x="4651" y="1490"/>
                  </a:cubicBezTo>
                  <a:cubicBezTo>
                    <a:pt x="4591" y="1307"/>
                    <a:pt x="4560" y="1125"/>
                    <a:pt x="4469" y="943"/>
                  </a:cubicBezTo>
                  <a:cubicBezTo>
                    <a:pt x="4378" y="608"/>
                    <a:pt x="4196" y="274"/>
                    <a:pt x="3952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3897;p72"/>
            <p:cNvSpPr/>
            <p:nvPr/>
          </p:nvSpPr>
          <p:spPr>
            <a:xfrm>
              <a:off x="2577050" y="3433475"/>
              <a:ext cx="375425" cy="55200"/>
            </a:xfrm>
            <a:custGeom>
              <a:avLst/>
              <a:gdLst/>
              <a:ahLst/>
              <a:cxnLst/>
              <a:rect l="l" t="t" r="r" b="b"/>
              <a:pathLst>
                <a:path w="15017" h="2208" extrusionOk="0">
                  <a:moveTo>
                    <a:pt x="15016" y="0"/>
                  </a:moveTo>
                  <a:cubicBezTo>
                    <a:pt x="14834" y="0"/>
                    <a:pt x="14621" y="0"/>
                    <a:pt x="14439" y="31"/>
                  </a:cubicBezTo>
                  <a:lnTo>
                    <a:pt x="12828" y="244"/>
                  </a:lnTo>
                  <a:cubicBezTo>
                    <a:pt x="11460" y="426"/>
                    <a:pt x="9576" y="699"/>
                    <a:pt x="7509" y="1003"/>
                  </a:cubicBezTo>
                  <a:lnTo>
                    <a:pt x="2189" y="1854"/>
                  </a:lnTo>
                  <a:lnTo>
                    <a:pt x="578" y="2098"/>
                  </a:lnTo>
                  <a:lnTo>
                    <a:pt x="1" y="2189"/>
                  </a:lnTo>
                  <a:cubicBezTo>
                    <a:pt x="1" y="2202"/>
                    <a:pt x="37" y="2208"/>
                    <a:pt x="106" y="2208"/>
                  </a:cubicBezTo>
                  <a:cubicBezTo>
                    <a:pt x="367" y="2208"/>
                    <a:pt x="1107" y="2120"/>
                    <a:pt x="2189" y="1976"/>
                  </a:cubicBezTo>
                  <a:cubicBezTo>
                    <a:pt x="3557" y="1794"/>
                    <a:pt x="5442" y="1520"/>
                    <a:pt x="7509" y="1216"/>
                  </a:cubicBezTo>
                  <a:cubicBezTo>
                    <a:pt x="9606" y="912"/>
                    <a:pt x="11491" y="608"/>
                    <a:pt x="12828" y="395"/>
                  </a:cubicBezTo>
                  <a:lnTo>
                    <a:pt x="14439" y="122"/>
                  </a:lnTo>
                  <a:cubicBezTo>
                    <a:pt x="14652" y="92"/>
                    <a:pt x="14834" y="31"/>
                    <a:pt x="150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3898;p72"/>
            <p:cNvSpPr/>
            <p:nvPr/>
          </p:nvSpPr>
          <p:spPr>
            <a:xfrm>
              <a:off x="2940300" y="3386050"/>
              <a:ext cx="170225" cy="48975"/>
            </a:xfrm>
            <a:custGeom>
              <a:avLst/>
              <a:gdLst/>
              <a:ahLst/>
              <a:cxnLst/>
              <a:rect l="l" t="t" r="r" b="b"/>
              <a:pathLst>
                <a:path w="6809" h="1959" extrusionOk="0">
                  <a:moveTo>
                    <a:pt x="2117" y="1"/>
                  </a:moveTo>
                  <a:cubicBezTo>
                    <a:pt x="1824" y="1"/>
                    <a:pt x="1531" y="23"/>
                    <a:pt x="1246" y="74"/>
                  </a:cubicBezTo>
                  <a:cubicBezTo>
                    <a:pt x="821" y="165"/>
                    <a:pt x="426" y="438"/>
                    <a:pt x="182" y="834"/>
                  </a:cubicBezTo>
                  <a:cubicBezTo>
                    <a:pt x="31" y="1077"/>
                    <a:pt x="0" y="1411"/>
                    <a:pt x="91" y="1685"/>
                  </a:cubicBezTo>
                  <a:cubicBezTo>
                    <a:pt x="152" y="1897"/>
                    <a:pt x="243" y="1958"/>
                    <a:pt x="274" y="1958"/>
                  </a:cubicBezTo>
                  <a:cubicBezTo>
                    <a:pt x="274" y="1958"/>
                    <a:pt x="213" y="1867"/>
                    <a:pt x="152" y="1685"/>
                  </a:cubicBezTo>
                  <a:cubicBezTo>
                    <a:pt x="122" y="1411"/>
                    <a:pt x="152" y="1137"/>
                    <a:pt x="304" y="894"/>
                  </a:cubicBezTo>
                  <a:cubicBezTo>
                    <a:pt x="547" y="560"/>
                    <a:pt x="882" y="347"/>
                    <a:pt x="1307" y="256"/>
                  </a:cubicBezTo>
                  <a:cubicBezTo>
                    <a:pt x="1550" y="226"/>
                    <a:pt x="1801" y="210"/>
                    <a:pt x="2056" y="210"/>
                  </a:cubicBezTo>
                  <a:cubicBezTo>
                    <a:pt x="2310" y="210"/>
                    <a:pt x="2569" y="226"/>
                    <a:pt x="2827" y="256"/>
                  </a:cubicBezTo>
                  <a:cubicBezTo>
                    <a:pt x="3921" y="317"/>
                    <a:pt x="4924" y="378"/>
                    <a:pt x="5623" y="408"/>
                  </a:cubicBezTo>
                  <a:cubicBezTo>
                    <a:pt x="5821" y="423"/>
                    <a:pt x="6018" y="431"/>
                    <a:pt x="6216" y="431"/>
                  </a:cubicBezTo>
                  <a:cubicBezTo>
                    <a:pt x="6414" y="431"/>
                    <a:pt x="6611" y="423"/>
                    <a:pt x="6809" y="408"/>
                  </a:cubicBezTo>
                  <a:cubicBezTo>
                    <a:pt x="6414" y="317"/>
                    <a:pt x="6018" y="286"/>
                    <a:pt x="5623" y="256"/>
                  </a:cubicBezTo>
                  <a:cubicBezTo>
                    <a:pt x="4924" y="195"/>
                    <a:pt x="3921" y="134"/>
                    <a:pt x="2827" y="43"/>
                  </a:cubicBezTo>
                  <a:cubicBezTo>
                    <a:pt x="2595" y="16"/>
                    <a:pt x="2356" y="1"/>
                    <a:pt x="21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3899;p72"/>
            <p:cNvSpPr/>
            <p:nvPr/>
          </p:nvSpPr>
          <p:spPr>
            <a:xfrm>
              <a:off x="2945600" y="3433475"/>
              <a:ext cx="104150" cy="31175"/>
            </a:xfrm>
            <a:custGeom>
              <a:avLst/>
              <a:gdLst/>
              <a:ahLst/>
              <a:cxnLst/>
              <a:rect l="l" t="t" r="r" b="b"/>
              <a:pathLst>
                <a:path w="4166" h="1247" extrusionOk="0">
                  <a:moveTo>
                    <a:pt x="1" y="0"/>
                  </a:moveTo>
                  <a:lnTo>
                    <a:pt x="1" y="0"/>
                  </a:lnTo>
                  <a:cubicBezTo>
                    <a:pt x="639" y="304"/>
                    <a:pt x="1338" y="547"/>
                    <a:pt x="2037" y="730"/>
                  </a:cubicBezTo>
                  <a:cubicBezTo>
                    <a:pt x="2737" y="943"/>
                    <a:pt x="3436" y="1125"/>
                    <a:pt x="4165" y="1247"/>
                  </a:cubicBezTo>
                  <a:cubicBezTo>
                    <a:pt x="3496" y="943"/>
                    <a:pt x="2797" y="699"/>
                    <a:pt x="2098" y="517"/>
                  </a:cubicBezTo>
                  <a:cubicBezTo>
                    <a:pt x="1429" y="274"/>
                    <a:pt x="700" y="122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3900;p72"/>
            <p:cNvSpPr/>
            <p:nvPr/>
          </p:nvSpPr>
          <p:spPr>
            <a:xfrm>
              <a:off x="2817950" y="2978300"/>
              <a:ext cx="131475" cy="423275"/>
            </a:xfrm>
            <a:custGeom>
              <a:avLst/>
              <a:gdLst/>
              <a:ahLst/>
              <a:cxnLst/>
              <a:rect l="l" t="t" r="r" b="b"/>
              <a:pathLst>
                <a:path w="5259" h="16931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31"/>
                    <a:pt x="1125" y="3830"/>
                    <a:pt x="2523" y="8511"/>
                  </a:cubicBezTo>
                  <a:cubicBezTo>
                    <a:pt x="3946" y="13143"/>
                    <a:pt x="5128" y="16931"/>
                    <a:pt x="5197" y="16931"/>
                  </a:cubicBezTo>
                  <a:cubicBezTo>
                    <a:pt x="5198" y="16931"/>
                    <a:pt x="5198" y="16931"/>
                    <a:pt x="5198" y="16931"/>
                  </a:cubicBezTo>
                  <a:cubicBezTo>
                    <a:pt x="5259" y="16931"/>
                    <a:pt x="4134" y="13131"/>
                    <a:pt x="2706" y="8450"/>
                  </a:cubicBezTo>
                  <a:cubicBezTo>
                    <a:pt x="1307" y="3769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3901;p72"/>
            <p:cNvSpPr/>
            <p:nvPr/>
          </p:nvSpPr>
          <p:spPr>
            <a:xfrm>
              <a:off x="2832375" y="2679650"/>
              <a:ext cx="204450" cy="205975"/>
            </a:xfrm>
            <a:custGeom>
              <a:avLst/>
              <a:gdLst/>
              <a:ahLst/>
              <a:cxnLst/>
              <a:rect l="l" t="t" r="r" b="b"/>
              <a:pathLst>
                <a:path w="8178" h="8239" extrusionOk="0">
                  <a:moveTo>
                    <a:pt x="8177" y="1"/>
                  </a:moveTo>
                  <a:cubicBezTo>
                    <a:pt x="8025" y="1"/>
                    <a:pt x="7843" y="31"/>
                    <a:pt x="7691" y="62"/>
                  </a:cubicBezTo>
                  <a:cubicBezTo>
                    <a:pt x="7266" y="153"/>
                    <a:pt x="6840" y="244"/>
                    <a:pt x="6414" y="396"/>
                  </a:cubicBezTo>
                  <a:cubicBezTo>
                    <a:pt x="3588" y="1399"/>
                    <a:pt x="1369" y="3618"/>
                    <a:pt x="396" y="6475"/>
                  </a:cubicBezTo>
                  <a:cubicBezTo>
                    <a:pt x="244" y="6870"/>
                    <a:pt x="123" y="7296"/>
                    <a:pt x="62" y="7752"/>
                  </a:cubicBezTo>
                  <a:cubicBezTo>
                    <a:pt x="1" y="7904"/>
                    <a:pt x="1" y="8056"/>
                    <a:pt x="1" y="8238"/>
                  </a:cubicBezTo>
                  <a:cubicBezTo>
                    <a:pt x="31" y="8238"/>
                    <a:pt x="153" y="7539"/>
                    <a:pt x="518" y="6506"/>
                  </a:cubicBezTo>
                  <a:cubicBezTo>
                    <a:pt x="1551" y="3770"/>
                    <a:pt x="3709" y="1582"/>
                    <a:pt x="6445" y="548"/>
                  </a:cubicBezTo>
                  <a:cubicBezTo>
                    <a:pt x="7478" y="123"/>
                    <a:pt x="8177" y="31"/>
                    <a:pt x="81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3902;p72"/>
            <p:cNvSpPr/>
            <p:nvPr/>
          </p:nvSpPr>
          <p:spPr>
            <a:xfrm>
              <a:off x="2066425" y="2881800"/>
              <a:ext cx="7625" cy="650475"/>
            </a:xfrm>
            <a:custGeom>
              <a:avLst/>
              <a:gdLst/>
              <a:ahLst/>
              <a:cxnLst/>
              <a:rect l="l" t="t" r="r" b="b"/>
              <a:pathLst>
                <a:path w="305" h="26019" extrusionOk="0">
                  <a:moveTo>
                    <a:pt x="30" y="0"/>
                  </a:moveTo>
                  <a:cubicBezTo>
                    <a:pt x="0" y="91"/>
                    <a:pt x="0" y="183"/>
                    <a:pt x="30" y="274"/>
                  </a:cubicBezTo>
                  <a:lnTo>
                    <a:pt x="30" y="3830"/>
                  </a:lnTo>
                  <a:cubicBezTo>
                    <a:pt x="30" y="6201"/>
                    <a:pt x="30" y="9423"/>
                    <a:pt x="61" y="13009"/>
                  </a:cubicBezTo>
                  <a:cubicBezTo>
                    <a:pt x="122" y="16596"/>
                    <a:pt x="152" y="19818"/>
                    <a:pt x="182" y="22189"/>
                  </a:cubicBezTo>
                  <a:cubicBezTo>
                    <a:pt x="213" y="23374"/>
                    <a:pt x="243" y="24317"/>
                    <a:pt x="243" y="24985"/>
                  </a:cubicBezTo>
                  <a:cubicBezTo>
                    <a:pt x="274" y="25320"/>
                    <a:pt x="274" y="25563"/>
                    <a:pt x="274" y="25745"/>
                  </a:cubicBezTo>
                  <a:cubicBezTo>
                    <a:pt x="274" y="25836"/>
                    <a:pt x="274" y="25928"/>
                    <a:pt x="304" y="26019"/>
                  </a:cubicBezTo>
                  <a:cubicBezTo>
                    <a:pt x="304" y="25928"/>
                    <a:pt x="304" y="25836"/>
                    <a:pt x="304" y="25745"/>
                  </a:cubicBezTo>
                  <a:lnTo>
                    <a:pt x="304" y="22219"/>
                  </a:lnTo>
                  <a:cubicBezTo>
                    <a:pt x="274" y="19848"/>
                    <a:pt x="274" y="16596"/>
                    <a:pt x="243" y="13009"/>
                  </a:cubicBezTo>
                  <a:cubicBezTo>
                    <a:pt x="182" y="9423"/>
                    <a:pt x="152" y="6201"/>
                    <a:pt x="122" y="3830"/>
                  </a:cubicBezTo>
                  <a:cubicBezTo>
                    <a:pt x="91" y="2675"/>
                    <a:pt x="61" y="1733"/>
                    <a:pt x="61" y="1034"/>
                  </a:cubicBezTo>
                  <a:cubicBezTo>
                    <a:pt x="61" y="730"/>
                    <a:pt x="61" y="486"/>
                    <a:pt x="61" y="274"/>
                  </a:cubicBezTo>
                  <a:cubicBezTo>
                    <a:pt x="30" y="183"/>
                    <a:pt x="30" y="91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3903;p72"/>
            <p:cNvSpPr/>
            <p:nvPr/>
          </p:nvSpPr>
          <p:spPr>
            <a:xfrm>
              <a:off x="2412175" y="4191075"/>
              <a:ext cx="114000" cy="716600"/>
            </a:xfrm>
            <a:custGeom>
              <a:avLst/>
              <a:gdLst/>
              <a:ahLst/>
              <a:cxnLst/>
              <a:rect l="l" t="t" r="r" b="b"/>
              <a:pathLst>
                <a:path w="4560" h="28664" extrusionOk="0">
                  <a:moveTo>
                    <a:pt x="0" y="1"/>
                  </a:moveTo>
                  <a:cubicBezTo>
                    <a:pt x="0" y="92"/>
                    <a:pt x="0" y="214"/>
                    <a:pt x="0" y="305"/>
                  </a:cubicBezTo>
                  <a:lnTo>
                    <a:pt x="91" y="1156"/>
                  </a:lnTo>
                  <a:cubicBezTo>
                    <a:pt x="152" y="1885"/>
                    <a:pt x="274" y="2919"/>
                    <a:pt x="426" y="4226"/>
                  </a:cubicBezTo>
                  <a:cubicBezTo>
                    <a:pt x="730" y="6840"/>
                    <a:pt x="1216" y="10426"/>
                    <a:pt x="1854" y="14408"/>
                  </a:cubicBezTo>
                  <a:cubicBezTo>
                    <a:pt x="2462" y="18360"/>
                    <a:pt x="3131" y="21916"/>
                    <a:pt x="3648" y="24500"/>
                  </a:cubicBezTo>
                  <a:cubicBezTo>
                    <a:pt x="3921" y="25776"/>
                    <a:pt x="4134" y="26810"/>
                    <a:pt x="4286" y="27539"/>
                  </a:cubicBezTo>
                  <a:cubicBezTo>
                    <a:pt x="4377" y="27873"/>
                    <a:pt x="4438" y="28147"/>
                    <a:pt x="4468" y="28360"/>
                  </a:cubicBezTo>
                  <a:cubicBezTo>
                    <a:pt x="4499" y="28451"/>
                    <a:pt x="4529" y="28542"/>
                    <a:pt x="4559" y="28664"/>
                  </a:cubicBezTo>
                  <a:cubicBezTo>
                    <a:pt x="4559" y="28542"/>
                    <a:pt x="4559" y="28451"/>
                    <a:pt x="4529" y="28360"/>
                  </a:cubicBezTo>
                  <a:cubicBezTo>
                    <a:pt x="4499" y="28147"/>
                    <a:pt x="4438" y="27873"/>
                    <a:pt x="4377" y="27539"/>
                  </a:cubicBezTo>
                  <a:cubicBezTo>
                    <a:pt x="4256" y="26779"/>
                    <a:pt x="4043" y="25746"/>
                    <a:pt x="3800" y="24469"/>
                  </a:cubicBezTo>
                  <a:cubicBezTo>
                    <a:pt x="3313" y="21886"/>
                    <a:pt x="2675" y="18329"/>
                    <a:pt x="2037" y="14378"/>
                  </a:cubicBezTo>
                  <a:cubicBezTo>
                    <a:pt x="1429" y="10426"/>
                    <a:pt x="912" y="6809"/>
                    <a:pt x="578" y="4226"/>
                  </a:cubicBezTo>
                  <a:cubicBezTo>
                    <a:pt x="395" y="2919"/>
                    <a:pt x="274" y="1885"/>
                    <a:pt x="152" y="1125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31" y="183"/>
                    <a:pt x="31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3904;p72"/>
            <p:cNvSpPr/>
            <p:nvPr/>
          </p:nvSpPr>
          <p:spPr>
            <a:xfrm>
              <a:off x="2582375" y="3711350"/>
              <a:ext cx="478775" cy="31650"/>
            </a:xfrm>
            <a:custGeom>
              <a:avLst/>
              <a:gdLst/>
              <a:ahLst/>
              <a:cxnLst/>
              <a:rect l="l" t="t" r="r" b="b"/>
              <a:pathLst>
                <a:path w="19151" h="1266" extrusionOk="0">
                  <a:moveTo>
                    <a:pt x="19014" y="1"/>
                  </a:moveTo>
                  <a:cubicBezTo>
                    <a:pt x="18244" y="1"/>
                    <a:pt x="14285" y="227"/>
                    <a:pt x="9545" y="527"/>
                  </a:cubicBezTo>
                  <a:cubicBezTo>
                    <a:pt x="4256" y="892"/>
                    <a:pt x="1" y="1196"/>
                    <a:pt x="1" y="1256"/>
                  </a:cubicBezTo>
                  <a:cubicBezTo>
                    <a:pt x="1" y="1263"/>
                    <a:pt x="47" y="1266"/>
                    <a:pt x="136" y="1266"/>
                  </a:cubicBezTo>
                  <a:cubicBezTo>
                    <a:pt x="901" y="1266"/>
                    <a:pt x="4835" y="1039"/>
                    <a:pt x="9575" y="740"/>
                  </a:cubicBezTo>
                  <a:cubicBezTo>
                    <a:pt x="14864" y="375"/>
                    <a:pt x="19150" y="71"/>
                    <a:pt x="19150" y="10"/>
                  </a:cubicBezTo>
                  <a:cubicBezTo>
                    <a:pt x="19150" y="4"/>
                    <a:pt x="19104" y="1"/>
                    <a:pt x="1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3905;p72"/>
            <p:cNvSpPr/>
            <p:nvPr/>
          </p:nvSpPr>
          <p:spPr>
            <a:xfrm>
              <a:off x="946325" y="2908400"/>
              <a:ext cx="223450" cy="1753075"/>
            </a:xfrm>
            <a:custGeom>
              <a:avLst/>
              <a:gdLst/>
              <a:ahLst/>
              <a:cxnLst/>
              <a:rect l="l" t="t" r="r" b="b"/>
              <a:pathLst>
                <a:path w="8938" h="70123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943" y="881"/>
                    <a:pt x="670" y="1824"/>
                    <a:pt x="518" y="2766"/>
                  </a:cubicBezTo>
                  <a:cubicBezTo>
                    <a:pt x="1" y="5350"/>
                    <a:pt x="31" y="8024"/>
                    <a:pt x="639" y="10578"/>
                  </a:cubicBezTo>
                  <a:cubicBezTo>
                    <a:pt x="1034" y="12341"/>
                    <a:pt x="1703" y="14043"/>
                    <a:pt x="2645" y="15623"/>
                  </a:cubicBezTo>
                  <a:cubicBezTo>
                    <a:pt x="3618" y="17325"/>
                    <a:pt x="4925" y="18967"/>
                    <a:pt x="5958" y="20882"/>
                  </a:cubicBezTo>
                  <a:cubicBezTo>
                    <a:pt x="7083" y="22857"/>
                    <a:pt x="7539" y="25168"/>
                    <a:pt x="7265" y="27417"/>
                  </a:cubicBezTo>
                  <a:cubicBezTo>
                    <a:pt x="7022" y="29788"/>
                    <a:pt x="6202" y="32098"/>
                    <a:pt x="5411" y="34499"/>
                  </a:cubicBezTo>
                  <a:cubicBezTo>
                    <a:pt x="4621" y="36900"/>
                    <a:pt x="3922" y="39332"/>
                    <a:pt x="3831" y="41733"/>
                  </a:cubicBezTo>
                  <a:cubicBezTo>
                    <a:pt x="3800" y="44043"/>
                    <a:pt x="4104" y="46323"/>
                    <a:pt x="4773" y="48542"/>
                  </a:cubicBezTo>
                  <a:cubicBezTo>
                    <a:pt x="5350" y="50669"/>
                    <a:pt x="6050" y="52615"/>
                    <a:pt x="6657" y="54469"/>
                  </a:cubicBezTo>
                  <a:cubicBezTo>
                    <a:pt x="7235" y="56171"/>
                    <a:pt x="7721" y="57904"/>
                    <a:pt x="8086" y="59697"/>
                  </a:cubicBezTo>
                  <a:cubicBezTo>
                    <a:pt x="8755" y="62919"/>
                    <a:pt x="8603" y="65654"/>
                    <a:pt x="8147" y="67448"/>
                  </a:cubicBezTo>
                  <a:cubicBezTo>
                    <a:pt x="7964" y="68116"/>
                    <a:pt x="7752" y="68785"/>
                    <a:pt x="7478" y="69454"/>
                  </a:cubicBezTo>
                  <a:cubicBezTo>
                    <a:pt x="7357" y="69667"/>
                    <a:pt x="7296" y="69819"/>
                    <a:pt x="7235" y="69940"/>
                  </a:cubicBezTo>
                  <a:cubicBezTo>
                    <a:pt x="7205" y="70001"/>
                    <a:pt x="7174" y="70062"/>
                    <a:pt x="7174" y="70123"/>
                  </a:cubicBezTo>
                  <a:cubicBezTo>
                    <a:pt x="7205" y="70062"/>
                    <a:pt x="7235" y="70001"/>
                    <a:pt x="7265" y="69971"/>
                  </a:cubicBezTo>
                  <a:lnTo>
                    <a:pt x="7509" y="69454"/>
                  </a:lnTo>
                  <a:cubicBezTo>
                    <a:pt x="7812" y="68816"/>
                    <a:pt x="8056" y="68147"/>
                    <a:pt x="8238" y="67448"/>
                  </a:cubicBezTo>
                  <a:cubicBezTo>
                    <a:pt x="8755" y="65654"/>
                    <a:pt x="8937" y="62919"/>
                    <a:pt x="8268" y="59667"/>
                  </a:cubicBezTo>
                  <a:cubicBezTo>
                    <a:pt x="7904" y="57873"/>
                    <a:pt x="7448" y="56141"/>
                    <a:pt x="6870" y="54408"/>
                  </a:cubicBezTo>
                  <a:cubicBezTo>
                    <a:pt x="6262" y="52584"/>
                    <a:pt x="5563" y="50609"/>
                    <a:pt x="5016" y="48481"/>
                  </a:cubicBezTo>
                  <a:cubicBezTo>
                    <a:pt x="4378" y="46292"/>
                    <a:pt x="4074" y="44043"/>
                    <a:pt x="4104" y="41764"/>
                  </a:cubicBezTo>
                  <a:cubicBezTo>
                    <a:pt x="4195" y="39393"/>
                    <a:pt x="4895" y="36991"/>
                    <a:pt x="5685" y="34590"/>
                  </a:cubicBezTo>
                  <a:cubicBezTo>
                    <a:pt x="6445" y="32219"/>
                    <a:pt x="7265" y="29848"/>
                    <a:pt x="7509" y="27447"/>
                  </a:cubicBezTo>
                  <a:cubicBezTo>
                    <a:pt x="7782" y="25137"/>
                    <a:pt x="7326" y="22797"/>
                    <a:pt x="6171" y="20760"/>
                  </a:cubicBezTo>
                  <a:cubicBezTo>
                    <a:pt x="5107" y="18815"/>
                    <a:pt x="3800" y="17204"/>
                    <a:pt x="2828" y="15532"/>
                  </a:cubicBezTo>
                  <a:cubicBezTo>
                    <a:pt x="1916" y="13982"/>
                    <a:pt x="1217" y="12310"/>
                    <a:pt x="791" y="10547"/>
                  </a:cubicBezTo>
                  <a:cubicBezTo>
                    <a:pt x="214" y="7994"/>
                    <a:pt x="122" y="5380"/>
                    <a:pt x="609" y="2796"/>
                  </a:cubicBezTo>
                  <a:cubicBezTo>
                    <a:pt x="730" y="2097"/>
                    <a:pt x="882" y="1398"/>
                    <a:pt x="1095" y="730"/>
                  </a:cubicBezTo>
                  <a:cubicBezTo>
                    <a:pt x="1156" y="486"/>
                    <a:pt x="1217" y="334"/>
                    <a:pt x="1277" y="182"/>
                  </a:cubicBezTo>
                  <a:cubicBezTo>
                    <a:pt x="1277" y="122"/>
                    <a:pt x="1308" y="61"/>
                    <a:pt x="1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3906;p72"/>
            <p:cNvSpPr/>
            <p:nvPr/>
          </p:nvSpPr>
          <p:spPr>
            <a:xfrm>
              <a:off x="995725" y="3087525"/>
              <a:ext cx="109450" cy="253275"/>
            </a:xfrm>
            <a:custGeom>
              <a:avLst/>
              <a:gdLst/>
              <a:ahLst/>
              <a:cxnLst/>
              <a:rect l="l" t="t" r="r" b="b"/>
              <a:pathLst>
                <a:path w="4378" h="10131" extrusionOk="0">
                  <a:moveTo>
                    <a:pt x="3724" y="1"/>
                  </a:moveTo>
                  <a:cubicBezTo>
                    <a:pt x="3663" y="1"/>
                    <a:pt x="3602" y="24"/>
                    <a:pt x="3557" y="69"/>
                  </a:cubicBezTo>
                  <a:cubicBezTo>
                    <a:pt x="1" y="3777"/>
                    <a:pt x="2007" y="10130"/>
                    <a:pt x="2007" y="10130"/>
                  </a:cubicBezTo>
                  <a:cubicBezTo>
                    <a:pt x="4377" y="4416"/>
                    <a:pt x="4134" y="1224"/>
                    <a:pt x="3952" y="191"/>
                  </a:cubicBezTo>
                  <a:cubicBezTo>
                    <a:pt x="3952" y="130"/>
                    <a:pt x="3922" y="100"/>
                    <a:pt x="3891" y="69"/>
                  </a:cubicBezTo>
                  <a:cubicBezTo>
                    <a:pt x="3846" y="24"/>
                    <a:pt x="3785" y="1"/>
                    <a:pt x="372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3907;p72"/>
            <p:cNvSpPr/>
            <p:nvPr/>
          </p:nvSpPr>
          <p:spPr>
            <a:xfrm>
              <a:off x="1042850" y="3141675"/>
              <a:ext cx="31925" cy="198350"/>
            </a:xfrm>
            <a:custGeom>
              <a:avLst/>
              <a:gdLst/>
              <a:ahLst/>
              <a:cxnLst/>
              <a:rect l="l" t="t" r="r" b="b"/>
              <a:pathLst>
                <a:path w="1277" h="7934" extrusionOk="0">
                  <a:moveTo>
                    <a:pt x="1277" y="0"/>
                  </a:moveTo>
                  <a:cubicBezTo>
                    <a:pt x="1155" y="365"/>
                    <a:pt x="1034" y="760"/>
                    <a:pt x="973" y="1155"/>
                  </a:cubicBezTo>
                  <a:cubicBezTo>
                    <a:pt x="851" y="1855"/>
                    <a:pt x="638" y="2827"/>
                    <a:pt x="456" y="3952"/>
                  </a:cubicBezTo>
                  <a:cubicBezTo>
                    <a:pt x="274" y="5046"/>
                    <a:pt x="152" y="6049"/>
                    <a:pt x="91" y="6748"/>
                  </a:cubicBezTo>
                  <a:cubicBezTo>
                    <a:pt x="30" y="7143"/>
                    <a:pt x="0" y="7539"/>
                    <a:pt x="61" y="7934"/>
                  </a:cubicBezTo>
                  <a:cubicBezTo>
                    <a:pt x="152" y="7569"/>
                    <a:pt x="213" y="7174"/>
                    <a:pt x="243" y="6779"/>
                  </a:cubicBezTo>
                  <a:cubicBezTo>
                    <a:pt x="395" y="5988"/>
                    <a:pt x="517" y="5046"/>
                    <a:pt x="699" y="3982"/>
                  </a:cubicBezTo>
                  <a:cubicBezTo>
                    <a:pt x="882" y="2949"/>
                    <a:pt x="1034" y="1976"/>
                    <a:pt x="1155" y="1186"/>
                  </a:cubicBezTo>
                  <a:cubicBezTo>
                    <a:pt x="1246" y="791"/>
                    <a:pt x="1277" y="396"/>
                    <a:pt x="1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3908;p72"/>
            <p:cNvSpPr/>
            <p:nvPr/>
          </p:nvSpPr>
          <p:spPr>
            <a:xfrm>
              <a:off x="1103625" y="3510775"/>
              <a:ext cx="159600" cy="204650"/>
            </a:xfrm>
            <a:custGeom>
              <a:avLst/>
              <a:gdLst/>
              <a:ahLst/>
              <a:cxnLst/>
              <a:rect l="l" t="t" r="r" b="b"/>
              <a:pathLst>
                <a:path w="6384" h="8186" extrusionOk="0">
                  <a:moveTo>
                    <a:pt x="6172" y="1"/>
                  </a:moveTo>
                  <a:cubicBezTo>
                    <a:pt x="6152" y="1"/>
                    <a:pt x="6131" y="3"/>
                    <a:pt x="6110" y="9"/>
                  </a:cubicBezTo>
                  <a:cubicBezTo>
                    <a:pt x="1217" y="1650"/>
                    <a:pt x="1" y="8185"/>
                    <a:pt x="1" y="8185"/>
                  </a:cubicBezTo>
                  <a:cubicBezTo>
                    <a:pt x="4773" y="4234"/>
                    <a:pt x="6049" y="1316"/>
                    <a:pt x="6384" y="282"/>
                  </a:cubicBezTo>
                  <a:cubicBezTo>
                    <a:pt x="6384" y="252"/>
                    <a:pt x="6384" y="191"/>
                    <a:pt x="6384" y="161"/>
                  </a:cubicBezTo>
                  <a:cubicBezTo>
                    <a:pt x="6359" y="60"/>
                    <a:pt x="6271" y="1"/>
                    <a:pt x="6172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3909;p72"/>
            <p:cNvSpPr/>
            <p:nvPr/>
          </p:nvSpPr>
          <p:spPr>
            <a:xfrm>
              <a:off x="1102875" y="3553525"/>
              <a:ext cx="120075" cy="160375"/>
            </a:xfrm>
            <a:custGeom>
              <a:avLst/>
              <a:gdLst/>
              <a:ahLst/>
              <a:cxnLst/>
              <a:rect l="l" t="t" r="r" b="b"/>
              <a:pathLst>
                <a:path w="4803" h="6415" extrusionOk="0">
                  <a:moveTo>
                    <a:pt x="4803" y="1"/>
                  </a:moveTo>
                  <a:lnTo>
                    <a:pt x="4803" y="1"/>
                  </a:lnTo>
                  <a:cubicBezTo>
                    <a:pt x="4499" y="244"/>
                    <a:pt x="4225" y="548"/>
                    <a:pt x="3982" y="852"/>
                  </a:cubicBezTo>
                  <a:cubicBezTo>
                    <a:pt x="3526" y="1399"/>
                    <a:pt x="2888" y="2189"/>
                    <a:pt x="2219" y="3071"/>
                  </a:cubicBezTo>
                  <a:cubicBezTo>
                    <a:pt x="1550" y="3952"/>
                    <a:pt x="943" y="4803"/>
                    <a:pt x="578" y="5411"/>
                  </a:cubicBezTo>
                  <a:cubicBezTo>
                    <a:pt x="335" y="5715"/>
                    <a:pt x="152" y="6050"/>
                    <a:pt x="0" y="6414"/>
                  </a:cubicBezTo>
                  <a:cubicBezTo>
                    <a:pt x="274" y="6141"/>
                    <a:pt x="517" y="5837"/>
                    <a:pt x="730" y="5533"/>
                  </a:cubicBezTo>
                  <a:lnTo>
                    <a:pt x="2432" y="3253"/>
                  </a:lnTo>
                  <a:lnTo>
                    <a:pt x="4134" y="974"/>
                  </a:lnTo>
                  <a:cubicBezTo>
                    <a:pt x="4377" y="670"/>
                    <a:pt x="4620" y="335"/>
                    <a:pt x="48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3910;p72"/>
            <p:cNvSpPr/>
            <p:nvPr/>
          </p:nvSpPr>
          <p:spPr>
            <a:xfrm>
              <a:off x="1051950" y="3884825"/>
              <a:ext cx="114025" cy="240925"/>
            </a:xfrm>
            <a:custGeom>
              <a:avLst/>
              <a:gdLst/>
              <a:ahLst/>
              <a:cxnLst/>
              <a:rect l="l" t="t" r="r" b="b"/>
              <a:pathLst>
                <a:path w="4561" h="9637" extrusionOk="0">
                  <a:moveTo>
                    <a:pt x="4331" y="0"/>
                  </a:moveTo>
                  <a:cubicBezTo>
                    <a:pt x="4294" y="0"/>
                    <a:pt x="4258" y="10"/>
                    <a:pt x="4226" y="32"/>
                  </a:cubicBezTo>
                  <a:cubicBezTo>
                    <a:pt x="1" y="3010"/>
                    <a:pt x="761" y="9637"/>
                    <a:pt x="761" y="9637"/>
                  </a:cubicBezTo>
                  <a:cubicBezTo>
                    <a:pt x="4165" y="4469"/>
                    <a:pt x="4560" y="1278"/>
                    <a:pt x="4560" y="214"/>
                  </a:cubicBezTo>
                  <a:cubicBezTo>
                    <a:pt x="4560" y="184"/>
                    <a:pt x="4560" y="123"/>
                    <a:pt x="4530" y="93"/>
                  </a:cubicBezTo>
                  <a:cubicBezTo>
                    <a:pt x="4471" y="34"/>
                    <a:pt x="4399" y="0"/>
                    <a:pt x="433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3911;p72"/>
            <p:cNvSpPr/>
            <p:nvPr/>
          </p:nvSpPr>
          <p:spPr>
            <a:xfrm>
              <a:off x="1069425" y="3935750"/>
              <a:ext cx="68425" cy="189250"/>
            </a:xfrm>
            <a:custGeom>
              <a:avLst/>
              <a:gdLst/>
              <a:ahLst/>
              <a:cxnLst/>
              <a:rect l="l" t="t" r="r" b="b"/>
              <a:pathLst>
                <a:path w="2737" h="7570" extrusionOk="0">
                  <a:moveTo>
                    <a:pt x="2737" y="1"/>
                  </a:moveTo>
                  <a:lnTo>
                    <a:pt x="2737" y="1"/>
                  </a:lnTo>
                  <a:cubicBezTo>
                    <a:pt x="2524" y="335"/>
                    <a:pt x="2341" y="700"/>
                    <a:pt x="2220" y="1065"/>
                  </a:cubicBezTo>
                  <a:cubicBezTo>
                    <a:pt x="1916" y="1764"/>
                    <a:pt x="1551" y="2676"/>
                    <a:pt x="1156" y="3739"/>
                  </a:cubicBezTo>
                  <a:cubicBezTo>
                    <a:pt x="791" y="4773"/>
                    <a:pt x="457" y="5715"/>
                    <a:pt x="274" y="6414"/>
                  </a:cubicBezTo>
                  <a:cubicBezTo>
                    <a:pt x="122" y="6779"/>
                    <a:pt x="31" y="7174"/>
                    <a:pt x="1" y="7569"/>
                  </a:cubicBezTo>
                  <a:cubicBezTo>
                    <a:pt x="183" y="7205"/>
                    <a:pt x="305" y="6840"/>
                    <a:pt x="426" y="6475"/>
                  </a:cubicBezTo>
                  <a:cubicBezTo>
                    <a:pt x="700" y="5715"/>
                    <a:pt x="1034" y="4803"/>
                    <a:pt x="1399" y="3800"/>
                  </a:cubicBezTo>
                  <a:lnTo>
                    <a:pt x="2372" y="1156"/>
                  </a:lnTo>
                  <a:cubicBezTo>
                    <a:pt x="2524" y="791"/>
                    <a:pt x="2645" y="396"/>
                    <a:pt x="2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3912;p72"/>
            <p:cNvSpPr/>
            <p:nvPr/>
          </p:nvSpPr>
          <p:spPr>
            <a:xfrm>
              <a:off x="1149975" y="4301025"/>
              <a:ext cx="116300" cy="237350"/>
            </a:xfrm>
            <a:custGeom>
              <a:avLst/>
              <a:gdLst/>
              <a:ahLst/>
              <a:cxnLst/>
              <a:rect l="l" t="t" r="r" b="b"/>
              <a:pathLst>
                <a:path w="4652" h="9494" extrusionOk="0">
                  <a:moveTo>
                    <a:pt x="4442" y="1"/>
                  </a:moveTo>
                  <a:cubicBezTo>
                    <a:pt x="4398" y="1"/>
                    <a:pt x="4355" y="15"/>
                    <a:pt x="4317" y="40"/>
                  </a:cubicBezTo>
                  <a:cubicBezTo>
                    <a:pt x="1" y="2867"/>
                    <a:pt x="518" y="9494"/>
                    <a:pt x="518" y="9494"/>
                  </a:cubicBezTo>
                  <a:cubicBezTo>
                    <a:pt x="4135" y="4478"/>
                    <a:pt x="4621" y="1287"/>
                    <a:pt x="4651" y="223"/>
                  </a:cubicBezTo>
                  <a:cubicBezTo>
                    <a:pt x="4651" y="192"/>
                    <a:pt x="4651" y="132"/>
                    <a:pt x="4621" y="101"/>
                  </a:cubicBezTo>
                  <a:cubicBezTo>
                    <a:pt x="4568" y="30"/>
                    <a:pt x="4504" y="1"/>
                    <a:pt x="4442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3913;p72"/>
            <p:cNvSpPr/>
            <p:nvPr/>
          </p:nvSpPr>
          <p:spPr>
            <a:xfrm>
              <a:off x="1162150" y="4351425"/>
              <a:ext cx="74475" cy="186200"/>
            </a:xfrm>
            <a:custGeom>
              <a:avLst/>
              <a:gdLst/>
              <a:ahLst/>
              <a:cxnLst/>
              <a:rect l="l" t="t" r="r" b="b"/>
              <a:pathLst>
                <a:path w="2979" h="7448" extrusionOk="0">
                  <a:moveTo>
                    <a:pt x="2979" y="0"/>
                  </a:moveTo>
                  <a:lnTo>
                    <a:pt x="2979" y="0"/>
                  </a:lnTo>
                  <a:cubicBezTo>
                    <a:pt x="2766" y="304"/>
                    <a:pt x="2584" y="669"/>
                    <a:pt x="2432" y="1034"/>
                  </a:cubicBezTo>
                  <a:cubicBezTo>
                    <a:pt x="2128" y="1702"/>
                    <a:pt x="1733" y="2614"/>
                    <a:pt x="1307" y="3648"/>
                  </a:cubicBezTo>
                  <a:cubicBezTo>
                    <a:pt x="882" y="4651"/>
                    <a:pt x="517" y="5593"/>
                    <a:pt x="304" y="6292"/>
                  </a:cubicBezTo>
                  <a:cubicBezTo>
                    <a:pt x="152" y="6657"/>
                    <a:pt x="31" y="7052"/>
                    <a:pt x="0" y="7447"/>
                  </a:cubicBezTo>
                  <a:cubicBezTo>
                    <a:pt x="183" y="7082"/>
                    <a:pt x="335" y="6718"/>
                    <a:pt x="456" y="6353"/>
                  </a:cubicBezTo>
                  <a:cubicBezTo>
                    <a:pt x="760" y="5593"/>
                    <a:pt x="1155" y="4712"/>
                    <a:pt x="1520" y="3739"/>
                  </a:cubicBezTo>
                  <a:lnTo>
                    <a:pt x="2584" y="1094"/>
                  </a:lnTo>
                  <a:cubicBezTo>
                    <a:pt x="2766" y="760"/>
                    <a:pt x="2888" y="365"/>
                    <a:pt x="29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3914;p72"/>
            <p:cNvSpPr/>
            <p:nvPr/>
          </p:nvSpPr>
          <p:spPr>
            <a:xfrm>
              <a:off x="823225" y="2989700"/>
              <a:ext cx="150500" cy="211275"/>
            </a:xfrm>
            <a:custGeom>
              <a:avLst/>
              <a:gdLst/>
              <a:ahLst/>
              <a:cxnLst/>
              <a:rect l="l" t="t" r="r" b="b"/>
              <a:pathLst>
                <a:path w="6020" h="8451" extrusionOk="0">
                  <a:moveTo>
                    <a:pt x="213" y="0"/>
                  </a:moveTo>
                  <a:cubicBezTo>
                    <a:pt x="92" y="0"/>
                    <a:pt x="1" y="122"/>
                    <a:pt x="1" y="243"/>
                  </a:cubicBezTo>
                  <a:cubicBezTo>
                    <a:pt x="122" y="5380"/>
                    <a:pt x="6019" y="8450"/>
                    <a:pt x="6019" y="8450"/>
                  </a:cubicBezTo>
                  <a:cubicBezTo>
                    <a:pt x="3648" y="2736"/>
                    <a:pt x="1247" y="639"/>
                    <a:pt x="365" y="31"/>
                  </a:cubicBezTo>
                  <a:cubicBezTo>
                    <a:pt x="305" y="0"/>
                    <a:pt x="274" y="0"/>
                    <a:pt x="21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3915;p72"/>
            <p:cNvSpPr/>
            <p:nvPr/>
          </p:nvSpPr>
          <p:spPr>
            <a:xfrm>
              <a:off x="854375" y="3039850"/>
              <a:ext cx="118575" cy="161875"/>
            </a:xfrm>
            <a:custGeom>
              <a:avLst/>
              <a:gdLst/>
              <a:ahLst/>
              <a:cxnLst/>
              <a:rect l="l" t="t" r="r" b="b"/>
              <a:pathLst>
                <a:path w="4743" h="6475" extrusionOk="0">
                  <a:moveTo>
                    <a:pt x="1" y="0"/>
                  </a:moveTo>
                  <a:cubicBezTo>
                    <a:pt x="153" y="335"/>
                    <a:pt x="335" y="700"/>
                    <a:pt x="578" y="1003"/>
                  </a:cubicBezTo>
                  <a:cubicBezTo>
                    <a:pt x="974" y="1611"/>
                    <a:pt x="1551" y="2462"/>
                    <a:pt x="2189" y="3344"/>
                  </a:cubicBezTo>
                  <a:cubicBezTo>
                    <a:pt x="2828" y="4256"/>
                    <a:pt x="3466" y="5046"/>
                    <a:pt x="3922" y="5593"/>
                  </a:cubicBezTo>
                  <a:cubicBezTo>
                    <a:pt x="4165" y="5928"/>
                    <a:pt x="4439" y="6201"/>
                    <a:pt x="4743" y="6475"/>
                  </a:cubicBezTo>
                  <a:cubicBezTo>
                    <a:pt x="4530" y="6110"/>
                    <a:pt x="4317" y="5806"/>
                    <a:pt x="4074" y="5502"/>
                  </a:cubicBezTo>
                  <a:lnTo>
                    <a:pt x="2402" y="3222"/>
                  </a:lnTo>
                  <a:lnTo>
                    <a:pt x="730" y="912"/>
                  </a:lnTo>
                  <a:cubicBezTo>
                    <a:pt x="518" y="578"/>
                    <a:pt x="274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3916;p72"/>
            <p:cNvSpPr/>
            <p:nvPr/>
          </p:nvSpPr>
          <p:spPr>
            <a:xfrm>
              <a:off x="969125" y="3340000"/>
              <a:ext cx="163400" cy="202150"/>
            </a:xfrm>
            <a:custGeom>
              <a:avLst/>
              <a:gdLst/>
              <a:ahLst/>
              <a:cxnLst/>
              <a:rect l="l" t="t" r="r" b="b"/>
              <a:pathLst>
                <a:path w="6536" h="8086" extrusionOk="0">
                  <a:moveTo>
                    <a:pt x="213" y="1"/>
                  </a:moveTo>
                  <a:cubicBezTo>
                    <a:pt x="92" y="1"/>
                    <a:pt x="1" y="122"/>
                    <a:pt x="31" y="244"/>
                  </a:cubicBezTo>
                  <a:cubicBezTo>
                    <a:pt x="457" y="5381"/>
                    <a:pt x="6536" y="8086"/>
                    <a:pt x="6536" y="8086"/>
                  </a:cubicBezTo>
                  <a:cubicBezTo>
                    <a:pt x="3831" y="2524"/>
                    <a:pt x="1277" y="578"/>
                    <a:pt x="365" y="31"/>
                  </a:cubicBezTo>
                  <a:cubicBezTo>
                    <a:pt x="305" y="1"/>
                    <a:pt x="274" y="1"/>
                    <a:pt x="21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3917;p72"/>
            <p:cNvSpPr/>
            <p:nvPr/>
          </p:nvSpPr>
          <p:spPr>
            <a:xfrm>
              <a:off x="1003325" y="3388650"/>
              <a:ext cx="127675" cy="154275"/>
            </a:xfrm>
            <a:custGeom>
              <a:avLst/>
              <a:gdLst/>
              <a:ahLst/>
              <a:cxnLst/>
              <a:rect l="l" t="t" r="r" b="b"/>
              <a:pathLst>
                <a:path w="5107" h="6171" extrusionOk="0">
                  <a:moveTo>
                    <a:pt x="0" y="0"/>
                  </a:moveTo>
                  <a:lnTo>
                    <a:pt x="0" y="0"/>
                  </a:lnTo>
                  <a:cubicBezTo>
                    <a:pt x="152" y="334"/>
                    <a:pt x="396" y="669"/>
                    <a:pt x="639" y="973"/>
                  </a:cubicBezTo>
                  <a:cubicBezTo>
                    <a:pt x="1064" y="1550"/>
                    <a:pt x="1672" y="2340"/>
                    <a:pt x="2371" y="3222"/>
                  </a:cubicBezTo>
                  <a:cubicBezTo>
                    <a:pt x="3070" y="4073"/>
                    <a:pt x="3739" y="4833"/>
                    <a:pt x="4256" y="5350"/>
                  </a:cubicBezTo>
                  <a:cubicBezTo>
                    <a:pt x="4499" y="5654"/>
                    <a:pt x="4803" y="5927"/>
                    <a:pt x="5107" y="6170"/>
                  </a:cubicBezTo>
                  <a:cubicBezTo>
                    <a:pt x="4894" y="5836"/>
                    <a:pt x="4651" y="5532"/>
                    <a:pt x="4377" y="5258"/>
                  </a:cubicBezTo>
                  <a:lnTo>
                    <a:pt x="2584" y="3070"/>
                  </a:lnTo>
                  <a:lnTo>
                    <a:pt x="791" y="851"/>
                  </a:lnTo>
                  <a:cubicBezTo>
                    <a:pt x="548" y="547"/>
                    <a:pt x="274" y="24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3918;p72"/>
            <p:cNvSpPr/>
            <p:nvPr/>
          </p:nvSpPr>
          <p:spPr>
            <a:xfrm>
              <a:off x="940250" y="3670700"/>
              <a:ext cx="107925" cy="252175"/>
            </a:xfrm>
            <a:custGeom>
              <a:avLst/>
              <a:gdLst/>
              <a:ahLst/>
              <a:cxnLst/>
              <a:rect l="l" t="t" r="r" b="b"/>
              <a:pathLst>
                <a:path w="4317" h="10087" extrusionOk="0">
                  <a:moveTo>
                    <a:pt x="2180" y="1"/>
                  </a:moveTo>
                  <a:cubicBezTo>
                    <a:pt x="2096" y="1"/>
                    <a:pt x="2020" y="51"/>
                    <a:pt x="1976" y="116"/>
                  </a:cubicBezTo>
                  <a:cubicBezTo>
                    <a:pt x="1" y="4888"/>
                    <a:pt x="4195" y="10086"/>
                    <a:pt x="4195" y="10086"/>
                  </a:cubicBezTo>
                  <a:cubicBezTo>
                    <a:pt x="4317" y="3885"/>
                    <a:pt x="2919" y="998"/>
                    <a:pt x="2341" y="86"/>
                  </a:cubicBezTo>
                  <a:cubicBezTo>
                    <a:pt x="2341" y="56"/>
                    <a:pt x="2311" y="25"/>
                    <a:pt x="2280" y="25"/>
                  </a:cubicBezTo>
                  <a:cubicBezTo>
                    <a:pt x="2246" y="8"/>
                    <a:pt x="2212" y="1"/>
                    <a:pt x="218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3919;p72"/>
            <p:cNvSpPr/>
            <p:nvPr/>
          </p:nvSpPr>
          <p:spPr>
            <a:xfrm>
              <a:off x="999525" y="3726800"/>
              <a:ext cx="44100" cy="196075"/>
            </a:xfrm>
            <a:custGeom>
              <a:avLst/>
              <a:gdLst/>
              <a:ahLst/>
              <a:cxnLst/>
              <a:rect l="l" t="t" r="r" b="b"/>
              <a:pathLst>
                <a:path w="1764" h="784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395"/>
                    <a:pt x="61" y="790"/>
                    <a:pt x="152" y="1155"/>
                  </a:cubicBezTo>
                  <a:cubicBezTo>
                    <a:pt x="274" y="1885"/>
                    <a:pt x="456" y="2857"/>
                    <a:pt x="669" y="3951"/>
                  </a:cubicBezTo>
                  <a:cubicBezTo>
                    <a:pt x="912" y="5046"/>
                    <a:pt x="1156" y="6018"/>
                    <a:pt x="1368" y="6717"/>
                  </a:cubicBezTo>
                  <a:cubicBezTo>
                    <a:pt x="1459" y="7113"/>
                    <a:pt x="1581" y="7477"/>
                    <a:pt x="1763" y="7842"/>
                  </a:cubicBezTo>
                  <a:cubicBezTo>
                    <a:pt x="1703" y="7447"/>
                    <a:pt x="1642" y="7052"/>
                    <a:pt x="1520" y="6687"/>
                  </a:cubicBezTo>
                  <a:cubicBezTo>
                    <a:pt x="1368" y="5866"/>
                    <a:pt x="1156" y="4924"/>
                    <a:pt x="912" y="3891"/>
                  </a:cubicBezTo>
                  <a:cubicBezTo>
                    <a:pt x="700" y="2857"/>
                    <a:pt x="487" y="1945"/>
                    <a:pt x="304" y="1125"/>
                  </a:cubicBezTo>
                  <a:cubicBezTo>
                    <a:pt x="244" y="730"/>
                    <a:pt x="152" y="365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3920;p72"/>
            <p:cNvSpPr/>
            <p:nvPr/>
          </p:nvSpPr>
          <p:spPr>
            <a:xfrm>
              <a:off x="988125" y="4165250"/>
              <a:ext cx="160375" cy="205200"/>
            </a:xfrm>
            <a:custGeom>
              <a:avLst/>
              <a:gdLst/>
              <a:ahLst/>
              <a:cxnLst/>
              <a:rect l="l" t="t" r="r" b="b"/>
              <a:pathLst>
                <a:path w="6415" h="8208" extrusionOk="0">
                  <a:moveTo>
                    <a:pt x="213" y="0"/>
                  </a:moveTo>
                  <a:cubicBezTo>
                    <a:pt x="92" y="0"/>
                    <a:pt x="1" y="122"/>
                    <a:pt x="31" y="243"/>
                  </a:cubicBezTo>
                  <a:cubicBezTo>
                    <a:pt x="365" y="5380"/>
                    <a:pt x="6414" y="8207"/>
                    <a:pt x="6414" y="8207"/>
                  </a:cubicBezTo>
                  <a:cubicBezTo>
                    <a:pt x="3800" y="2584"/>
                    <a:pt x="1277" y="608"/>
                    <a:pt x="365" y="31"/>
                  </a:cubicBezTo>
                  <a:cubicBezTo>
                    <a:pt x="305" y="0"/>
                    <a:pt x="274" y="0"/>
                    <a:pt x="21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3921;p72"/>
            <p:cNvSpPr/>
            <p:nvPr/>
          </p:nvSpPr>
          <p:spPr>
            <a:xfrm>
              <a:off x="1021550" y="4213875"/>
              <a:ext cx="124650" cy="156575"/>
            </a:xfrm>
            <a:custGeom>
              <a:avLst/>
              <a:gdLst/>
              <a:ahLst/>
              <a:cxnLst/>
              <a:rect l="l" t="t" r="r" b="b"/>
              <a:pathLst>
                <a:path w="4986" h="6263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365"/>
                    <a:pt x="366" y="700"/>
                    <a:pt x="609" y="1004"/>
                  </a:cubicBezTo>
                  <a:cubicBezTo>
                    <a:pt x="1034" y="1581"/>
                    <a:pt x="1642" y="2402"/>
                    <a:pt x="2311" y="3283"/>
                  </a:cubicBezTo>
                  <a:cubicBezTo>
                    <a:pt x="3010" y="4134"/>
                    <a:pt x="3648" y="4925"/>
                    <a:pt x="4165" y="5441"/>
                  </a:cubicBezTo>
                  <a:cubicBezTo>
                    <a:pt x="4408" y="5776"/>
                    <a:pt x="4682" y="6049"/>
                    <a:pt x="4986" y="6262"/>
                  </a:cubicBezTo>
                  <a:cubicBezTo>
                    <a:pt x="4803" y="5928"/>
                    <a:pt x="4560" y="5624"/>
                    <a:pt x="4287" y="5320"/>
                  </a:cubicBezTo>
                  <a:lnTo>
                    <a:pt x="2524" y="3131"/>
                  </a:lnTo>
                  <a:lnTo>
                    <a:pt x="761" y="882"/>
                  </a:lnTo>
                  <a:cubicBezTo>
                    <a:pt x="548" y="578"/>
                    <a:pt x="275" y="27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3922;p72"/>
            <p:cNvSpPr/>
            <p:nvPr/>
          </p:nvSpPr>
          <p:spPr>
            <a:xfrm>
              <a:off x="1161375" y="3719200"/>
              <a:ext cx="287275" cy="741675"/>
            </a:xfrm>
            <a:custGeom>
              <a:avLst/>
              <a:gdLst/>
              <a:ahLst/>
              <a:cxnLst/>
              <a:rect l="l" t="t" r="r" b="b"/>
              <a:pathLst>
                <a:path w="11491" h="29667" extrusionOk="0">
                  <a:moveTo>
                    <a:pt x="11490" y="0"/>
                  </a:moveTo>
                  <a:cubicBezTo>
                    <a:pt x="11460" y="152"/>
                    <a:pt x="11460" y="274"/>
                    <a:pt x="11460" y="426"/>
                  </a:cubicBezTo>
                  <a:cubicBezTo>
                    <a:pt x="11399" y="821"/>
                    <a:pt x="11369" y="1368"/>
                    <a:pt x="11308" y="2037"/>
                  </a:cubicBezTo>
                  <a:cubicBezTo>
                    <a:pt x="11217" y="3465"/>
                    <a:pt x="11065" y="5441"/>
                    <a:pt x="10913" y="7812"/>
                  </a:cubicBezTo>
                  <a:cubicBezTo>
                    <a:pt x="10457" y="10152"/>
                    <a:pt x="9241" y="12797"/>
                    <a:pt x="7600" y="15380"/>
                  </a:cubicBezTo>
                  <a:cubicBezTo>
                    <a:pt x="6414" y="17265"/>
                    <a:pt x="5138" y="18997"/>
                    <a:pt x="4043" y="20639"/>
                  </a:cubicBezTo>
                  <a:cubicBezTo>
                    <a:pt x="3071" y="22067"/>
                    <a:pt x="2189" y="23557"/>
                    <a:pt x="1399" y="25107"/>
                  </a:cubicBezTo>
                  <a:cubicBezTo>
                    <a:pt x="882" y="26171"/>
                    <a:pt x="487" y="27265"/>
                    <a:pt x="214" y="28390"/>
                  </a:cubicBezTo>
                  <a:cubicBezTo>
                    <a:pt x="122" y="28815"/>
                    <a:pt x="62" y="29119"/>
                    <a:pt x="31" y="29332"/>
                  </a:cubicBezTo>
                  <a:cubicBezTo>
                    <a:pt x="1" y="29453"/>
                    <a:pt x="1" y="29545"/>
                    <a:pt x="1" y="29666"/>
                  </a:cubicBezTo>
                  <a:cubicBezTo>
                    <a:pt x="31" y="29575"/>
                    <a:pt x="62" y="29453"/>
                    <a:pt x="62" y="29362"/>
                  </a:cubicBezTo>
                  <a:cubicBezTo>
                    <a:pt x="122" y="29149"/>
                    <a:pt x="214" y="28815"/>
                    <a:pt x="305" y="28420"/>
                  </a:cubicBezTo>
                  <a:cubicBezTo>
                    <a:pt x="609" y="27295"/>
                    <a:pt x="1034" y="26231"/>
                    <a:pt x="1551" y="25198"/>
                  </a:cubicBezTo>
                  <a:cubicBezTo>
                    <a:pt x="2341" y="23648"/>
                    <a:pt x="3223" y="22158"/>
                    <a:pt x="4226" y="20760"/>
                  </a:cubicBezTo>
                  <a:cubicBezTo>
                    <a:pt x="5320" y="19149"/>
                    <a:pt x="6566" y="17417"/>
                    <a:pt x="7782" y="15502"/>
                  </a:cubicBezTo>
                  <a:cubicBezTo>
                    <a:pt x="9423" y="12918"/>
                    <a:pt x="10670" y="10274"/>
                    <a:pt x="11095" y="7812"/>
                  </a:cubicBezTo>
                  <a:cubicBezTo>
                    <a:pt x="11217" y="5471"/>
                    <a:pt x="11338" y="3465"/>
                    <a:pt x="11399" y="2067"/>
                  </a:cubicBezTo>
                  <a:cubicBezTo>
                    <a:pt x="11430" y="1398"/>
                    <a:pt x="11490" y="851"/>
                    <a:pt x="11490" y="456"/>
                  </a:cubicBezTo>
                  <a:lnTo>
                    <a:pt x="11490" y="30"/>
                  </a:lnTo>
                  <a:cubicBezTo>
                    <a:pt x="11490" y="20"/>
                    <a:pt x="11490" y="10"/>
                    <a:pt x="114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3923;p72"/>
            <p:cNvSpPr/>
            <p:nvPr/>
          </p:nvSpPr>
          <p:spPr>
            <a:xfrm>
              <a:off x="1312600" y="3838200"/>
              <a:ext cx="110200" cy="256400"/>
            </a:xfrm>
            <a:custGeom>
              <a:avLst/>
              <a:gdLst/>
              <a:ahLst/>
              <a:cxnLst/>
              <a:rect l="l" t="t" r="r" b="b"/>
              <a:pathLst>
                <a:path w="4408" h="10256" extrusionOk="0">
                  <a:moveTo>
                    <a:pt x="1028" y="0"/>
                  </a:moveTo>
                  <a:cubicBezTo>
                    <a:pt x="976" y="0"/>
                    <a:pt x="923" y="15"/>
                    <a:pt x="882" y="43"/>
                  </a:cubicBezTo>
                  <a:cubicBezTo>
                    <a:pt x="852" y="73"/>
                    <a:pt x="821" y="103"/>
                    <a:pt x="821" y="164"/>
                  </a:cubicBezTo>
                  <a:cubicBezTo>
                    <a:pt x="517" y="1167"/>
                    <a:pt x="1" y="4359"/>
                    <a:pt x="1855" y="10256"/>
                  </a:cubicBezTo>
                  <a:cubicBezTo>
                    <a:pt x="1855" y="10256"/>
                    <a:pt x="4408" y="4116"/>
                    <a:pt x="1186" y="73"/>
                  </a:cubicBezTo>
                  <a:cubicBezTo>
                    <a:pt x="1152" y="23"/>
                    <a:pt x="1091" y="0"/>
                    <a:pt x="102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3924;p72"/>
            <p:cNvSpPr/>
            <p:nvPr/>
          </p:nvSpPr>
          <p:spPr>
            <a:xfrm>
              <a:off x="1346025" y="3893975"/>
              <a:ext cx="16000" cy="199875"/>
            </a:xfrm>
            <a:custGeom>
              <a:avLst/>
              <a:gdLst/>
              <a:ahLst/>
              <a:cxnLst/>
              <a:rect l="l" t="t" r="r" b="b"/>
              <a:pathLst>
                <a:path w="640" h="7995" extrusionOk="0">
                  <a:moveTo>
                    <a:pt x="31" y="0"/>
                  </a:moveTo>
                  <a:cubicBezTo>
                    <a:pt x="1" y="395"/>
                    <a:pt x="31" y="790"/>
                    <a:pt x="62" y="1155"/>
                  </a:cubicBezTo>
                  <a:cubicBezTo>
                    <a:pt x="123" y="1976"/>
                    <a:pt x="183" y="2948"/>
                    <a:pt x="274" y="4012"/>
                  </a:cubicBezTo>
                  <a:cubicBezTo>
                    <a:pt x="335" y="5046"/>
                    <a:pt x="396" y="6018"/>
                    <a:pt x="457" y="6839"/>
                  </a:cubicBezTo>
                  <a:cubicBezTo>
                    <a:pt x="457" y="7234"/>
                    <a:pt x="487" y="7599"/>
                    <a:pt x="548" y="7994"/>
                  </a:cubicBezTo>
                  <a:cubicBezTo>
                    <a:pt x="639" y="7599"/>
                    <a:pt x="639" y="7204"/>
                    <a:pt x="639" y="6839"/>
                  </a:cubicBezTo>
                  <a:cubicBezTo>
                    <a:pt x="639" y="6110"/>
                    <a:pt x="578" y="5107"/>
                    <a:pt x="518" y="3982"/>
                  </a:cubicBezTo>
                  <a:cubicBezTo>
                    <a:pt x="426" y="2888"/>
                    <a:pt x="335" y="1885"/>
                    <a:pt x="244" y="1155"/>
                  </a:cubicBezTo>
                  <a:cubicBezTo>
                    <a:pt x="214" y="760"/>
                    <a:pt x="153" y="365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3925;p72"/>
            <p:cNvSpPr/>
            <p:nvPr/>
          </p:nvSpPr>
          <p:spPr>
            <a:xfrm>
              <a:off x="1312600" y="3838200"/>
              <a:ext cx="110200" cy="256400"/>
            </a:xfrm>
            <a:custGeom>
              <a:avLst/>
              <a:gdLst/>
              <a:ahLst/>
              <a:cxnLst/>
              <a:rect l="l" t="t" r="r" b="b"/>
              <a:pathLst>
                <a:path w="4408" h="10256" extrusionOk="0">
                  <a:moveTo>
                    <a:pt x="1028" y="0"/>
                  </a:moveTo>
                  <a:cubicBezTo>
                    <a:pt x="976" y="0"/>
                    <a:pt x="923" y="15"/>
                    <a:pt x="882" y="43"/>
                  </a:cubicBezTo>
                  <a:cubicBezTo>
                    <a:pt x="852" y="73"/>
                    <a:pt x="821" y="103"/>
                    <a:pt x="821" y="164"/>
                  </a:cubicBezTo>
                  <a:cubicBezTo>
                    <a:pt x="517" y="1167"/>
                    <a:pt x="1" y="4359"/>
                    <a:pt x="1855" y="10256"/>
                  </a:cubicBezTo>
                  <a:cubicBezTo>
                    <a:pt x="1855" y="10256"/>
                    <a:pt x="4408" y="4116"/>
                    <a:pt x="1186" y="73"/>
                  </a:cubicBezTo>
                  <a:cubicBezTo>
                    <a:pt x="1152" y="23"/>
                    <a:pt x="1091" y="0"/>
                    <a:pt x="10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3926;p72"/>
            <p:cNvSpPr/>
            <p:nvPr/>
          </p:nvSpPr>
          <p:spPr>
            <a:xfrm>
              <a:off x="1102875" y="4210775"/>
              <a:ext cx="109450" cy="253900"/>
            </a:xfrm>
            <a:custGeom>
              <a:avLst/>
              <a:gdLst/>
              <a:ahLst/>
              <a:cxnLst/>
              <a:rect l="l" t="t" r="r" b="b"/>
              <a:pathLst>
                <a:path w="4378" h="10156" extrusionOk="0">
                  <a:moveTo>
                    <a:pt x="691" y="1"/>
                  </a:moveTo>
                  <a:cubicBezTo>
                    <a:pt x="584" y="1"/>
                    <a:pt x="476" y="68"/>
                    <a:pt x="456" y="185"/>
                  </a:cubicBezTo>
                  <a:cubicBezTo>
                    <a:pt x="274" y="1249"/>
                    <a:pt x="0" y="4410"/>
                    <a:pt x="2310" y="10155"/>
                  </a:cubicBezTo>
                  <a:cubicBezTo>
                    <a:pt x="2310" y="10155"/>
                    <a:pt x="4377" y="3833"/>
                    <a:pt x="851" y="64"/>
                  </a:cubicBezTo>
                  <a:cubicBezTo>
                    <a:pt x="808" y="21"/>
                    <a:pt x="750" y="1"/>
                    <a:pt x="69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3927;p72"/>
            <p:cNvSpPr/>
            <p:nvPr/>
          </p:nvSpPr>
          <p:spPr>
            <a:xfrm>
              <a:off x="1133275" y="4265550"/>
              <a:ext cx="29650" cy="198350"/>
            </a:xfrm>
            <a:custGeom>
              <a:avLst/>
              <a:gdLst/>
              <a:ahLst/>
              <a:cxnLst/>
              <a:rect l="l" t="t" r="r" b="b"/>
              <a:pathLst>
                <a:path w="1186" h="7934" extrusionOk="0">
                  <a:moveTo>
                    <a:pt x="0" y="1"/>
                  </a:moveTo>
                  <a:cubicBezTo>
                    <a:pt x="0" y="396"/>
                    <a:pt x="31" y="791"/>
                    <a:pt x="122" y="1156"/>
                  </a:cubicBezTo>
                  <a:cubicBezTo>
                    <a:pt x="243" y="1976"/>
                    <a:pt x="395" y="2918"/>
                    <a:pt x="547" y="3982"/>
                  </a:cubicBezTo>
                  <a:cubicBezTo>
                    <a:pt x="699" y="5016"/>
                    <a:pt x="851" y="5958"/>
                    <a:pt x="973" y="6779"/>
                  </a:cubicBezTo>
                  <a:cubicBezTo>
                    <a:pt x="1003" y="7174"/>
                    <a:pt x="1064" y="7569"/>
                    <a:pt x="1155" y="7934"/>
                  </a:cubicBezTo>
                  <a:cubicBezTo>
                    <a:pt x="1186" y="7539"/>
                    <a:pt x="1186" y="7143"/>
                    <a:pt x="1125" y="6748"/>
                  </a:cubicBezTo>
                  <a:cubicBezTo>
                    <a:pt x="1064" y="6019"/>
                    <a:pt x="942" y="5016"/>
                    <a:pt x="790" y="3922"/>
                  </a:cubicBezTo>
                  <a:cubicBezTo>
                    <a:pt x="608" y="2827"/>
                    <a:pt x="426" y="1855"/>
                    <a:pt x="304" y="1125"/>
                  </a:cubicBezTo>
                  <a:cubicBezTo>
                    <a:pt x="243" y="760"/>
                    <a:pt x="122" y="365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3928;p72"/>
            <p:cNvSpPr/>
            <p:nvPr/>
          </p:nvSpPr>
          <p:spPr>
            <a:xfrm>
              <a:off x="1102875" y="4210775"/>
              <a:ext cx="109450" cy="253900"/>
            </a:xfrm>
            <a:custGeom>
              <a:avLst/>
              <a:gdLst/>
              <a:ahLst/>
              <a:cxnLst/>
              <a:rect l="l" t="t" r="r" b="b"/>
              <a:pathLst>
                <a:path w="4378" h="10156" extrusionOk="0">
                  <a:moveTo>
                    <a:pt x="691" y="1"/>
                  </a:moveTo>
                  <a:cubicBezTo>
                    <a:pt x="584" y="1"/>
                    <a:pt x="476" y="68"/>
                    <a:pt x="456" y="185"/>
                  </a:cubicBezTo>
                  <a:cubicBezTo>
                    <a:pt x="274" y="1249"/>
                    <a:pt x="0" y="4410"/>
                    <a:pt x="2310" y="10155"/>
                  </a:cubicBezTo>
                  <a:cubicBezTo>
                    <a:pt x="2310" y="10155"/>
                    <a:pt x="4377" y="3833"/>
                    <a:pt x="851" y="64"/>
                  </a:cubicBezTo>
                  <a:cubicBezTo>
                    <a:pt x="808" y="21"/>
                    <a:pt x="750" y="1"/>
                    <a:pt x="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3929;p72"/>
            <p:cNvSpPr/>
            <p:nvPr/>
          </p:nvSpPr>
          <p:spPr>
            <a:xfrm>
              <a:off x="1440275" y="3678150"/>
              <a:ext cx="136025" cy="228750"/>
            </a:xfrm>
            <a:custGeom>
              <a:avLst/>
              <a:gdLst/>
              <a:ahLst/>
              <a:cxnLst/>
              <a:rect l="l" t="t" r="r" b="b"/>
              <a:pathLst>
                <a:path w="5441" h="9150" extrusionOk="0">
                  <a:moveTo>
                    <a:pt x="4651" y="1"/>
                  </a:moveTo>
                  <a:cubicBezTo>
                    <a:pt x="4590" y="1"/>
                    <a:pt x="4559" y="31"/>
                    <a:pt x="4499" y="62"/>
                  </a:cubicBezTo>
                  <a:cubicBezTo>
                    <a:pt x="3739" y="791"/>
                    <a:pt x="1581" y="3162"/>
                    <a:pt x="0" y="9150"/>
                  </a:cubicBezTo>
                  <a:cubicBezTo>
                    <a:pt x="0" y="9150"/>
                    <a:pt x="5441" y="5350"/>
                    <a:pt x="4894" y="213"/>
                  </a:cubicBezTo>
                  <a:cubicBezTo>
                    <a:pt x="4894" y="92"/>
                    <a:pt x="4772" y="1"/>
                    <a:pt x="465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3930;p72"/>
            <p:cNvSpPr/>
            <p:nvPr/>
          </p:nvSpPr>
          <p:spPr>
            <a:xfrm>
              <a:off x="1440275" y="3678150"/>
              <a:ext cx="136025" cy="228750"/>
            </a:xfrm>
            <a:custGeom>
              <a:avLst/>
              <a:gdLst/>
              <a:ahLst/>
              <a:cxnLst/>
              <a:rect l="l" t="t" r="r" b="b"/>
              <a:pathLst>
                <a:path w="5441" h="9150" extrusionOk="0">
                  <a:moveTo>
                    <a:pt x="4651" y="1"/>
                  </a:moveTo>
                  <a:cubicBezTo>
                    <a:pt x="4590" y="1"/>
                    <a:pt x="4559" y="31"/>
                    <a:pt x="4499" y="62"/>
                  </a:cubicBezTo>
                  <a:cubicBezTo>
                    <a:pt x="3739" y="791"/>
                    <a:pt x="1581" y="3162"/>
                    <a:pt x="0" y="9150"/>
                  </a:cubicBezTo>
                  <a:cubicBezTo>
                    <a:pt x="0" y="9150"/>
                    <a:pt x="5441" y="5350"/>
                    <a:pt x="4894" y="213"/>
                  </a:cubicBezTo>
                  <a:cubicBezTo>
                    <a:pt x="4894" y="92"/>
                    <a:pt x="4772" y="1"/>
                    <a:pt x="4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3931;p72"/>
            <p:cNvSpPr/>
            <p:nvPr/>
          </p:nvSpPr>
          <p:spPr>
            <a:xfrm>
              <a:off x="1441025" y="3731350"/>
              <a:ext cx="96525" cy="175550"/>
            </a:xfrm>
            <a:custGeom>
              <a:avLst/>
              <a:gdLst/>
              <a:ahLst/>
              <a:cxnLst/>
              <a:rect l="l" t="t" r="r" b="b"/>
              <a:pathLst>
                <a:path w="3861" h="7022" extrusionOk="0">
                  <a:moveTo>
                    <a:pt x="3861" y="0"/>
                  </a:moveTo>
                  <a:cubicBezTo>
                    <a:pt x="3617" y="304"/>
                    <a:pt x="3435" y="639"/>
                    <a:pt x="3253" y="1003"/>
                  </a:cubicBezTo>
                  <a:lnTo>
                    <a:pt x="1915" y="3496"/>
                  </a:lnTo>
                  <a:lnTo>
                    <a:pt x="548" y="5988"/>
                  </a:lnTo>
                  <a:cubicBezTo>
                    <a:pt x="335" y="6323"/>
                    <a:pt x="152" y="6657"/>
                    <a:pt x="0" y="7022"/>
                  </a:cubicBezTo>
                  <a:cubicBezTo>
                    <a:pt x="274" y="6748"/>
                    <a:pt x="517" y="6414"/>
                    <a:pt x="700" y="6080"/>
                  </a:cubicBezTo>
                  <a:cubicBezTo>
                    <a:pt x="1095" y="5472"/>
                    <a:pt x="1611" y="4590"/>
                    <a:pt x="2128" y="3617"/>
                  </a:cubicBezTo>
                  <a:cubicBezTo>
                    <a:pt x="2645" y="2645"/>
                    <a:pt x="3101" y="1733"/>
                    <a:pt x="3405" y="1064"/>
                  </a:cubicBezTo>
                  <a:cubicBezTo>
                    <a:pt x="3617" y="730"/>
                    <a:pt x="3769" y="365"/>
                    <a:pt x="38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3932;p72"/>
            <p:cNvSpPr/>
            <p:nvPr/>
          </p:nvSpPr>
          <p:spPr>
            <a:xfrm>
              <a:off x="1216100" y="4154025"/>
              <a:ext cx="209000" cy="154100"/>
            </a:xfrm>
            <a:custGeom>
              <a:avLst/>
              <a:gdLst/>
              <a:ahLst/>
              <a:cxnLst/>
              <a:rect l="l" t="t" r="r" b="b"/>
              <a:pathLst>
                <a:path w="8360" h="6164" extrusionOk="0">
                  <a:moveTo>
                    <a:pt x="8131" y="1"/>
                  </a:moveTo>
                  <a:cubicBezTo>
                    <a:pt x="8108" y="1"/>
                    <a:pt x="8086" y="9"/>
                    <a:pt x="8055" y="24"/>
                  </a:cubicBezTo>
                  <a:cubicBezTo>
                    <a:pt x="7052" y="297"/>
                    <a:pt x="4073" y="1483"/>
                    <a:pt x="0" y="6164"/>
                  </a:cubicBezTo>
                  <a:cubicBezTo>
                    <a:pt x="0" y="6164"/>
                    <a:pt x="6566" y="5130"/>
                    <a:pt x="8329" y="297"/>
                  </a:cubicBezTo>
                  <a:cubicBezTo>
                    <a:pt x="8359" y="176"/>
                    <a:pt x="8329" y="54"/>
                    <a:pt x="8207" y="24"/>
                  </a:cubicBezTo>
                  <a:cubicBezTo>
                    <a:pt x="8177" y="9"/>
                    <a:pt x="8154" y="1"/>
                    <a:pt x="813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3933;p72"/>
            <p:cNvSpPr/>
            <p:nvPr/>
          </p:nvSpPr>
          <p:spPr>
            <a:xfrm>
              <a:off x="1216100" y="4154025"/>
              <a:ext cx="209000" cy="154100"/>
            </a:xfrm>
            <a:custGeom>
              <a:avLst/>
              <a:gdLst/>
              <a:ahLst/>
              <a:cxnLst/>
              <a:rect l="l" t="t" r="r" b="b"/>
              <a:pathLst>
                <a:path w="8360" h="6164" extrusionOk="0">
                  <a:moveTo>
                    <a:pt x="8131" y="1"/>
                  </a:moveTo>
                  <a:cubicBezTo>
                    <a:pt x="8108" y="1"/>
                    <a:pt x="8086" y="9"/>
                    <a:pt x="8055" y="24"/>
                  </a:cubicBezTo>
                  <a:cubicBezTo>
                    <a:pt x="7052" y="297"/>
                    <a:pt x="4073" y="1483"/>
                    <a:pt x="0" y="6164"/>
                  </a:cubicBezTo>
                  <a:cubicBezTo>
                    <a:pt x="0" y="6164"/>
                    <a:pt x="6566" y="5130"/>
                    <a:pt x="8329" y="297"/>
                  </a:cubicBezTo>
                  <a:cubicBezTo>
                    <a:pt x="8359" y="176"/>
                    <a:pt x="8329" y="54"/>
                    <a:pt x="8207" y="24"/>
                  </a:cubicBezTo>
                  <a:cubicBezTo>
                    <a:pt x="8177" y="9"/>
                    <a:pt x="8154" y="1"/>
                    <a:pt x="8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3934;p72"/>
            <p:cNvSpPr/>
            <p:nvPr/>
          </p:nvSpPr>
          <p:spPr>
            <a:xfrm>
              <a:off x="1216850" y="4193350"/>
              <a:ext cx="164175" cy="115550"/>
            </a:xfrm>
            <a:custGeom>
              <a:avLst/>
              <a:gdLst/>
              <a:ahLst/>
              <a:cxnLst/>
              <a:rect l="l" t="t" r="r" b="b"/>
              <a:pathLst>
                <a:path w="6567" h="4622" extrusionOk="0">
                  <a:moveTo>
                    <a:pt x="6566" y="1"/>
                  </a:moveTo>
                  <a:lnTo>
                    <a:pt x="6566" y="1"/>
                  </a:lnTo>
                  <a:cubicBezTo>
                    <a:pt x="6232" y="153"/>
                    <a:pt x="5897" y="396"/>
                    <a:pt x="5563" y="639"/>
                  </a:cubicBezTo>
                  <a:lnTo>
                    <a:pt x="3253" y="2281"/>
                  </a:lnTo>
                  <a:lnTo>
                    <a:pt x="943" y="3922"/>
                  </a:lnTo>
                  <a:cubicBezTo>
                    <a:pt x="609" y="4104"/>
                    <a:pt x="305" y="4347"/>
                    <a:pt x="1" y="4621"/>
                  </a:cubicBezTo>
                  <a:cubicBezTo>
                    <a:pt x="365" y="4469"/>
                    <a:pt x="730" y="4287"/>
                    <a:pt x="1034" y="4044"/>
                  </a:cubicBezTo>
                  <a:cubicBezTo>
                    <a:pt x="1672" y="3679"/>
                    <a:pt x="2493" y="3132"/>
                    <a:pt x="3405" y="2463"/>
                  </a:cubicBezTo>
                  <a:cubicBezTo>
                    <a:pt x="4317" y="1825"/>
                    <a:pt x="5107" y="1217"/>
                    <a:pt x="5685" y="761"/>
                  </a:cubicBezTo>
                  <a:cubicBezTo>
                    <a:pt x="6019" y="548"/>
                    <a:pt x="6293" y="274"/>
                    <a:pt x="65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3935;p72"/>
            <p:cNvSpPr/>
            <p:nvPr/>
          </p:nvSpPr>
          <p:spPr>
            <a:xfrm>
              <a:off x="1021550" y="4610550"/>
              <a:ext cx="298675" cy="309300"/>
            </a:xfrm>
            <a:custGeom>
              <a:avLst/>
              <a:gdLst/>
              <a:ahLst/>
              <a:cxnLst/>
              <a:rect l="l" t="t" r="r" b="b"/>
              <a:pathLst>
                <a:path w="11947" h="12372" extrusionOk="0">
                  <a:moveTo>
                    <a:pt x="1" y="0"/>
                  </a:moveTo>
                  <a:lnTo>
                    <a:pt x="1886" y="12371"/>
                  </a:lnTo>
                  <a:lnTo>
                    <a:pt x="9424" y="12341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F5AA79"/>
            </a:solidFill>
            <a:ln w="9875" cap="flat" cmpd="sng">
              <a:solidFill>
                <a:srgbClr val="F5AA78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3936;p72"/>
            <p:cNvSpPr/>
            <p:nvPr/>
          </p:nvSpPr>
          <p:spPr>
            <a:xfrm>
              <a:off x="1043600" y="4653700"/>
              <a:ext cx="249275" cy="151400"/>
            </a:xfrm>
            <a:custGeom>
              <a:avLst/>
              <a:gdLst/>
              <a:ahLst/>
              <a:cxnLst/>
              <a:rect l="l" t="t" r="r" b="b"/>
              <a:pathLst>
                <a:path w="9971" h="6056" extrusionOk="0">
                  <a:moveTo>
                    <a:pt x="9970" y="3046"/>
                  </a:moveTo>
                  <a:cubicBezTo>
                    <a:pt x="9970" y="3046"/>
                    <a:pt x="9970" y="3046"/>
                    <a:pt x="9879" y="3077"/>
                  </a:cubicBezTo>
                  <a:cubicBezTo>
                    <a:pt x="9867" y="3083"/>
                    <a:pt x="9855" y="3090"/>
                    <a:pt x="9842" y="3098"/>
                  </a:cubicBezTo>
                  <a:lnTo>
                    <a:pt x="9842" y="3098"/>
                  </a:lnTo>
                  <a:cubicBezTo>
                    <a:pt x="9885" y="3081"/>
                    <a:pt x="9928" y="3064"/>
                    <a:pt x="9970" y="3046"/>
                  </a:cubicBezTo>
                  <a:close/>
                  <a:moveTo>
                    <a:pt x="6657" y="174"/>
                  </a:moveTo>
                  <a:cubicBezTo>
                    <a:pt x="6883" y="174"/>
                    <a:pt x="7111" y="255"/>
                    <a:pt x="7295" y="402"/>
                  </a:cubicBezTo>
                  <a:cubicBezTo>
                    <a:pt x="7630" y="645"/>
                    <a:pt x="7873" y="1010"/>
                    <a:pt x="7934" y="1405"/>
                  </a:cubicBezTo>
                  <a:cubicBezTo>
                    <a:pt x="8025" y="1861"/>
                    <a:pt x="8055" y="2317"/>
                    <a:pt x="8025" y="2742"/>
                  </a:cubicBezTo>
                  <a:cubicBezTo>
                    <a:pt x="8013" y="2940"/>
                    <a:pt x="7990" y="3133"/>
                    <a:pt x="7956" y="3321"/>
                  </a:cubicBezTo>
                  <a:lnTo>
                    <a:pt x="7956" y="3321"/>
                  </a:lnTo>
                  <a:cubicBezTo>
                    <a:pt x="7804" y="3292"/>
                    <a:pt x="7654" y="3250"/>
                    <a:pt x="7508" y="3198"/>
                  </a:cubicBezTo>
                  <a:cubicBezTo>
                    <a:pt x="6931" y="3016"/>
                    <a:pt x="6444" y="2651"/>
                    <a:pt x="6080" y="2165"/>
                  </a:cubicBezTo>
                  <a:cubicBezTo>
                    <a:pt x="5897" y="1861"/>
                    <a:pt x="5806" y="1526"/>
                    <a:pt x="5776" y="1192"/>
                  </a:cubicBezTo>
                  <a:cubicBezTo>
                    <a:pt x="5745" y="827"/>
                    <a:pt x="5928" y="493"/>
                    <a:pt x="6232" y="280"/>
                  </a:cubicBezTo>
                  <a:cubicBezTo>
                    <a:pt x="6363" y="208"/>
                    <a:pt x="6510" y="174"/>
                    <a:pt x="6657" y="174"/>
                  </a:cubicBezTo>
                  <a:close/>
                  <a:moveTo>
                    <a:pt x="3666" y="1870"/>
                  </a:moveTo>
                  <a:cubicBezTo>
                    <a:pt x="3848" y="1870"/>
                    <a:pt x="4031" y="1917"/>
                    <a:pt x="4195" y="2013"/>
                  </a:cubicBezTo>
                  <a:cubicBezTo>
                    <a:pt x="4529" y="2195"/>
                    <a:pt x="4773" y="2499"/>
                    <a:pt x="4864" y="2894"/>
                  </a:cubicBezTo>
                  <a:cubicBezTo>
                    <a:pt x="4955" y="3593"/>
                    <a:pt x="4621" y="4292"/>
                    <a:pt x="4013" y="4657"/>
                  </a:cubicBezTo>
                  <a:cubicBezTo>
                    <a:pt x="3846" y="4755"/>
                    <a:pt x="3671" y="4831"/>
                    <a:pt x="3490" y="4884"/>
                  </a:cubicBezTo>
                  <a:lnTo>
                    <a:pt x="3490" y="4884"/>
                  </a:lnTo>
                  <a:cubicBezTo>
                    <a:pt x="3358" y="4754"/>
                    <a:pt x="3238" y="4617"/>
                    <a:pt x="3131" y="4475"/>
                  </a:cubicBezTo>
                  <a:cubicBezTo>
                    <a:pt x="2827" y="4110"/>
                    <a:pt x="2645" y="3685"/>
                    <a:pt x="2584" y="3229"/>
                  </a:cubicBezTo>
                  <a:cubicBezTo>
                    <a:pt x="2554" y="2803"/>
                    <a:pt x="2706" y="2378"/>
                    <a:pt x="3040" y="2074"/>
                  </a:cubicBezTo>
                  <a:cubicBezTo>
                    <a:pt x="3224" y="1940"/>
                    <a:pt x="3444" y="1870"/>
                    <a:pt x="3666" y="1870"/>
                  </a:cubicBezTo>
                  <a:close/>
                  <a:moveTo>
                    <a:pt x="6654" y="0"/>
                  </a:moveTo>
                  <a:cubicBezTo>
                    <a:pt x="6477" y="0"/>
                    <a:pt x="6301" y="42"/>
                    <a:pt x="6140" y="128"/>
                  </a:cubicBezTo>
                  <a:cubicBezTo>
                    <a:pt x="5776" y="371"/>
                    <a:pt x="5593" y="767"/>
                    <a:pt x="5624" y="1192"/>
                  </a:cubicBezTo>
                  <a:cubicBezTo>
                    <a:pt x="5654" y="1557"/>
                    <a:pt x="5776" y="1922"/>
                    <a:pt x="5988" y="2226"/>
                  </a:cubicBezTo>
                  <a:cubicBezTo>
                    <a:pt x="6353" y="2742"/>
                    <a:pt x="6870" y="3107"/>
                    <a:pt x="7478" y="3320"/>
                  </a:cubicBezTo>
                  <a:cubicBezTo>
                    <a:pt x="7624" y="3372"/>
                    <a:pt x="7777" y="3410"/>
                    <a:pt x="7933" y="3434"/>
                  </a:cubicBezTo>
                  <a:lnTo>
                    <a:pt x="7933" y="3434"/>
                  </a:lnTo>
                  <a:cubicBezTo>
                    <a:pt x="7883" y="3668"/>
                    <a:pt x="7814" y="3893"/>
                    <a:pt x="7721" y="4110"/>
                  </a:cubicBezTo>
                  <a:cubicBezTo>
                    <a:pt x="7539" y="4566"/>
                    <a:pt x="7265" y="4961"/>
                    <a:pt x="6900" y="5295"/>
                  </a:cubicBezTo>
                  <a:cubicBezTo>
                    <a:pt x="6536" y="5599"/>
                    <a:pt x="6080" y="5812"/>
                    <a:pt x="5593" y="5843"/>
                  </a:cubicBezTo>
                  <a:cubicBezTo>
                    <a:pt x="5077" y="5843"/>
                    <a:pt x="4590" y="5691"/>
                    <a:pt x="4195" y="5447"/>
                  </a:cubicBezTo>
                  <a:cubicBezTo>
                    <a:pt x="3981" y="5310"/>
                    <a:pt x="3783" y="5157"/>
                    <a:pt x="3603" y="4993"/>
                  </a:cubicBezTo>
                  <a:lnTo>
                    <a:pt x="3603" y="4993"/>
                  </a:lnTo>
                  <a:cubicBezTo>
                    <a:pt x="3766" y="4946"/>
                    <a:pt x="3923" y="4884"/>
                    <a:pt x="4073" y="4809"/>
                  </a:cubicBezTo>
                  <a:cubicBezTo>
                    <a:pt x="4742" y="4384"/>
                    <a:pt x="5107" y="3624"/>
                    <a:pt x="4985" y="2864"/>
                  </a:cubicBezTo>
                  <a:cubicBezTo>
                    <a:pt x="4894" y="2408"/>
                    <a:pt x="4621" y="2043"/>
                    <a:pt x="4225" y="1830"/>
                  </a:cubicBezTo>
                  <a:cubicBezTo>
                    <a:pt x="4039" y="1737"/>
                    <a:pt x="3836" y="1691"/>
                    <a:pt x="3632" y="1691"/>
                  </a:cubicBezTo>
                  <a:cubicBezTo>
                    <a:pt x="3371" y="1691"/>
                    <a:pt x="3110" y="1768"/>
                    <a:pt x="2888" y="1922"/>
                  </a:cubicBezTo>
                  <a:cubicBezTo>
                    <a:pt x="2523" y="2256"/>
                    <a:pt x="2311" y="2742"/>
                    <a:pt x="2371" y="3229"/>
                  </a:cubicBezTo>
                  <a:cubicBezTo>
                    <a:pt x="2402" y="3745"/>
                    <a:pt x="2614" y="4201"/>
                    <a:pt x="2918" y="4596"/>
                  </a:cubicBezTo>
                  <a:cubicBezTo>
                    <a:pt x="3019" y="4716"/>
                    <a:pt x="3126" y="4832"/>
                    <a:pt x="3237" y="4945"/>
                  </a:cubicBezTo>
                  <a:lnTo>
                    <a:pt x="3237" y="4945"/>
                  </a:lnTo>
                  <a:cubicBezTo>
                    <a:pt x="3096" y="4970"/>
                    <a:pt x="2953" y="4983"/>
                    <a:pt x="2810" y="4983"/>
                  </a:cubicBezTo>
                  <a:cubicBezTo>
                    <a:pt x="2643" y="4983"/>
                    <a:pt x="2476" y="4965"/>
                    <a:pt x="2311" y="4931"/>
                  </a:cubicBezTo>
                  <a:cubicBezTo>
                    <a:pt x="1855" y="4870"/>
                    <a:pt x="1429" y="4688"/>
                    <a:pt x="1034" y="4475"/>
                  </a:cubicBezTo>
                  <a:cubicBezTo>
                    <a:pt x="760" y="4353"/>
                    <a:pt x="517" y="4201"/>
                    <a:pt x="274" y="4019"/>
                  </a:cubicBezTo>
                  <a:cubicBezTo>
                    <a:pt x="183" y="3958"/>
                    <a:pt x="92" y="3897"/>
                    <a:pt x="0" y="3867"/>
                  </a:cubicBezTo>
                  <a:lnTo>
                    <a:pt x="0" y="3867"/>
                  </a:lnTo>
                  <a:cubicBezTo>
                    <a:pt x="61" y="3928"/>
                    <a:pt x="152" y="3988"/>
                    <a:pt x="244" y="4049"/>
                  </a:cubicBezTo>
                  <a:cubicBezTo>
                    <a:pt x="456" y="4232"/>
                    <a:pt x="700" y="4414"/>
                    <a:pt x="973" y="4566"/>
                  </a:cubicBezTo>
                  <a:cubicBezTo>
                    <a:pt x="1368" y="4779"/>
                    <a:pt x="1794" y="4961"/>
                    <a:pt x="2250" y="5052"/>
                  </a:cubicBezTo>
                  <a:cubicBezTo>
                    <a:pt x="2436" y="5088"/>
                    <a:pt x="2622" y="5105"/>
                    <a:pt x="2806" y="5105"/>
                  </a:cubicBezTo>
                  <a:cubicBezTo>
                    <a:pt x="2990" y="5105"/>
                    <a:pt x="3172" y="5088"/>
                    <a:pt x="3349" y="5054"/>
                  </a:cubicBezTo>
                  <a:lnTo>
                    <a:pt x="3349" y="5054"/>
                  </a:lnTo>
                  <a:cubicBezTo>
                    <a:pt x="3575" y="5270"/>
                    <a:pt x="3819" y="5466"/>
                    <a:pt x="4073" y="5630"/>
                  </a:cubicBezTo>
                  <a:cubicBezTo>
                    <a:pt x="4529" y="5903"/>
                    <a:pt x="5046" y="6055"/>
                    <a:pt x="5593" y="6055"/>
                  </a:cubicBezTo>
                  <a:cubicBezTo>
                    <a:pt x="6110" y="6025"/>
                    <a:pt x="6627" y="5812"/>
                    <a:pt x="7052" y="5447"/>
                  </a:cubicBezTo>
                  <a:cubicBezTo>
                    <a:pt x="7417" y="5113"/>
                    <a:pt x="7721" y="4688"/>
                    <a:pt x="7903" y="4201"/>
                  </a:cubicBezTo>
                  <a:cubicBezTo>
                    <a:pt x="8000" y="3960"/>
                    <a:pt x="8071" y="3711"/>
                    <a:pt x="8120" y="3458"/>
                  </a:cubicBezTo>
                  <a:lnTo>
                    <a:pt x="8120" y="3458"/>
                  </a:lnTo>
                  <a:cubicBezTo>
                    <a:pt x="8215" y="3466"/>
                    <a:pt x="8311" y="3471"/>
                    <a:pt x="8406" y="3471"/>
                  </a:cubicBezTo>
                  <a:cubicBezTo>
                    <a:pt x="8554" y="3471"/>
                    <a:pt x="8701" y="3461"/>
                    <a:pt x="8846" y="3441"/>
                  </a:cubicBezTo>
                  <a:cubicBezTo>
                    <a:pt x="9150" y="3411"/>
                    <a:pt x="9423" y="3320"/>
                    <a:pt x="9697" y="3198"/>
                  </a:cubicBezTo>
                  <a:cubicBezTo>
                    <a:pt x="9745" y="3174"/>
                    <a:pt x="9794" y="3130"/>
                    <a:pt x="9842" y="3098"/>
                  </a:cubicBezTo>
                  <a:lnTo>
                    <a:pt x="9842" y="3098"/>
                  </a:lnTo>
                  <a:cubicBezTo>
                    <a:pt x="9520" y="3225"/>
                    <a:pt x="9195" y="3323"/>
                    <a:pt x="8846" y="3350"/>
                  </a:cubicBezTo>
                  <a:cubicBezTo>
                    <a:pt x="8728" y="3366"/>
                    <a:pt x="8610" y="3373"/>
                    <a:pt x="8493" y="3373"/>
                  </a:cubicBezTo>
                  <a:cubicBezTo>
                    <a:pt x="8375" y="3373"/>
                    <a:pt x="8257" y="3366"/>
                    <a:pt x="8140" y="3351"/>
                  </a:cubicBezTo>
                  <a:lnTo>
                    <a:pt x="8140" y="3351"/>
                  </a:lnTo>
                  <a:cubicBezTo>
                    <a:pt x="8174" y="3159"/>
                    <a:pt x="8195" y="2966"/>
                    <a:pt x="8207" y="2773"/>
                  </a:cubicBezTo>
                  <a:cubicBezTo>
                    <a:pt x="8238" y="2317"/>
                    <a:pt x="8207" y="1830"/>
                    <a:pt x="8116" y="1374"/>
                  </a:cubicBezTo>
                  <a:cubicBezTo>
                    <a:pt x="8025" y="919"/>
                    <a:pt x="7782" y="523"/>
                    <a:pt x="7387" y="250"/>
                  </a:cubicBezTo>
                  <a:cubicBezTo>
                    <a:pt x="7170" y="88"/>
                    <a:pt x="6912" y="0"/>
                    <a:pt x="66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3937;p72"/>
            <p:cNvSpPr/>
            <p:nvPr/>
          </p:nvSpPr>
          <p:spPr>
            <a:xfrm>
              <a:off x="6030775" y="4181100"/>
              <a:ext cx="462800" cy="478850"/>
            </a:xfrm>
            <a:custGeom>
              <a:avLst/>
              <a:gdLst/>
              <a:ahLst/>
              <a:cxnLst/>
              <a:rect l="l" t="t" r="r" b="b"/>
              <a:pathLst>
                <a:path w="18512" h="19154" extrusionOk="0">
                  <a:moveTo>
                    <a:pt x="8980" y="1"/>
                  </a:moveTo>
                  <a:cubicBezTo>
                    <a:pt x="7241" y="1"/>
                    <a:pt x="5508" y="487"/>
                    <a:pt x="4073" y="1494"/>
                  </a:cubicBezTo>
                  <a:cubicBezTo>
                    <a:pt x="1368" y="3379"/>
                    <a:pt x="0" y="6813"/>
                    <a:pt x="122" y="10096"/>
                  </a:cubicBezTo>
                  <a:cubicBezTo>
                    <a:pt x="274" y="13379"/>
                    <a:pt x="1855" y="17421"/>
                    <a:pt x="4833" y="19154"/>
                  </a:cubicBezTo>
                  <a:lnTo>
                    <a:pt x="13587" y="19093"/>
                  </a:lnTo>
                  <a:cubicBezTo>
                    <a:pt x="16414" y="17026"/>
                    <a:pt x="18177" y="13804"/>
                    <a:pt x="18390" y="10278"/>
                  </a:cubicBezTo>
                  <a:cubicBezTo>
                    <a:pt x="18511" y="6813"/>
                    <a:pt x="16809" y="3287"/>
                    <a:pt x="13891" y="1403"/>
                  </a:cubicBezTo>
                  <a:cubicBezTo>
                    <a:pt x="12438" y="479"/>
                    <a:pt x="10706" y="1"/>
                    <a:pt x="898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3938;p72"/>
            <p:cNvSpPr/>
            <p:nvPr/>
          </p:nvSpPr>
          <p:spPr>
            <a:xfrm>
              <a:off x="6248875" y="4188800"/>
              <a:ext cx="23575" cy="478750"/>
            </a:xfrm>
            <a:custGeom>
              <a:avLst/>
              <a:gdLst/>
              <a:ahLst/>
              <a:cxnLst/>
              <a:rect l="l" t="t" r="r" b="b"/>
              <a:pathLst>
                <a:path w="943" h="19150" extrusionOk="0">
                  <a:moveTo>
                    <a:pt x="0" y="1"/>
                  </a:moveTo>
                  <a:cubicBezTo>
                    <a:pt x="0" y="244"/>
                    <a:pt x="0" y="517"/>
                    <a:pt x="0" y="760"/>
                  </a:cubicBezTo>
                  <a:cubicBezTo>
                    <a:pt x="30" y="1277"/>
                    <a:pt x="91" y="1976"/>
                    <a:pt x="152" y="2797"/>
                  </a:cubicBezTo>
                  <a:cubicBezTo>
                    <a:pt x="274" y="4529"/>
                    <a:pt x="395" y="6931"/>
                    <a:pt x="517" y="9575"/>
                  </a:cubicBezTo>
                  <a:cubicBezTo>
                    <a:pt x="638" y="12220"/>
                    <a:pt x="699" y="14590"/>
                    <a:pt x="760" y="16323"/>
                  </a:cubicBezTo>
                  <a:cubicBezTo>
                    <a:pt x="760" y="17174"/>
                    <a:pt x="790" y="17843"/>
                    <a:pt x="790" y="18390"/>
                  </a:cubicBezTo>
                  <a:cubicBezTo>
                    <a:pt x="790" y="18633"/>
                    <a:pt x="821" y="18907"/>
                    <a:pt x="851" y="19150"/>
                  </a:cubicBezTo>
                  <a:cubicBezTo>
                    <a:pt x="912" y="18907"/>
                    <a:pt x="912" y="18633"/>
                    <a:pt x="912" y="18390"/>
                  </a:cubicBezTo>
                  <a:cubicBezTo>
                    <a:pt x="942" y="17904"/>
                    <a:pt x="942" y="17204"/>
                    <a:pt x="942" y="16353"/>
                  </a:cubicBezTo>
                  <a:cubicBezTo>
                    <a:pt x="942" y="14621"/>
                    <a:pt x="912" y="12220"/>
                    <a:pt x="790" y="9575"/>
                  </a:cubicBezTo>
                  <a:cubicBezTo>
                    <a:pt x="669" y="6931"/>
                    <a:pt x="486" y="4529"/>
                    <a:pt x="334" y="2797"/>
                  </a:cubicBezTo>
                  <a:cubicBezTo>
                    <a:pt x="274" y="1946"/>
                    <a:pt x="182" y="1247"/>
                    <a:pt x="122" y="760"/>
                  </a:cubicBezTo>
                  <a:cubicBezTo>
                    <a:pt x="122" y="517"/>
                    <a:pt x="91" y="24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3939;p72"/>
            <p:cNvSpPr/>
            <p:nvPr/>
          </p:nvSpPr>
          <p:spPr>
            <a:xfrm>
              <a:off x="6003425" y="4408725"/>
              <a:ext cx="53200" cy="8125"/>
            </a:xfrm>
            <a:custGeom>
              <a:avLst/>
              <a:gdLst/>
              <a:ahLst/>
              <a:cxnLst/>
              <a:rect l="l" t="t" r="r" b="b"/>
              <a:pathLst>
                <a:path w="2128" h="325" extrusionOk="0">
                  <a:moveTo>
                    <a:pt x="494" y="0"/>
                  </a:moveTo>
                  <a:cubicBezTo>
                    <a:pt x="210" y="0"/>
                    <a:pt x="19" y="21"/>
                    <a:pt x="0" y="79"/>
                  </a:cubicBezTo>
                  <a:cubicBezTo>
                    <a:pt x="0" y="170"/>
                    <a:pt x="456" y="261"/>
                    <a:pt x="1034" y="292"/>
                  </a:cubicBezTo>
                  <a:cubicBezTo>
                    <a:pt x="1266" y="315"/>
                    <a:pt x="1476" y="325"/>
                    <a:pt x="1647" y="325"/>
                  </a:cubicBezTo>
                  <a:cubicBezTo>
                    <a:pt x="1923" y="325"/>
                    <a:pt x="2098" y="299"/>
                    <a:pt x="2098" y="261"/>
                  </a:cubicBezTo>
                  <a:cubicBezTo>
                    <a:pt x="2128" y="170"/>
                    <a:pt x="1642" y="79"/>
                    <a:pt x="1064" y="18"/>
                  </a:cubicBezTo>
                  <a:cubicBezTo>
                    <a:pt x="853" y="7"/>
                    <a:pt x="658" y="0"/>
                    <a:pt x="4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3940;p72"/>
            <p:cNvSpPr/>
            <p:nvPr/>
          </p:nvSpPr>
          <p:spPr>
            <a:xfrm>
              <a:off x="6016325" y="4321400"/>
              <a:ext cx="44875" cy="20550"/>
            </a:xfrm>
            <a:custGeom>
              <a:avLst/>
              <a:gdLst/>
              <a:ahLst/>
              <a:cxnLst/>
              <a:rect l="l" t="t" r="r" b="b"/>
              <a:pathLst>
                <a:path w="1795" h="822" extrusionOk="0">
                  <a:moveTo>
                    <a:pt x="81" y="0"/>
                  </a:moveTo>
                  <a:cubicBezTo>
                    <a:pt x="54" y="0"/>
                    <a:pt x="37" y="5"/>
                    <a:pt x="31" y="16"/>
                  </a:cubicBezTo>
                  <a:cubicBezTo>
                    <a:pt x="1" y="107"/>
                    <a:pt x="366" y="320"/>
                    <a:pt x="852" y="533"/>
                  </a:cubicBezTo>
                  <a:cubicBezTo>
                    <a:pt x="1228" y="708"/>
                    <a:pt x="1584" y="822"/>
                    <a:pt x="1714" y="822"/>
                  </a:cubicBezTo>
                  <a:cubicBezTo>
                    <a:pt x="1741" y="822"/>
                    <a:pt x="1759" y="817"/>
                    <a:pt x="1764" y="806"/>
                  </a:cubicBezTo>
                  <a:cubicBezTo>
                    <a:pt x="1794" y="715"/>
                    <a:pt x="1430" y="502"/>
                    <a:pt x="943" y="289"/>
                  </a:cubicBezTo>
                  <a:cubicBezTo>
                    <a:pt x="567" y="114"/>
                    <a:pt x="211" y="0"/>
                    <a:pt x="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3941;p72"/>
            <p:cNvSpPr/>
            <p:nvPr/>
          </p:nvSpPr>
          <p:spPr>
            <a:xfrm>
              <a:off x="6054325" y="4250925"/>
              <a:ext cx="44875" cy="35650"/>
            </a:xfrm>
            <a:custGeom>
              <a:avLst/>
              <a:gdLst/>
              <a:ahLst/>
              <a:cxnLst/>
              <a:rect l="l" t="t" r="r" b="b"/>
              <a:pathLst>
                <a:path w="1795" h="1426" extrusionOk="0">
                  <a:moveTo>
                    <a:pt x="76" y="1"/>
                  </a:moveTo>
                  <a:cubicBezTo>
                    <a:pt x="69" y="1"/>
                    <a:pt x="64" y="3"/>
                    <a:pt x="62" y="8"/>
                  </a:cubicBezTo>
                  <a:cubicBezTo>
                    <a:pt x="1" y="69"/>
                    <a:pt x="305" y="464"/>
                    <a:pt x="761" y="859"/>
                  </a:cubicBezTo>
                  <a:cubicBezTo>
                    <a:pt x="1178" y="1198"/>
                    <a:pt x="1573" y="1425"/>
                    <a:pt x="1715" y="1425"/>
                  </a:cubicBezTo>
                  <a:cubicBezTo>
                    <a:pt x="1738" y="1425"/>
                    <a:pt x="1755" y="1419"/>
                    <a:pt x="1764" y="1406"/>
                  </a:cubicBezTo>
                  <a:cubicBezTo>
                    <a:pt x="1794" y="1345"/>
                    <a:pt x="1429" y="1041"/>
                    <a:pt x="943" y="646"/>
                  </a:cubicBezTo>
                  <a:cubicBezTo>
                    <a:pt x="523" y="311"/>
                    <a:pt x="155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3942;p72"/>
            <p:cNvSpPr/>
            <p:nvPr/>
          </p:nvSpPr>
          <p:spPr>
            <a:xfrm>
              <a:off x="6116650" y="4193325"/>
              <a:ext cx="20525" cy="41150"/>
            </a:xfrm>
            <a:custGeom>
              <a:avLst/>
              <a:gdLst/>
              <a:ahLst/>
              <a:cxnLst/>
              <a:rect l="l" t="t" r="r" b="b"/>
              <a:pathLst>
                <a:path w="821" h="1646" extrusionOk="0">
                  <a:moveTo>
                    <a:pt x="72" y="0"/>
                  </a:moveTo>
                  <a:cubicBezTo>
                    <a:pt x="68" y="0"/>
                    <a:pt x="65" y="1"/>
                    <a:pt x="61" y="2"/>
                  </a:cubicBezTo>
                  <a:cubicBezTo>
                    <a:pt x="0" y="32"/>
                    <a:pt x="122" y="458"/>
                    <a:pt x="304" y="883"/>
                  </a:cubicBezTo>
                  <a:cubicBezTo>
                    <a:pt x="508" y="1320"/>
                    <a:pt x="712" y="1645"/>
                    <a:pt x="809" y="1645"/>
                  </a:cubicBezTo>
                  <a:cubicBezTo>
                    <a:pt x="813" y="1645"/>
                    <a:pt x="817" y="1645"/>
                    <a:pt x="821" y="1643"/>
                  </a:cubicBezTo>
                  <a:cubicBezTo>
                    <a:pt x="790" y="1339"/>
                    <a:pt x="730" y="1035"/>
                    <a:pt x="578" y="762"/>
                  </a:cubicBezTo>
                  <a:cubicBezTo>
                    <a:pt x="373" y="353"/>
                    <a:pt x="169" y="0"/>
                    <a:pt x="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3943;p72"/>
            <p:cNvSpPr/>
            <p:nvPr/>
          </p:nvSpPr>
          <p:spPr>
            <a:xfrm>
              <a:off x="6180475" y="4153050"/>
              <a:ext cx="17500" cy="44950"/>
            </a:xfrm>
            <a:custGeom>
              <a:avLst/>
              <a:gdLst/>
              <a:ahLst/>
              <a:cxnLst/>
              <a:rect l="l" t="t" r="r" b="b"/>
              <a:pathLst>
                <a:path w="700" h="1798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cubicBezTo>
                    <a:pt x="0" y="2"/>
                    <a:pt x="0" y="458"/>
                    <a:pt x="183" y="944"/>
                  </a:cubicBezTo>
                  <a:cubicBezTo>
                    <a:pt x="329" y="1441"/>
                    <a:pt x="559" y="1797"/>
                    <a:pt x="631" y="1797"/>
                  </a:cubicBezTo>
                  <a:cubicBezTo>
                    <a:pt x="634" y="1797"/>
                    <a:pt x="636" y="1796"/>
                    <a:pt x="639" y="1795"/>
                  </a:cubicBezTo>
                  <a:cubicBezTo>
                    <a:pt x="700" y="1765"/>
                    <a:pt x="639" y="1370"/>
                    <a:pt x="456" y="883"/>
                  </a:cubicBezTo>
                  <a:cubicBezTo>
                    <a:pt x="281" y="385"/>
                    <a:pt x="161" y="0"/>
                    <a:pt x="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3944;p72"/>
            <p:cNvSpPr/>
            <p:nvPr/>
          </p:nvSpPr>
          <p:spPr>
            <a:xfrm>
              <a:off x="6282300" y="4156825"/>
              <a:ext cx="15975" cy="32825"/>
            </a:xfrm>
            <a:custGeom>
              <a:avLst/>
              <a:gdLst/>
              <a:ahLst/>
              <a:cxnLst/>
              <a:rect l="l" t="t" r="r" b="b"/>
              <a:pathLst>
                <a:path w="639" h="1313" extrusionOk="0">
                  <a:moveTo>
                    <a:pt x="537" y="1"/>
                  </a:moveTo>
                  <a:cubicBezTo>
                    <a:pt x="468" y="1"/>
                    <a:pt x="298" y="265"/>
                    <a:pt x="183" y="611"/>
                  </a:cubicBezTo>
                  <a:cubicBezTo>
                    <a:pt x="61" y="976"/>
                    <a:pt x="0" y="1280"/>
                    <a:pt x="92" y="1310"/>
                  </a:cubicBezTo>
                  <a:cubicBezTo>
                    <a:pt x="96" y="1311"/>
                    <a:pt x="101" y="1312"/>
                    <a:pt x="106" y="1312"/>
                  </a:cubicBezTo>
                  <a:cubicBezTo>
                    <a:pt x="198" y="1312"/>
                    <a:pt x="341" y="1048"/>
                    <a:pt x="456" y="702"/>
                  </a:cubicBezTo>
                  <a:cubicBezTo>
                    <a:pt x="578" y="337"/>
                    <a:pt x="639" y="33"/>
                    <a:pt x="548" y="3"/>
                  </a:cubicBezTo>
                  <a:cubicBezTo>
                    <a:pt x="544" y="1"/>
                    <a:pt x="541" y="1"/>
                    <a:pt x="5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3945;p72"/>
            <p:cNvSpPr/>
            <p:nvPr/>
          </p:nvSpPr>
          <p:spPr>
            <a:xfrm>
              <a:off x="6343100" y="4188475"/>
              <a:ext cx="28900" cy="24250"/>
            </a:xfrm>
            <a:custGeom>
              <a:avLst/>
              <a:gdLst/>
              <a:ahLst/>
              <a:cxnLst/>
              <a:rect l="l" t="t" r="r" b="b"/>
              <a:pathLst>
                <a:path w="1156" h="970" extrusionOk="0">
                  <a:moveTo>
                    <a:pt x="1054" y="0"/>
                  </a:moveTo>
                  <a:cubicBezTo>
                    <a:pt x="953" y="0"/>
                    <a:pt x="720" y="145"/>
                    <a:pt x="486" y="378"/>
                  </a:cubicBezTo>
                  <a:cubicBezTo>
                    <a:pt x="182" y="652"/>
                    <a:pt x="0" y="895"/>
                    <a:pt x="61" y="956"/>
                  </a:cubicBezTo>
                  <a:cubicBezTo>
                    <a:pt x="70" y="965"/>
                    <a:pt x="83" y="969"/>
                    <a:pt x="101" y="969"/>
                  </a:cubicBezTo>
                  <a:cubicBezTo>
                    <a:pt x="202" y="969"/>
                    <a:pt x="436" y="824"/>
                    <a:pt x="669" y="591"/>
                  </a:cubicBezTo>
                  <a:cubicBezTo>
                    <a:pt x="942" y="318"/>
                    <a:pt x="1155" y="74"/>
                    <a:pt x="1094" y="14"/>
                  </a:cubicBezTo>
                  <a:cubicBezTo>
                    <a:pt x="1085" y="5"/>
                    <a:pt x="1072" y="0"/>
                    <a:pt x="10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3946;p72"/>
            <p:cNvSpPr/>
            <p:nvPr/>
          </p:nvSpPr>
          <p:spPr>
            <a:xfrm>
              <a:off x="6404650" y="4230200"/>
              <a:ext cx="31925" cy="21275"/>
            </a:xfrm>
            <a:custGeom>
              <a:avLst/>
              <a:gdLst/>
              <a:ahLst/>
              <a:cxnLst/>
              <a:rect l="l" t="t" r="r" b="b"/>
              <a:pathLst>
                <a:path w="1277" h="851" extrusionOk="0">
                  <a:moveTo>
                    <a:pt x="1206" y="1"/>
                  </a:moveTo>
                  <a:cubicBezTo>
                    <a:pt x="1102" y="1"/>
                    <a:pt x="829" y="119"/>
                    <a:pt x="578" y="320"/>
                  </a:cubicBezTo>
                  <a:cubicBezTo>
                    <a:pt x="243" y="533"/>
                    <a:pt x="0" y="776"/>
                    <a:pt x="61" y="837"/>
                  </a:cubicBezTo>
                  <a:cubicBezTo>
                    <a:pt x="66" y="846"/>
                    <a:pt x="76" y="850"/>
                    <a:pt x="93" y="850"/>
                  </a:cubicBezTo>
                  <a:cubicBezTo>
                    <a:pt x="184" y="850"/>
                    <a:pt x="446" y="714"/>
                    <a:pt x="730" y="533"/>
                  </a:cubicBezTo>
                  <a:cubicBezTo>
                    <a:pt x="1064" y="320"/>
                    <a:pt x="1277" y="77"/>
                    <a:pt x="1246" y="16"/>
                  </a:cubicBezTo>
                  <a:cubicBezTo>
                    <a:pt x="1241" y="6"/>
                    <a:pt x="1227" y="1"/>
                    <a:pt x="1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3947;p72"/>
            <p:cNvSpPr/>
            <p:nvPr/>
          </p:nvSpPr>
          <p:spPr>
            <a:xfrm>
              <a:off x="6437325" y="4293200"/>
              <a:ext cx="45600" cy="19500"/>
            </a:xfrm>
            <a:custGeom>
              <a:avLst/>
              <a:gdLst/>
              <a:ahLst/>
              <a:cxnLst/>
              <a:rect l="l" t="t" r="r" b="b"/>
              <a:pathLst>
                <a:path w="1824" h="780" extrusionOk="0">
                  <a:moveTo>
                    <a:pt x="1728" y="1"/>
                  </a:moveTo>
                  <a:cubicBezTo>
                    <a:pt x="1587" y="1"/>
                    <a:pt x="1238" y="93"/>
                    <a:pt x="851" y="262"/>
                  </a:cubicBezTo>
                  <a:cubicBezTo>
                    <a:pt x="395" y="475"/>
                    <a:pt x="0" y="688"/>
                    <a:pt x="61" y="749"/>
                  </a:cubicBezTo>
                  <a:cubicBezTo>
                    <a:pt x="68" y="770"/>
                    <a:pt x="94" y="779"/>
                    <a:pt x="136" y="779"/>
                  </a:cubicBezTo>
                  <a:cubicBezTo>
                    <a:pt x="277" y="779"/>
                    <a:pt x="598" y="669"/>
                    <a:pt x="973" y="505"/>
                  </a:cubicBezTo>
                  <a:cubicBezTo>
                    <a:pt x="1459" y="293"/>
                    <a:pt x="1824" y="80"/>
                    <a:pt x="1793" y="19"/>
                  </a:cubicBezTo>
                  <a:cubicBezTo>
                    <a:pt x="1787" y="7"/>
                    <a:pt x="1765" y="1"/>
                    <a:pt x="17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3948;p72"/>
            <p:cNvSpPr/>
            <p:nvPr/>
          </p:nvSpPr>
          <p:spPr>
            <a:xfrm>
              <a:off x="6457825" y="4360475"/>
              <a:ext cx="42575" cy="8750"/>
            </a:xfrm>
            <a:custGeom>
              <a:avLst/>
              <a:gdLst/>
              <a:ahLst/>
              <a:cxnLst/>
              <a:rect l="l" t="t" r="r" b="b"/>
              <a:pathLst>
                <a:path w="1703" h="350" extrusionOk="0">
                  <a:moveTo>
                    <a:pt x="1309" y="0"/>
                  </a:moveTo>
                  <a:cubicBezTo>
                    <a:pt x="1165" y="0"/>
                    <a:pt x="996" y="10"/>
                    <a:pt x="822" y="33"/>
                  </a:cubicBezTo>
                  <a:cubicBezTo>
                    <a:pt x="396" y="94"/>
                    <a:pt x="1" y="185"/>
                    <a:pt x="1" y="277"/>
                  </a:cubicBezTo>
                  <a:cubicBezTo>
                    <a:pt x="1" y="327"/>
                    <a:pt x="121" y="349"/>
                    <a:pt x="309" y="349"/>
                  </a:cubicBezTo>
                  <a:cubicBezTo>
                    <a:pt x="464" y="349"/>
                    <a:pt x="664" y="334"/>
                    <a:pt x="882" y="307"/>
                  </a:cubicBezTo>
                  <a:cubicBezTo>
                    <a:pt x="1338" y="246"/>
                    <a:pt x="1703" y="155"/>
                    <a:pt x="1703" y="64"/>
                  </a:cubicBezTo>
                  <a:cubicBezTo>
                    <a:pt x="1703" y="26"/>
                    <a:pt x="1540" y="0"/>
                    <a:pt x="13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3949;p72"/>
            <p:cNvSpPr/>
            <p:nvPr/>
          </p:nvSpPr>
          <p:spPr>
            <a:xfrm>
              <a:off x="6467700" y="4427775"/>
              <a:ext cx="42600" cy="19125"/>
            </a:xfrm>
            <a:custGeom>
              <a:avLst/>
              <a:gdLst/>
              <a:ahLst/>
              <a:cxnLst/>
              <a:rect l="l" t="t" r="r" b="b"/>
              <a:pathLst>
                <a:path w="1704" h="765" extrusionOk="0">
                  <a:moveTo>
                    <a:pt x="91" y="0"/>
                  </a:moveTo>
                  <a:cubicBezTo>
                    <a:pt x="62" y="0"/>
                    <a:pt x="42" y="5"/>
                    <a:pt x="31" y="16"/>
                  </a:cubicBezTo>
                  <a:cubicBezTo>
                    <a:pt x="1" y="107"/>
                    <a:pt x="335" y="320"/>
                    <a:pt x="791" y="502"/>
                  </a:cubicBezTo>
                  <a:cubicBezTo>
                    <a:pt x="1154" y="672"/>
                    <a:pt x="1478" y="764"/>
                    <a:pt x="1611" y="764"/>
                  </a:cubicBezTo>
                  <a:cubicBezTo>
                    <a:pt x="1645" y="764"/>
                    <a:pt x="1667" y="758"/>
                    <a:pt x="1673" y="746"/>
                  </a:cubicBezTo>
                  <a:cubicBezTo>
                    <a:pt x="1703" y="685"/>
                    <a:pt x="1399" y="472"/>
                    <a:pt x="943" y="259"/>
                  </a:cubicBezTo>
                  <a:cubicBezTo>
                    <a:pt x="543" y="109"/>
                    <a:pt x="225" y="0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3950;p72"/>
            <p:cNvSpPr/>
            <p:nvPr/>
          </p:nvSpPr>
          <p:spPr>
            <a:xfrm>
              <a:off x="6454025" y="4488900"/>
              <a:ext cx="47900" cy="30450"/>
            </a:xfrm>
            <a:custGeom>
              <a:avLst/>
              <a:gdLst/>
              <a:ahLst/>
              <a:cxnLst/>
              <a:rect l="l" t="t" r="r" b="b"/>
              <a:pathLst>
                <a:path w="1916" h="1218" extrusionOk="0">
                  <a:moveTo>
                    <a:pt x="72" y="1"/>
                  </a:moveTo>
                  <a:cubicBezTo>
                    <a:pt x="68" y="1"/>
                    <a:pt x="64" y="1"/>
                    <a:pt x="62" y="3"/>
                  </a:cubicBezTo>
                  <a:cubicBezTo>
                    <a:pt x="1" y="64"/>
                    <a:pt x="335" y="489"/>
                    <a:pt x="852" y="823"/>
                  </a:cubicBezTo>
                  <a:cubicBezTo>
                    <a:pt x="1258" y="1086"/>
                    <a:pt x="1664" y="1218"/>
                    <a:pt x="1819" y="1218"/>
                  </a:cubicBezTo>
                  <a:cubicBezTo>
                    <a:pt x="1862" y="1218"/>
                    <a:pt x="1885" y="1208"/>
                    <a:pt x="1885" y="1188"/>
                  </a:cubicBezTo>
                  <a:cubicBezTo>
                    <a:pt x="1916" y="1127"/>
                    <a:pt x="1490" y="915"/>
                    <a:pt x="1004" y="580"/>
                  </a:cubicBezTo>
                  <a:cubicBezTo>
                    <a:pt x="540" y="291"/>
                    <a:pt x="159" y="1"/>
                    <a:pt x="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3951;p72"/>
            <p:cNvSpPr/>
            <p:nvPr/>
          </p:nvSpPr>
          <p:spPr>
            <a:xfrm>
              <a:off x="6428200" y="4548175"/>
              <a:ext cx="36500" cy="36775"/>
            </a:xfrm>
            <a:custGeom>
              <a:avLst/>
              <a:gdLst/>
              <a:ahLst/>
              <a:cxnLst/>
              <a:rect l="l" t="t" r="r" b="b"/>
              <a:pathLst>
                <a:path w="1460" h="1471" extrusionOk="0">
                  <a:moveTo>
                    <a:pt x="70" y="1"/>
                  </a:moveTo>
                  <a:cubicBezTo>
                    <a:pt x="67" y="1"/>
                    <a:pt x="64" y="1"/>
                    <a:pt x="61" y="3"/>
                  </a:cubicBezTo>
                  <a:cubicBezTo>
                    <a:pt x="0" y="63"/>
                    <a:pt x="213" y="459"/>
                    <a:pt x="608" y="884"/>
                  </a:cubicBezTo>
                  <a:cubicBezTo>
                    <a:pt x="936" y="1239"/>
                    <a:pt x="1287" y="1471"/>
                    <a:pt x="1400" y="1471"/>
                  </a:cubicBezTo>
                  <a:cubicBezTo>
                    <a:pt x="1413" y="1471"/>
                    <a:pt x="1423" y="1468"/>
                    <a:pt x="1429" y="1462"/>
                  </a:cubicBezTo>
                  <a:cubicBezTo>
                    <a:pt x="1459" y="1431"/>
                    <a:pt x="1155" y="1067"/>
                    <a:pt x="791" y="702"/>
                  </a:cubicBezTo>
                  <a:cubicBezTo>
                    <a:pt x="441" y="323"/>
                    <a:pt x="148" y="1"/>
                    <a:pt x="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3952;p72"/>
            <p:cNvSpPr/>
            <p:nvPr/>
          </p:nvSpPr>
          <p:spPr>
            <a:xfrm>
              <a:off x="6055100" y="4592525"/>
              <a:ext cx="51700" cy="26975"/>
            </a:xfrm>
            <a:custGeom>
              <a:avLst/>
              <a:gdLst/>
              <a:ahLst/>
              <a:cxnLst/>
              <a:rect l="l" t="t" r="r" b="b"/>
              <a:pathLst>
                <a:path w="2068" h="1079" extrusionOk="0">
                  <a:moveTo>
                    <a:pt x="1988" y="1"/>
                  </a:moveTo>
                  <a:cubicBezTo>
                    <a:pt x="1849" y="1"/>
                    <a:pt x="1432" y="187"/>
                    <a:pt x="973" y="417"/>
                  </a:cubicBezTo>
                  <a:cubicBezTo>
                    <a:pt x="395" y="721"/>
                    <a:pt x="0" y="995"/>
                    <a:pt x="31" y="1055"/>
                  </a:cubicBezTo>
                  <a:cubicBezTo>
                    <a:pt x="36" y="1071"/>
                    <a:pt x="55" y="1079"/>
                    <a:pt x="86" y="1079"/>
                  </a:cubicBezTo>
                  <a:cubicBezTo>
                    <a:pt x="233" y="1079"/>
                    <a:pt x="643" y="911"/>
                    <a:pt x="1094" y="660"/>
                  </a:cubicBezTo>
                  <a:cubicBezTo>
                    <a:pt x="1641" y="387"/>
                    <a:pt x="2067" y="83"/>
                    <a:pt x="2037" y="22"/>
                  </a:cubicBezTo>
                  <a:cubicBezTo>
                    <a:pt x="2032" y="7"/>
                    <a:pt x="2015" y="1"/>
                    <a:pt x="19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3953;p72"/>
            <p:cNvSpPr/>
            <p:nvPr/>
          </p:nvSpPr>
          <p:spPr>
            <a:xfrm>
              <a:off x="6031525" y="4532575"/>
              <a:ext cx="42575" cy="19175"/>
            </a:xfrm>
            <a:custGeom>
              <a:avLst/>
              <a:gdLst/>
              <a:ahLst/>
              <a:cxnLst/>
              <a:rect l="l" t="t" r="r" b="b"/>
              <a:pathLst>
                <a:path w="1703" h="767" extrusionOk="0">
                  <a:moveTo>
                    <a:pt x="1611" y="0"/>
                  </a:moveTo>
                  <a:cubicBezTo>
                    <a:pt x="1478" y="0"/>
                    <a:pt x="1154" y="93"/>
                    <a:pt x="791" y="262"/>
                  </a:cubicBezTo>
                  <a:cubicBezTo>
                    <a:pt x="335" y="444"/>
                    <a:pt x="1" y="687"/>
                    <a:pt x="31" y="748"/>
                  </a:cubicBezTo>
                  <a:cubicBezTo>
                    <a:pt x="37" y="761"/>
                    <a:pt x="59" y="767"/>
                    <a:pt x="93" y="767"/>
                  </a:cubicBezTo>
                  <a:cubicBezTo>
                    <a:pt x="226" y="767"/>
                    <a:pt x="550" y="674"/>
                    <a:pt x="913" y="505"/>
                  </a:cubicBezTo>
                  <a:cubicBezTo>
                    <a:pt x="1369" y="323"/>
                    <a:pt x="1703" y="80"/>
                    <a:pt x="1673" y="19"/>
                  </a:cubicBezTo>
                  <a:cubicBezTo>
                    <a:pt x="1666" y="6"/>
                    <a:pt x="1645" y="0"/>
                    <a:pt x="1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3954;p72"/>
            <p:cNvSpPr/>
            <p:nvPr/>
          </p:nvSpPr>
          <p:spPr>
            <a:xfrm>
              <a:off x="6001900" y="4478700"/>
              <a:ext cx="47125" cy="9700"/>
            </a:xfrm>
            <a:custGeom>
              <a:avLst/>
              <a:gdLst/>
              <a:ahLst/>
              <a:cxnLst/>
              <a:rect l="l" t="t" r="r" b="b"/>
              <a:pathLst>
                <a:path w="1885" h="388" extrusionOk="0">
                  <a:moveTo>
                    <a:pt x="1592" y="0"/>
                  </a:moveTo>
                  <a:cubicBezTo>
                    <a:pt x="1414" y="0"/>
                    <a:pt x="1171" y="16"/>
                    <a:pt x="912" y="46"/>
                  </a:cubicBezTo>
                  <a:cubicBezTo>
                    <a:pt x="396" y="137"/>
                    <a:pt x="0" y="259"/>
                    <a:pt x="0" y="320"/>
                  </a:cubicBezTo>
                  <a:cubicBezTo>
                    <a:pt x="0" y="365"/>
                    <a:pt x="107" y="388"/>
                    <a:pt x="282" y="388"/>
                  </a:cubicBezTo>
                  <a:cubicBezTo>
                    <a:pt x="456" y="388"/>
                    <a:pt x="700" y="365"/>
                    <a:pt x="973" y="320"/>
                  </a:cubicBezTo>
                  <a:cubicBezTo>
                    <a:pt x="1490" y="259"/>
                    <a:pt x="1885" y="137"/>
                    <a:pt x="1885" y="46"/>
                  </a:cubicBezTo>
                  <a:cubicBezTo>
                    <a:pt x="1885" y="16"/>
                    <a:pt x="1771" y="0"/>
                    <a:pt x="15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3955;p72"/>
            <p:cNvSpPr/>
            <p:nvPr/>
          </p:nvSpPr>
          <p:spPr>
            <a:xfrm>
              <a:off x="6080925" y="4450125"/>
              <a:ext cx="47150" cy="8975"/>
            </a:xfrm>
            <a:custGeom>
              <a:avLst/>
              <a:gdLst/>
              <a:ahLst/>
              <a:cxnLst/>
              <a:rect l="l" t="t" r="r" b="b"/>
              <a:pathLst>
                <a:path w="1886" h="359" extrusionOk="0">
                  <a:moveTo>
                    <a:pt x="1514" y="1"/>
                  </a:moveTo>
                  <a:cubicBezTo>
                    <a:pt x="1319" y="1"/>
                    <a:pt x="1131" y="27"/>
                    <a:pt x="943" y="64"/>
                  </a:cubicBezTo>
                  <a:cubicBezTo>
                    <a:pt x="426" y="125"/>
                    <a:pt x="1" y="156"/>
                    <a:pt x="1" y="247"/>
                  </a:cubicBezTo>
                  <a:cubicBezTo>
                    <a:pt x="1" y="293"/>
                    <a:pt x="251" y="358"/>
                    <a:pt x="615" y="358"/>
                  </a:cubicBezTo>
                  <a:cubicBezTo>
                    <a:pt x="725" y="358"/>
                    <a:pt x="846" y="352"/>
                    <a:pt x="973" y="338"/>
                  </a:cubicBezTo>
                  <a:cubicBezTo>
                    <a:pt x="1490" y="277"/>
                    <a:pt x="1885" y="95"/>
                    <a:pt x="1885" y="34"/>
                  </a:cubicBezTo>
                  <a:cubicBezTo>
                    <a:pt x="1757" y="11"/>
                    <a:pt x="1634" y="1"/>
                    <a:pt x="15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3956;p72"/>
            <p:cNvSpPr/>
            <p:nvPr/>
          </p:nvSpPr>
          <p:spPr>
            <a:xfrm>
              <a:off x="6156925" y="4384725"/>
              <a:ext cx="37250" cy="8250"/>
            </a:xfrm>
            <a:custGeom>
              <a:avLst/>
              <a:gdLst/>
              <a:ahLst/>
              <a:cxnLst/>
              <a:rect l="l" t="t" r="r" b="b"/>
              <a:pathLst>
                <a:path w="1490" h="330" extrusionOk="0">
                  <a:moveTo>
                    <a:pt x="1305" y="1"/>
                  </a:moveTo>
                  <a:cubicBezTo>
                    <a:pt x="1176" y="1"/>
                    <a:pt x="988" y="18"/>
                    <a:pt x="760" y="36"/>
                  </a:cubicBezTo>
                  <a:cubicBezTo>
                    <a:pt x="334" y="97"/>
                    <a:pt x="0" y="127"/>
                    <a:pt x="0" y="188"/>
                  </a:cubicBezTo>
                  <a:cubicBezTo>
                    <a:pt x="0" y="259"/>
                    <a:pt x="183" y="329"/>
                    <a:pt x="477" y="329"/>
                  </a:cubicBezTo>
                  <a:cubicBezTo>
                    <a:pt x="562" y="329"/>
                    <a:pt x="657" y="323"/>
                    <a:pt x="760" y="310"/>
                  </a:cubicBezTo>
                  <a:cubicBezTo>
                    <a:pt x="1186" y="279"/>
                    <a:pt x="1490" y="127"/>
                    <a:pt x="1490" y="36"/>
                  </a:cubicBezTo>
                  <a:cubicBezTo>
                    <a:pt x="1464" y="10"/>
                    <a:pt x="1400" y="1"/>
                    <a:pt x="1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3957;p72"/>
            <p:cNvSpPr/>
            <p:nvPr/>
          </p:nvSpPr>
          <p:spPr>
            <a:xfrm>
              <a:off x="6169075" y="4320425"/>
              <a:ext cx="37250" cy="14125"/>
            </a:xfrm>
            <a:custGeom>
              <a:avLst/>
              <a:gdLst/>
              <a:ahLst/>
              <a:cxnLst/>
              <a:rect l="l" t="t" r="r" b="b"/>
              <a:pathLst>
                <a:path w="1490" h="565" extrusionOk="0">
                  <a:moveTo>
                    <a:pt x="116" y="1"/>
                  </a:moveTo>
                  <a:cubicBezTo>
                    <a:pt x="69" y="1"/>
                    <a:pt x="39" y="8"/>
                    <a:pt x="31" y="24"/>
                  </a:cubicBezTo>
                  <a:cubicBezTo>
                    <a:pt x="0" y="85"/>
                    <a:pt x="335" y="268"/>
                    <a:pt x="700" y="420"/>
                  </a:cubicBezTo>
                  <a:cubicBezTo>
                    <a:pt x="989" y="509"/>
                    <a:pt x="1246" y="565"/>
                    <a:pt x="1374" y="565"/>
                  </a:cubicBezTo>
                  <a:cubicBezTo>
                    <a:pt x="1421" y="565"/>
                    <a:pt x="1451" y="557"/>
                    <a:pt x="1459" y="541"/>
                  </a:cubicBezTo>
                  <a:cubicBezTo>
                    <a:pt x="1490" y="450"/>
                    <a:pt x="1156" y="298"/>
                    <a:pt x="791" y="146"/>
                  </a:cubicBezTo>
                  <a:cubicBezTo>
                    <a:pt x="501" y="57"/>
                    <a:pt x="245" y="1"/>
                    <a:pt x="1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3958;p72"/>
            <p:cNvSpPr/>
            <p:nvPr/>
          </p:nvSpPr>
          <p:spPr>
            <a:xfrm>
              <a:off x="6213900" y="4255675"/>
              <a:ext cx="18275" cy="25425"/>
            </a:xfrm>
            <a:custGeom>
              <a:avLst/>
              <a:gdLst/>
              <a:ahLst/>
              <a:cxnLst/>
              <a:rect l="l" t="t" r="r" b="b"/>
              <a:pathLst>
                <a:path w="731" h="1017" extrusionOk="0">
                  <a:moveTo>
                    <a:pt x="62" y="0"/>
                  </a:moveTo>
                  <a:cubicBezTo>
                    <a:pt x="1" y="31"/>
                    <a:pt x="1" y="304"/>
                    <a:pt x="183" y="608"/>
                  </a:cubicBezTo>
                  <a:cubicBezTo>
                    <a:pt x="313" y="868"/>
                    <a:pt x="509" y="1017"/>
                    <a:pt x="602" y="1017"/>
                  </a:cubicBezTo>
                  <a:cubicBezTo>
                    <a:pt x="618" y="1017"/>
                    <a:pt x="630" y="1012"/>
                    <a:pt x="639" y="1003"/>
                  </a:cubicBezTo>
                  <a:cubicBezTo>
                    <a:pt x="730" y="973"/>
                    <a:pt x="578" y="730"/>
                    <a:pt x="426" y="456"/>
                  </a:cubicBezTo>
                  <a:cubicBezTo>
                    <a:pt x="274" y="213"/>
                    <a:pt x="122" y="0"/>
                    <a:pt x="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3959;p72"/>
            <p:cNvSpPr/>
            <p:nvPr/>
          </p:nvSpPr>
          <p:spPr>
            <a:xfrm>
              <a:off x="6168325" y="4495875"/>
              <a:ext cx="32700" cy="10575"/>
            </a:xfrm>
            <a:custGeom>
              <a:avLst/>
              <a:gdLst/>
              <a:ahLst/>
              <a:cxnLst/>
              <a:rect l="l" t="t" r="r" b="b"/>
              <a:pathLst>
                <a:path w="1308" h="423" extrusionOk="0">
                  <a:moveTo>
                    <a:pt x="1105" y="1"/>
                  </a:moveTo>
                  <a:cubicBezTo>
                    <a:pt x="969" y="1"/>
                    <a:pt x="778" y="25"/>
                    <a:pt x="578" y="58"/>
                  </a:cubicBezTo>
                  <a:cubicBezTo>
                    <a:pt x="395" y="119"/>
                    <a:pt x="213" y="180"/>
                    <a:pt x="30" y="241"/>
                  </a:cubicBezTo>
                  <a:lnTo>
                    <a:pt x="41" y="271"/>
                  </a:lnTo>
                  <a:lnTo>
                    <a:pt x="0" y="271"/>
                  </a:lnTo>
                  <a:lnTo>
                    <a:pt x="61" y="423"/>
                  </a:lnTo>
                  <a:cubicBezTo>
                    <a:pt x="71" y="423"/>
                    <a:pt x="81" y="423"/>
                    <a:pt x="91" y="423"/>
                  </a:cubicBezTo>
                  <a:lnTo>
                    <a:pt x="91" y="423"/>
                  </a:lnTo>
                  <a:lnTo>
                    <a:pt x="91" y="423"/>
                  </a:lnTo>
                  <a:cubicBezTo>
                    <a:pt x="91" y="423"/>
                    <a:pt x="91" y="423"/>
                    <a:pt x="91" y="423"/>
                  </a:cubicBezTo>
                  <a:lnTo>
                    <a:pt x="91" y="423"/>
                  </a:lnTo>
                  <a:cubicBezTo>
                    <a:pt x="291" y="420"/>
                    <a:pt x="465" y="391"/>
                    <a:pt x="638" y="362"/>
                  </a:cubicBezTo>
                  <a:cubicBezTo>
                    <a:pt x="1034" y="271"/>
                    <a:pt x="1307" y="119"/>
                    <a:pt x="1307" y="58"/>
                  </a:cubicBezTo>
                  <a:cubicBezTo>
                    <a:pt x="1293" y="17"/>
                    <a:pt x="1218" y="1"/>
                    <a:pt x="1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3960;p72"/>
            <p:cNvSpPr/>
            <p:nvPr/>
          </p:nvSpPr>
          <p:spPr>
            <a:xfrm>
              <a:off x="6168325" y="4588800"/>
              <a:ext cx="47125" cy="19175"/>
            </a:xfrm>
            <a:custGeom>
              <a:avLst/>
              <a:gdLst/>
              <a:ahLst/>
              <a:cxnLst/>
              <a:rect l="l" t="t" r="r" b="b"/>
              <a:pathLst>
                <a:path w="1885" h="767" extrusionOk="0">
                  <a:moveTo>
                    <a:pt x="1789" y="1"/>
                  </a:moveTo>
                  <a:cubicBezTo>
                    <a:pt x="1646" y="1"/>
                    <a:pt x="1293" y="93"/>
                    <a:pt x="882" y="262"/>
                  </a:cubicBezTo>
                  <a:cubicBezTo>
                    <a:pt x="395" y="445"/>
                    <a:pt x="0" y="688"/>
                    <a:pt x="30" y="749"/>
                  </a:cubicBezTo>
                  <a:cubicBezTo>
                    <a:pt x="37" y="761"/>
                    <a:pt x="59" y="767"/>
                    <a:pt x="96" y="767"/>
                  </a:cubicBezTo>
                  <a:cubicBezTo>
                    <a:pt x="237" y="767"/>
                    <a:pt x="586" y="675"/>
                    <a:pt x="973" y="505"/>
                  </a:cubicBezTo>
                  <a:cubicBezTo>
                    <a:pt x="1489" y="323"/>
                    <a:pt x="1885" y="110"/>
                    <a:pt x="1854" y="19"/>
                  </a:cubicBezTo>
                  <a:cubicBezTo>
                    <a:pt x="1848" y="7"/>
                    <a:pt x="1825" y="1"/>
                    <a:pt x="17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3961;p72"/>
            <p:cNvSpPr/>
            <p:nvPr/>
          </p:nvSpPr>
          <p:spPr>
            <a:xfrm>
              <a:off x="6109050" y="4547475"/>
              <a:ext cx="31925" cy="12550"/>
            </a:xfrm>
            <a:custGeom>
              <a:avLst/>
              <a:gdLst/>
              <a:ahLst/>
              <a:cxnLst/>
              <a:rect l="l" t="t" r="r" b="b"/>
              <a:pathLst>
                <a:path w="1277" h="502" extrusionOk="0">
                  <a:moveTo>
                    <a:pt x="1155" y="0"/>
                  </a:moveTo>
                  <a:cubicBezTo>
                    <a:pt x="1040" y="0"/>
                    <a:pt x="831" y="41"/>
                    <a:pt x="608" y="122"/>
                  </a:cubicBezTo>
                  <a:cubicBezTo>
                    <a:pt x="243" y="243"/>
                    <a:pt x="0" y="395"/>
                    <a:pt x="31" y="456"/>
                  </a:cubicBezTo>
                  <a:cubicBezTo>
                    <a:pt x="41" y="488"/>
                    <a:pt x="81" y="501"/>
                    <a:pt x="145" y="501"/>
                  </a:cubicBezTo>
                  <a:cubicBezTo>
                    <a:pt x="263" y="501"/>
                    <a:pt x="462" y="455"/>
                    <a:pt x="699" y="395"/>
                  </a:cubicBezTo>
                  <a:cubicBezTo>
                    <a:pt x="1034" y="274"/>
                    <a:pt x="1277" y="122"/>
                    <a:pt x="1246" y="31"/>
                  </a:cubicBezTo>
                  <a:cubicBezTo>
                    <a:pt x="1246" y="10"/>
                    <a:pt x="1213" y="0"/>
                    <a:pt x="1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3962;p72"/>
            <p:cNvSpPr/>
            <p:nvPr/>
          </p:nvSpPr>
          <p:spPr>
            <a:xfrm>
              <a:off x="6099175" y="4343425"/>
              <a:ext cx="47125" cy="17425"/>
            </a:xfrm>
            <a:custGeom>
              <a:avLst/>
              <a:gdLst/>
              <a:ahLst/>
              <a:cxnLst/>
              <a:rect l="l" t="t" r="r" b="b"/>
              <a:pathLst>
                <a:path w="1885" h="697" extrusionOk="0">
                  <a:moveTo>
                    <a:pt x="110" y="0"/>
                  </a:moveTo>
                  <a:cubicBezTo>
                    <a:pt x="83" y="0"/>
                    <a:pt x="66" y="5"/>
                    <a:pt x="61" y="16"/>
                  </a:cubicBezTo>
                  <a:cubicBezTo>
                    <a:pt x="0" y="77"/>
                    <a:pt x="395" y="320"/>
                    <a:pt x="912" y="503"/>
                  </a:cubicBezTo>
                  <a:cubicBezTo>
                    <a:pt x="1269" y="628"/>
                    <a:pt x="1596" y="696"/>
                    <a:pt x="1765" y="696"/>
                  </a:cubicBezTo>
                  <a:cubicBezTo>
                    <a:pt x="1841" y="696"/>
                    <a:pt x="1885" y="683"/>
                    <a:pt x="1885" y="655"/>
                  </a:cubicBezTo>
                  <a:cubicBezTo>
                    <a:pt x="1885" y="594"/>
                    <a:pt x="1489" y="442"/>
                    <a:pt x="1003" y="259"/>
                  </a:cubicBezTo>
                  <a:cubicBezTo>
                    <a:pt x="578" y="109"/>
                    <a:pt x="235" y="0"/>
                    <a:pt x="1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3963;p72"/>
            <p:cNvSpPr/>
            <p:nvPr/>
          </p:nvSpPr>
          <p:spPr>
            <a:xfrm>
              <a:off x="6292175" y="4338925"/>
              <a:ext cx="34225" cy="22300"/>
            </a:xfrm>
            <a:custGeom>
              <a:avLst/>
              <a:gdLst/>
              <a:ahLst/>
              <a:cxnLst/>
              <a:rect l="l" t="t" r="r" b="b"/>
              <a:pathLst>
                <a:path w="1369" h="892" extrusionOk="0">
                  <a:moveTo>
                    <a:pt x="1276" y="0"/>
                  </a:moveTo>
                  <a:cubicBezTo>
                    <a:pt x="1184" y="0"/>
                    <a:pt x="918" y="137"/>
                    <a:pt x="608" y="318"/>
                  </a:cubicBezTo>
                  <a:cubicBezTo>
                    <a:pt x="244" y="561"/>
                    <a:pt x="1" y="804"/>
                    <a:pt x="61" y="865"/>
                  </a:cubicBezTo>
                  <a:cubicBezTo>
                    <a:pt x="67" y="883"/>
                    <a:pt x="84" y="892"/>
                    <a:pt x="111" y="892"/>
                  </a:cubicBezTo>
                  <a:cubicBezTo>
                    <a:pt x="216" y="892"/>
                    <a:pt x="469" y="756"/>
                    <a:pt x="760" y="561"/>
                  </a:cubicBezTo>
                  <a:cubicBezTo>
                    <a:pt x="1125" y="318"/>
                    <a:pt x="1368" y="105"/>
                    <a:pt x="1308" y="14"/>
                  </a:cubicBezTo>
                  <a:cubicBezTo>
                    <a:pt x="1303" y="5"/>
                    <a:pt x="1292" y="0"/>
                    <a:pt x="1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3964;p72"/>
            <p:cNvSpPr/>
            <p:nvPr/>
          </p:nvSpPr>
          <p:spPr>
            <a:xfrm>
              <a:off x="6303575" y="4431025"/>
              <a:ext cx="31175" cy="9525"/>
            </a:xfrm>
            <a:custGeom>
              <a:avLst/>
              <a:gdLst/>
              <a:ahLst/>
              <a:cxnLst/>
              <a:rect l="l" t="t" r="r" b="b"/>
              <a:pathLst>
                <a:path w="1247" h="381" extrusionOk="0">
                  <a:moveTo>
                    <a:pt x="1053" y="0"/>
                  </a:moveTo>
                  <a:cubicBezTo>
                    <a:pt x="935" y="0"/>
                    <a:pt x="776" y="23"/>
                    <a:pt x="608" y="69"/>
                  </a:cubicBezTo>
                  <a:cubicBezTo>
                    <a:pt x="274" y="129"/>
                    <a:pt x="1" y="251"/>
                    <a:pt x="31" y="312"/>
                  </a:cubicBezTo>
                  <a:cubicBezTo>
                    <a:pt x="31" y="357"/>
                    <a:pt x="107" y="380"/>
                    <a:pt x="225" y="380"/>
                  </a:cubicBezTo>
                  <a:cubicBezTo>
                    <a:pt x="342" y="380"/>
                    <a:pt x="502" y="357"/>
                    <a:pt x="669" y="312"/>
                  </a:cubicBezTo>
                  <a:cubicBezTo>
                    <a:pt x="1004" y="251"/>
                    <a:pt x="1247" y="129"/>
                    <a:pt x="1247" y="69"/>
                  </a:cubicBezTo>
                  <a:cubicBezTo>
                    <a:pt x="1247" y="23"/>
                    <a:pt x="1171" y="0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3965;p72"/>
            <p:cNvSpPr/>
            <p:nvPr/>
          </p:nvSpPr>
          <p:spPr>
            <a:xfrm>
              <a:off x="6305850" y="4518125"/>
              <a:ext cx="41075" cy="19500"/>
            </a:xfrm>
            <a:custGeom>
              <a:avLst/>
              <a:gdLst/>
              <a:ahLst/>
              <a:cxnLst/>
              <a:rect l="l" t="t" r="r" b="b"/>
              <a:pathLst>
                <a:path w="1643" h="780" extrusionOk="0">
                  <a:moveTo>
                    <a:pt x="92" y="1"/>
                  </a:moveTo>
                  <a:cubicBezTo>
                    <a:pt x="59" y="1"/>
                    <a:pt x="37" y="7"/>
                    <a:pt x="31" y="19"/>
                  </a:cubicBezTo>
                  <a:cubicBezTo>
                    <a:pt x="1" y="110"/>
                    <a:pt x="335" y="323"/>
                    <a:pt x="761" y="506"/>
                  </a:cubicBezTo>
                  <a:cubicBezTo>
                    <a:pt x="1089" y="670"/>
                    <a:pt x="1398" y="779"/>
                    <a:pt x="1537" y="779"/>
                  </a:cubicBezTo>
                  <a:cubicBezTo>
                    <a:pt x="1579" y="779"/>
                    <a:pt x="1605" y="770"/>
                    <a:pt x="1612" y="749"/>
                  </a:cubicBezTo>
                  <a:cubicBezTo>
                    <a:pt x="1642" y="688"/>
                    <a:pt x="1308" y="475"/>
                    <a:pt x="882" y="262"/>
                  </a:cubicBezTo>
                  <a:cubicBezTo>
                    <a:pt x="544" y="93"/>
                    <a:pt x="224" y="1"/>
                    <a:pt x="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3966;p72"/>
            <p:cNvSpPr/>
            <p:nvPr/>
          </p:nvSpPr>
          <p:spPr>
            <a:xfrm>
              <a:off x="6299025" y="4611800"/>
              <a:ext cx="24325" cy="27150"/>
            </a:xfrm>
            <a:custGeom>
              <a:avLst/>
              <a:gdLst/>
              <a:ahLst/>
              <a:cxnLst/>
              <a:rect l="l" t="t" r="r" b="b"/>
              <a:pathLst>
                <a:path w="973" h="1086" extrusionOk="0">
                  <a:moveTo>
                    <a:pt x="59" y="0"/>
                  </a:moveTo>
                  <a:cubicBezTo>
                    <a:pt x="47" y="0"/>
                    <a:pt x="38" y="4"/>
                    <a:pt x="31" y="11"/>
                  </a:cubicBezTo>
                  <a:cubicBezTo>
                    <a:pt x="0" y="41"/>
                    <a:pt x="122" y="345"/>
                    <a:pt x="365" y="619"/>
                  </a:cubicBezTo>
                  <a:cubicBezTo>
                    <a:pt x="607" y="888"/>
                    <a:pt x="825" y="1085"/>
                    <a:pt x="914" y="1085"/>
                  </a:cubicBezTo>
                  <a:cubicBezTo>
                    <a:pt x="926" y="1085"/>
                    <a:pt x="935" y="1082"/>
                    <a:pt x="942" y="1075"/>
                  </a:cubicBezTo>
                  <a:cubicBezTo>
                    <a:pt x="973" y="1044"/>
                    <a:pt x="851" y="740"/>
                    <a:pt x="608" y="467"/>
                  </a:cubicBezTo>
                  <a:cubicBezTo>
                    <a:pt x="366" y="198"/>
                    <a:pt x="148" y="0"/>
                    <a:pt x="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3967;p72"/>
            <p:cNvSpPr/>
            <p:nvPr/>
          </p:nvSpPr>
          <p:spPr>
            <a:xfrm>
              <a:off x="6292925" y="4270375"/>
              <a:ext cx="25875" cy="14000"/>
            </a:xfrm>
            <a:custGeom>
              <a:avLst/>
              <a:gdLst/>
              <a:ahLst/>
              <a:cxnLst/>
              <a:rect l="l" t="t" r="r" b="b"/>
              <a:pathLst>
                <a:path w="1035" h="560" extrusionOk="0">
                  <a:moveTo>
                    <a:pt x="929" y="1"/>
                  </a:moveTo>
                  <a:cubicBezTo>
                    <a:pt x="847" y="1"/>
                    <a:pt x="670" y="77"/>
                    <a:pt x="457" y="172"/>
                  </a:cubicBezTo>
                  <a:cubicBezTo>
                    <a:pt x="214" y="324"/>
                    <a:pt x="1" y="446"/>
                    <a:pt x="31" y="507"/>
                  </a:cubicBezTo>
                  <a:cubicBezTo>
                    <a:pt x="43" y="543"/>
                    <a:pt x="93" y="560"/>
                    <a:pt x="166" y="560"/>
                  </a:cubicBezTo>
                  <a:cubicBezTo>
                    <a:pt x="278" y="560"/>
                    <a:pt x="443" y="519"/>
                    <a:pt x="609" y="446"/>
                  </a:cubicBezTo>
                  <a:cubicBezTo>
                    <a:pt x="852" y="294"/>
                    <a:pt x="1034" y="81"/>
                    <a:pt x="974" y="20"/>
                  </a:cubicBezTo>
                  <a:cubicBezTo>
                    <a:pt x="967" y="7"/>
                    <a:pt x="952" y="1"/>
                    <a:pt x="9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3968;p72"/>
            <p:cNvSpPr/>
            <p:nvPr/>
          </p:nvSpPr>
          <p:spPr>
            <a:xfrm>
              <a:off x="6365875" y="4363925"/>
              <a:ext cx="39550" cy="9400"/>
            </a:xfrm>
            <a:custGeom>
              <a:avLst/>
              <a:gdLst/>
              <a:ahLst/>
              <a:cxnLst/>
              <a:rect l="l" t="t" r="r" b="b"/>
              <a:pathLst>
                <a:path w="1582" h="376" extrusionOk="0">
                  <a:moveTo>
                    <a:pt x="1426" y="1"/>
                  </a:moveTo>
                  <a:cubicBezTo>
                    <a:pt x="1275" y="1"/>
                    <a:pt x="1030" y="39"/>
                    <a:pt x="761" y="78"/>
                  </a:cubicBezTo>
                  <a:cubicBezTo>
                    <a:pt x="366" y="139"/>
                    <a:pt x="1" y="199"/>
                    <a:pt x="1" y="260"/>
                  </a:cubicBezTo>
                  <a:cubicBezTo>
                    <a:pt x="1" y="326"/>
                    <a:pt x="190" y="376"/>
                    <a:pt x="467" y="376"/>
                  </a:cubicBezTo>
                  <a:cubicBezTo>
                    <a:pt x="574" y="376"/>
                    <a:pt x="694" y="368"/>
                    <a:pt x="822" y="351"/>
                  </a:cubicBezTo>
                  <a:cubicBezTo>
                    <a:pt x="1278" y="290"/>
                    <a:pt x="1582" y="108"/>
                    <a:pt x="1582" y="47"/>
                  </a:cubicBezTo>
                  <a:cubicBezTo>
                    <a:pt x="1570" y="14"/>
                    <a:pt x="1514" y="1"/>
                    <a:pt x="1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3969;p72"/>
            <p:cNvSpPr/>
            <p:nvPr/>
          </p:nvSpPr>
          <p:spPr>
            <a:xfrm>
              <a:off x="6346900" y="4280275"/>
              <a:ext cx="41800" cy="14425"/>
            </a:xfrm>
            <a:custGeom>
              <a:avLst/>
              <a:gdLst/>
              <a:ahLst/>
              <a:cxnLst/>
              <a:rect l="l" t="t" r="r" b="b"/>
              <a:pathLst>
                <a:path w="1672" h="577" extrusionOk="0">
                  <a:moveTo>
                    <a:pt x="1563" y="0"/>
                  </a:moveTo>
                  <a:cubicBezTo>
                    <a:pt x="1422" y="0"/>
                    <a:pt x="1125" y="82"/>
                    <a:pt x="790" y="202"/>
                  </a:cubicBezTo>
                  <a:cubicBezTo>
                    <a:pt x="365" y="323"/>
                    <a:pt x="0" y="445"/>
                    <a:pt x="0" y="536"/>
                  </a:cubicBezTo>
                  <a:cubicBezTo>
                    <a:pt x="13" y="561"/>
                    <a:pt x="83" y="576"/>
                    <a:pt x="195" y="576"/>
                  </a:cubicBezTo>
                  <a:cubicBezTo>
                    <a:pt x="353" y="576"/>
                    <a:pt x="597" y="547"/>
                    <a:pt x="882" y="475"/>
                  </a:cubicBezTo>
                  <a:cubicBezTo>
                    <a:pt x="1337" y="323"/>
                    <a:pt x="1672" y="80"/>
                    <a:pt x="1641" y="19"/>
                  </a:cubicBezTo>
                  <a:cubicBezTo>
                    <a:pt x="1628" y="6"/>
                    <a:pt x="1602" y="0"/>
                    <a:pt x="15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3970;p72"/>
            <p:cNvSpPr/>
            <p:nvPr/>
          </p:nvSpPr>
          <p:spPr>
            <a:xfrm>
              <a:off x="6364375" y="4484000"/>
              <a:ext cx="60050" cy="13075"/>
            </a:xfrm>
            <a:custGeom>
              <a:avLst/>
              <a:gdLst/>
              <a:ahLst/>
              <a:cxnLst/>
              <a:rect l="l" t="t" r="r" b="b"/>
              <a:pathLst>
                <a:path w="2402" h="523" extrusionOk="0">
                  <a:moveTo>
                    <a:pt x="96" y="0"/>
                  </a:moveTo>
                  <a:cubicBezTo>
                    <a:pt x="59" y="0"/>
                    <a:pt x="36" y="5"/>
                    <a:pt x="31" y="16"/>
                  </a:cubicBezTo>
                  <a:cubicBezTo>
                    <a:pt x="0" y="108"/>
                    <a:pt x="517" y="320"/>
                    <a:pt x="1186" y="442"/>
                  </a:cubicBezTo>
                  <a:cubicBezTo>
                    <a:pt x="1496" y="498"/>
                    <a:pt x="1781" y="522"/>
                    <a:pt x="1997" y="522"/>
                  </a:cubicBezTo>
                  <a:cubicBezTo>
                    <a:pt x="2245" y="522"/>
                    <a:pt x="2401" y="491"/>
                    <a:pt x="2401" y="442"/>
                  </a:cubicBezTo>
                  <a:cubicBezTo>
                    <a:pt x="2401" y="381"/>
                    <a:pt x="1854" y="290"/>
                    <a:pt x="1216" y="168"/>
                  </a:cubicBezTo>
                  <a:cubicBezTo>
                    <a:pt x="697" y="94"/>
                    <a:pt x="259" y="0"/>
                    <a:pt x="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3971;p72"/>
            <p:cNvSpPr/>
            <p:nvPr/>
          </p:nvSpPr>
          <p:spPr>
            <a:xfrm>
              <a:off x="6354500" y="4581475"/>
              <a:ext cx="38775" cy="36150"/>
            </a:xfrm>
            <a:custGeom>
              <a:avLst/>
              <a:gdLst/>
              <a:ahLst/>
              <a:cxnLst/>
              <a:rect l="l" t="t" r="r" b="b"/>
              <a:pathLst>
                <a:path w="1551" h="1446" extrusionOk="0">
                  <a:moveTo>
                    <a:pt x="82" y="0"/>
                  </a:moveTo>
                  <a:cubicBezTo>
                    <a:pt x="73" y="0"/>
                    <a:pt x="66" y="3"/>
                    <a:pt x="61" y="8"/>
                  </a:cubicBezTo>
                  <a:cubicBezTo>
                    <a:pt x="0" y="38"/>
                    <a:pt x="213" y="434"/>
                    <a:pt x="638" y="859"/>
                  </a:cubicBezTo>
                  <a:cubicBezTo>
                    <a:pt x="993" y="1214"/>
                    <a:pt x="1348" y="1446"/>
                    <a:pt x="1460" y="1446"/>
                  </a:cubicBezTo>
                  <a:cubicBezTo>
                    <a:pt x="1473" y="1446"/>
                    <a:pt x="1483" y="1443"/>
                    <a:pt x="1489" y="1437"/>
                  </a:cubicBezTo>
                  <a:cubicBezTo>
                    <a:pt x="1550" y="1376"/>
                    <a:pt x="1246" y="1042"/>
                    <a:pt x="821" y="646"/>
                  </a:cubicBezTo>
                  <a:cubicBezTo>
                    <a:pt x="460" y="285"/>
                    <a:pt x="175" y="0"/>
                    <a:pt x="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3972;p72"/>
            <p:cNvSpPr/>
            <p:nvPr/>
          </p:nvSpPr>
          <p:spPr>
            <a:xfrm>
              <a:off x="6100675" y="4181200"/>
              <a:ext cx="147450" cy="478750"/>
            </a:xfrm>
            <a:custGeom>
              <a:avLst/>
              <a:gdLst/>
              <a:ahLst/>
              <a:cxnLst/>
              <a:rect l="l" t="t" r="r" b="b"/>
              <a:pathLst>
                <a:path w="5898" h="19150" extrusionOk="0">
                  <a:moveTo>
                    <a:pt x="5898" y="1"/>
                  </a:moveTo>
                  <a:cubicBezTo>
                    <a:pt x="5898" y="1"/>
                    <a:pt x="5837" y="31"/>
                    <a:pt x="5685" y="92"/>
                  </a:cubicBezTo>
                  <a:cubicBezTo>
                    <a:pt x="5502" y="183"/>
                    <a:pt x="5320" y="274"/>
                    <a:pt x="5138" y="365"/>
                  </a:cubicBezTo>
                  <a:cubicBezTo>
                    <a:pt x="4469" y="760"/>
                    <a:pt x="3861" y="1247"/>
                    <a:pt x="3314" y="1794"/>
                  </a:cubicBezTo>
                  <a:cubicBezTo>
                    <a:pt x="1521" y="3678"/>
                    <a:pt x="396" y="6080"/>
                    <a:pt x="122" y="8633"/>
                  </a:cubicBezTo>
                  <a:cubicBezTo>
                    <a:pt x="1" y="10062"/>
                    <a:pt x="62" y="11460"/>
                    <a:pt x="335" y="12858"/>
                  </a:cubicBezTo>
                  <a:cubicBezTo>
                    <a:pt x="548" y="13983"/>
                    <a:pt x="822" y="15077"/>
                    <a:pt x="1186" y="16171"/>
                  </a:cubicBezTo>
                  <a:cubicBezTo>
                    <a:pt x="1460" y="17113"/>
                    <a:pt x="1733" y="17843"/>
                    <a:pt x="1946" y="18360"/>
                  </a:cubicBezTo>
                  <a:cubicBezTo>
                    <a:pt x="2037" y="18633"/>
                    <a:pt x="2129" y="18876"/>
                    <a:pt x="2281" y="19150"/>
                  </a:cubicBezTo>
                  <a:cubicBezTo>
                    <a:pt x="2220" y="18846"/>
                    <a:pt x="2129" y="18572"/>
                    <a:pt x="2037" y="18329"/>
                  </a:cubicBezTo>
                  <a:cubicBezTo>
                    <a:pt x="1885" y="17812"/>
                    <a:pt x="1642" y="17053"/>
                    <a:pt x="1369" y="16110"/>
                  </a:cubicBezTo>
                  <a:cubicBezTo>
                    <a:pt x="1034" y="15016"/>
                    <a:pt x="791" y="13922"/>
                    <a:pt x="609" y="12797"/>
                  </a:cubicBezTo>
                  <a:cubicBezTo>
                    <a:pt x="366" y="11429"/>
                    <a:pt x="274" y="10062"/>
                    <a:pt x="426" y="8663"/>
                  </a:cubicBezTo>
                  <a:cubicBezTo>
                    <a:pt x="700" y="6171"/>
                    <a:pt x="1764" y="3800"/>
                    <a:pt x="3466" y="1946"/>
                  </a:cubicBezTo>
                  <a:cubicBezTo>
                    <a:pt x="4195" y="1186"/>
                    <a:pt x="5016" y="548"/>
                    <a:pt x="5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3973;p72"/>
            <p:cNvSpPr/>
            <p:nvPr/>
          </p:nvSpPr>
          <p:spPr>
            <a:xfrm>
              <a:off x="6242775" y="4183900"/>
              <a:ext cx="167200" cy="479850"/>
            </a:xfrm>
            <a:custGeom>
              <a:avLst/>
              <a:gdLst/>
              <a:ahLst/>
              <a:cxnLst/>
              <a:rect l="l" t="t" r="r" b="b"/>
              <a:pathLst>
                <a:path w="6688" h="19194" extrusionOk="0">
                  <a:moveTo>
                    <a:pt x="44" y="1"/>
                  </a:moveTo>
                  <a:cubicBezTo>
                    <a:pt x="24" y="1"/>
                    <a:pt x="11" y="4"/>
                    <a:pt x="1" y="14"/>
                  </a:cubicBezTo>
                  <a:cubicBezTo>
                    <a:pt x="1" y="45"/>
                    <a:pt x="305" y="75"/>
                    <a:pt x="822" y="288"/>
                  </a:cubicBezTo>
                  <a:cubicBezTo>
                    <a:pt x="1551" y="622"/>
                    <a:pt x="2220" y="1048"/>
                    <a:pt x="2828" y="1564"/>
                  </a:cubicBezTo>
                  <a:cubicBezTo>
                    <a:pt x="3679" y="2355"/>
                    <a:pt x="4347" y="3327"/>
                    <a:pt x="4864" y="4391"/>
                  </a:cubicBezTo>
                  <a:cubicBezTo>
                    <a:pt x="5442" y="5698"/>
                    <a:pt x="5837" y="7066"/>
                    <a:pt x="6050" y="8495"/>
                  </a:cubicBezTo>
                  <a:cubicBezTo>
                    <a:pt x="6384" y="11078"/>
                    <a:pt x="6141" y="13723"/>
                    <a:pt x="5290" y="16215"/>
                  </a:cubicBezTo>
                  <a:cubicBezTo>
                    <a:pt x="4925" y="17218"/>
                    <a:pt x="4499" y="18221"/>
                    <a:pt x="4043" y="19194"/>
                  </a:cubicBezTo>
                  <a:cubicBezTo>
                    <a:pt x="4195" y="18951"/>
                    <a:pt x="4378" y="18707"/>
                    <a:pt x="4499" y="18434"/>
                  </a:cubicBezTo>
                  <a:cubicBezTo>
                    <a:pt x="4682" y="18130"/>
                    <a:pt x="4834" y="17826"/>
                    <a:pt x="4955" y="17522"/>
                  </a:cubicBezTo>
                  <a:cubicBezTo>
                    <a:pt x="5107" y="17157"/>
                    <a:pt x="5320" y="16732"/>
                    <a:pt x="5472" y="16245"/>
                  </a:cubicBezTo>
                  <a:cubicBezTo>
                    <a:pt x="6384" y="13753"/>
                    <a:pt x="6688" y="11078"/>
                    <a:pt x="6323" y="8434"/>
                  </a:cubicBezTo>
                  <a:cubicBezTo>
                    <a:pt x="6110" y="6975"/>
                    <a:pt x="5715" y="5577"/>
                    <a:pt x="5077" y="4270"/>
                  </a:cubicBezTo>
                  <a:cubicBezTo>
                    <a:pt x="4560" y="3175"/>
                    <a:pt x="3831" y="2203"/>
                    <a:pt x="2949" y="1382"/>
                  </a:cubicBezTo>
                  <a:cubicBezTo>
                    <a:pt x="2341" y="865"/>
                    <a:pt x="1642" y="470"/>
                    <a:pt x="882" y="197"/>
                  </a:cubicBezTo>
                  <a:cubicBezTo>
                    <a:pt x="670" y="105"/>
                    <a:pt x="457" y="45"/>
                    <a:pt x="244" y="14"/>
                  </a:cubicBezTo>
                  <a:cubicBezTo>
                    <a:pt x="143" y="14"/>
                    <a:pt x="82" y="1"/>
                    <a:pt x="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3974;p72"/>
            <p:cNvSpPr/>
            <p:nvPr/>
          </p:nvSpPr>
          <p:spPr>
            <a:xfrm>
              <a:off x="6073325" y="4647775"/>
              <a:ext cx="386825" cy="76775"/>
            </a:xfrm>
            <a:custGeom>
              <a:avLst/>
              <a:gdLst/>
              <a:ahLst/>
              <a:cxnLst/>
              <a:rect l="l" t="t" r="r" b="b"/>
              <a:pathLst>
                <a:path w="15473" h="3071" extrusionOk="0">
                  <a:moveTo>
                    <a:pt x="1" y="0"/>
                  </a:moveTo>
                  <a:lnTo>
                    <a:pt x="1" y="3070"/>
                  </a:lnTo>
                  <a:lnTo>
                    <a:pt x="15472" y="3070"/>
                  </a:lnTo>
                  <a:lnTo>
                    <a:pt x="15381" y="0"/>
                  </a:lnTo>
                  <a:close/>
                </a:path>
              </a:pathLst>
            </a:custGeom>
            <a:solidFill>
              <a:srgbClr val="F5AA79"/>
            </a:solidFill>
            <a:ln w="9875" cap="flat" cmpd="sng">
              <a:solidFill>
                <a:srgbClr val="F5AA78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3975;p72"/>
            <p:cNvSpPr/>
            <p:nvPr/>
          </p:nvSpPr>
          <p:spPr>
            <a:xfrm>
              <a:off x="6106000" y="4685775"/>
              <a:ext cx="326025" cy="235575"/>
            </a:xfrm>
            <a:custGeom>
              <a:avLst/>
              <a:gdLst/>
              <a:ahLst/>
              <a:cxnLst/>
              <a:rect l="l" t="t" r="r" b="b"/>
              <a:pathLst>
                <a:path w="13041" h="9423" extrusionOk="0">
                  <a:moveTo>
                    <a:pt x="1" y="0"/>
                  </a:moveTo>
                  <a:lnTo>
                    <a:pt x="882" y="9423"/>
                  </a:lnTo>
                  <a:lnTo>
                    <a:pt x="12129" y="9423"/>
                  </a:lnTo>
                  <a:lnTo>
                    <a:pt x="13040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AA79"/>
            </a:solidFill>
            <a:ln w="9875" cap="flat" cmpd="sng">
              <a:solidFill>
                <a:srgbClr val="F5AA78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3976;p72"/>
            <p:cNvSpPr/>
            <p:nvPr/>
          </p:nvSpPr>
          <p:spPr>
            <a:xfrm>
              <a:off x="6073325" y="4722250"/>
              <a:ext cx="386825" cy="6850"/>
            </a:xfrm>
            <a:custGeom>
              <a:avLst/>
              <a:gdLst/>
              <a:ahLst/>
              <a:cxnLst/>
              <a:rect l="l" t="t" r="r" b="b"/>
              <a:pathLst>
                <a:path w="15473" h="274" extrusionOk="0">
                  <a:moveTo>
                    <a:pt x="7721" y="0"/>
                  </a:moveTo>
                  <a:cubicBezTo>
                    <a:pt x="3466" y="0"/>
                    <a:pt x="1" y="61"/>
                    <a:pt x="1" y="122"/>
                  </a:cubicBezTo>
                  <a:cubicBezTo>
                    <a:pt x="1" y="213"/>
                    <a:pt x="3466" y="274"/>
                    <a:pt x="7721" y="274"/>
                  </a:cubicBezTo>
                  <a:cubicBezTo>
                    <a:pt x="12007" y="274"/>
                    <a:pt x="15472" y="213"/>
                    <a:pt x="15472" y="122"/>
                  </a:cubicBezTo>
                  <a:cubicBezTo>
                    <a:pt x="15472" y="61"/>
                    <a:pt x="12007" y="0"/>
                    <a:pt x="77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3977;p72"/>
            <p:cNvSpPr/>
            <p:nvPr/>
          </p:nvSpPr>
          <p:spPr>
            <a:xfrm>
              <a:off x="6124250" y="4773925"/>
              <a:ext cx="297125" cy="75250"/>
            </a:xfrm>
            <a:custGeom>
              <a:avLst/>
              <a:gdLst/>
              <a:ahLst/>
              <a:cxnLst/>
              <a:rect l="l" t="t" r="r" b="b"/>
              <a:pathLst>
                <a:path w="11885" h="3010" extrusionOk="0">
                  <a:moveTo>
                    <a:pt x="7265" y="0"/>
                  </a:moveTo>
                  <a:lnTo>
                    <a:pt x="7174" y="61"/>
                  </a:lnTo>
                  <a:lnTo>
                    <a:pt x="5836" y="1246"/>
                  </a:lnTo>
                  <a:lnTo>
                    <a:pt x="4343" y="2538"/>
                  </a:lnTo>
                  <a:lnTo>
                    <a:pt x="4343" y="2538"/>
                  </a:lnTo>
                  <a:lnTo>
                    <a:pt x="1824" y="517"/>
                  </a:lnTo>
                  <a:lnTo>
                    <a:pt x="1763" y="426"/>
                  </a:lnTo>
                  <a:lnTo>
                    <a:pt x="1672" y="517"/>
                  </a:lnTo>
                  <a:lnTo>
                    <a:pt x="426" y="2189"/>
                  </a:lnTo>
                  <a:cubicBezTo>
                    <a:pt x="274" y="2401"/>
                    <a:pt x="122" y="2614"/>
                    <a:pt x="0" y="2857"/>
                  </a:cubicBezTo>
                  <a:cubicBezTo>
                    <a:pt x="182" y="2675"/>
                    <a:pt x="365" y="2493"/>
                    <a:pt x="517" y="2280"/>
                  </a:cubicBezTo>
                  <a:lnTo>
                    <a:pt x="1792" y="715"/>
                  </a:lnTo>
                  <a:lnTo>
                    <a:pt x="1792" y="715"/>
                  </a:lnTo>
                  <a:lnTo>
                    <a:pt x="4286" y="2827"/>
                  </a:lnTo>
                  <a:lnTo>
                    <a:pt x="4347" y="2888"/>
                  </a:lnTo>
                  <a:lnTo>
                    <a:pt x="4438" y="2827"/>
                  </a:lnTo>
                  <a:lnTo>
                    <a:pt x="6018" y="1429"/>
                  </a:lnTo>
                  <a:lnTo>
                    <a:pt x="7285" y="335"/>
                  </a:lnTo>
                  <a:lnTo>
                    <a:pt x="7285" y="335"/>
                  </a:lnTo>
                  <a:cubicBezTo>
                    <a:pt x="8321" y="1109"/>
                    <a:pt x="9325" y="1970"/>
                    <a:pt x="10213" y="2918"/>
                  </a:cubicBezTo>
                  <a:lnTo>
                    <a:pt x="10274" y="3009"/>
                  </a:lnTo>
                  <a:lnTo>
                    <a:pt x="10365" y="2918"/>
                  </a:lnTo>
                  <a:cubicBezTo>
                    <a:pt x="10791" y="2493"/>
                    <a:pt x="11186" y="2037"/>
                    <a:pt x="11550" y="1520"/>
                  </a:cubicBezTo>
                  <a:cubicBezTo>
                    <a:pt x="11672" y="1338"/>
                    <a:pt x="11794" y="1125"/>
                    <a:pt x="11885" y="942"/>
                  </a:cubicBezTo>
                  <a:lnTo>
                    <a:pt x="11885" y="942"/>
                  </a:lnTo>
                  <a:cubicBezTo>
                    <a:pt x="11391" y="1552"/>
                    <a:pt x="10870" y="2161"/>
                    <a:pt x="10295" y="2718"/>
                  </a:cubicBezTo>
                  <a:lnTo>
                    <a:pt x="10295" y="2718"/>
                  </a:lnTo>
                  <a:cubicBezTo>
                    <a:pt x="9402" y="1717"/>
                    <a:pt x="8422" y="831"/>
                    <a:pt x="7356" y="61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3978;p72"/>
            <p:cNvSpPr/>
            <p:nvPr/>
          </p:nvSpPr>
          <p:spPr>
            <a:xfrm>
              <a:off x="5124975" y="1067150"/>
              <a:ext cx="584400" cy="568925"/>
            </a:xfrm>
            <a:custGeom>
              <a:avLst/>
              <a:gdLst/>
              <a:ahLst/>
              <a:cxnLst/>
              <a:rect l="l" t="t" r="r" b="b"/>
              <a:pathLst>
                <a:path w="23376" h="22757" extrusionOk="0">
                  <a:moveTo>
                    <a:pt x="18175" y="1"/>
                  </a:moveTo>
                  <a:cubicBezTo>
                    <a:pt x="17991" y="1"/>
                    <a:pt x="17805" y="70"/>
                    <a:pt x="17661" y="214"/>
                  </a:cubicBezTo>
                  <a:lnTo>
                    <a:pt x="305" y="16871"/>
                  </a:lnTo>
                  <a:cubicBezTo>
                    <a:pt x="1" y="17175"/>
                    <a:pt x="1" y="17661"/>
                    <a:pt x="305" y="17965"/>
                  </a:cubicBezTo>
                  <a:lnTo>
                    <a:pt x="274" y="17965"/>
                  </a:lnTo>
                  <a:lnTo>
                    <a:pt x="4651" y="22525"/>
                  </a:lnTo>
                  <a:cubicBezTo>
                    <a:pt x="4792" y="22681"/>
                    <a:pt x="4988" y="22757"/>
                    <a:pt x="5187" y="22757"/>
                  </a:cubicBezTo>
                  <a:cubicBezTo>
                    <a:pt x="5376" y="22757"/>
                    <a:pt x="5567" y="22688"/>
                    <a:pt x="5715" y="22555"/>
                  </a:cubicBezTo>
                  <a:lnTo>
                    <a:pt x="23102" y="5868"/>
                  </a:lnTo>
                  <a:cubicBezTo>
                    <a:pt x="23375" y="5564"/>
                    <a:pt x="23375" y="5078"/>
                    <a:pt x="23102" y="4804"/>
                  </a:cubicBezTo>
                  <a:lnTo>
                    <a:pt x="18725" y="245"/>
                  </a:lnTo>
                  <a:cubicBezTo>
                    <a:pt x="18581" y="85"/>
                    <a:pt x="18379" y="1"/>
                    <a:pt x="1817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3979;p72"/>
            <p:cNvSpPr/>
            <p:nvPr/>
          </p:nvSpPr>
          <p:spPr>
            <a:xfrm>
              <a:off x="5124975" y="1066050"/>
              <a:ext cx="585900" cy="570950"/>
            </a:xfrm>
            <a:custGeom>
              <a:avLst/>
              <a:gdLst/>
              <a:ahLst/>
              <a:cxnLst/>
              <a:rect l="l" t="t" r="r" b="b"/>
              <a:pathLst>
                <a:path w="23436" h="22838" extrusionOk="0">
                  <a:moveTo>
                    <a:pt x="18160" y="1"/>
                  </a:moveTo>
                  <a:cubicBezTo>
                    <a:pt x="17995" y="1"/>
                    <a:pt x="17833" y="48"/>
                    <a:pt x="17691" y="137"/>
                  </a:cubicBezTo>
                  <a:cubicBezTo>
                    <a:pt x="17509" y="319"/>
                    <a:pt x="17296" y="501"/>
                    <a:pt x="17114" y="684"/>
                  </a:cubicBezTo>
                  <a:lnTo>
                    <a:pt x="15989" y="1778"/>
                  </a:lnTo>
                  <a:lnTo>
                    <a:pt x="13831" y="3845"/>
                  </a:lnTo>
                  <a:lnTo>
                    <a:pt x="6323" y="11079"/>
                  </a:lnTo>
                  <a:lnTo>
                    <a:pt x="1277" y="15973"/>
                  </a:lnTo>
                  <a:lnTo>
                    <a:pt x="487" y="16733"/>
                  </a:lnTo>
                  <a:cubicBezTo>
                    <a:pt x="366" y="16824"/>
                    <a:pt x="274" y="16915"/>
                    <a:pt x="183" y="17037"/>
                  </a:cubicBezTo>
                  <a:cubicBezTo>
                    <a:pt x="1" y="17280"/>
                    <a:pt x="1" y="17614"/>
                    <a:pt x="183" y="17857"/>
                  </a:cubicBezTo>
                  <a:cubicBezTo>
                    <a:pt x="92" y="17736"/>
                    <a:pt x="62" y="17553"/>
                    <a:pt x="92" y="17401"/>
                  </a:cubicBezTo>
                  <a:cubicBezTo>
                    <a:pt x="92" y="17280"/>
                    <a:pt x="153" y="17158"/>
                    <a:pt x="214" y="17067"/>
                  </a:cubicBezTo>
                  <a:cubicBezTo>
                    <a:pt x="305" y="16945"/>
                    <a:pt x="396" y="16854"/>
                    <a:pt x="517" y="16763"/>
                  </a:cubicBezTo>
                  <a:lnTo>
                    <a:pt x="1308" y="16003"/>
                  </a:lnTo>
                  <a:lnTo>
                    <a:pt x="6384" y="11140"/>
                  </a:lnTo>
                  <a:lnTo>
                    <a:pt x="13922" y="3936"/>
                  </a:lnTo>
                  <a:lnTo>
                    <a:pt x="16050" y="1839"/>
                  </a:lnTo>
                  <a:cubicBezTo>
                    <a:pt x="16414" y="1474"/>
                    <a:pt x="16810" y="1140"/>
                    <a:pt x="17174" y="775"/>
                  </a:cubicBezTo>
                  <a:cubicBezTo>
                    <a:pt x="17387" y="593"/>
                    <a:pt x="17569" y="380"/>
                    <a:pt x="17752" y="228"/>
                  </a:cubicBezTo>
                  <a:cubicBezTo>
                    <a:pt x="17876" y="139"/>
                    <a:pt x="18010" y="92"/>
                    <a:pt x="18149" y="92"/>
                  </a:cubicBezTo>
                  <a:cubicBezTo>
                    <a:pt x="18248" y="92"/>
                    <a:pt x="18349" y="116"/>
                    <a:pt x="18451" y="167"/>
                  </a:cubicBezTo>
                  <a:cubicBezTo>
                    <a:pt x="18542" y="198"/>
                    <a:pt x="18664" y="289"/>
                    <a:pt x="18725" y="380"/>
                  </a:cubicBezTo>
                  <a:lnTo>
                    <a:pt x="19028" y="684"/>
                  </a:lnTo>
                  <a:cubicBezTo>
                    <a:pt x="19211" y="897"/>
                    <a:pt x="19393" y="1079"/>
                    <a:pt x="19576" y="1261"/>
                  </a:cubicBezTo>
                  <a:lnTo>
                    <a:pt x="20731" y="2447"/>
                  </a:lnTo>
                  <a:lnTo>
                    <a:pt x="23041" y="4878"/>
                  </a:lnTo>
                  <a:cubicBezTo>
                    <a:pt x="23223" y="5061"/>
                    <a:pt x="23284" y="5334"/>
                    <a:pt x="23193" y="5608"/>
                  </a:cubicBezTo>
                  <a:cubicBezTo>
                    <a:pt x="23162" y="5730"/>
                    <a:pt x="23071" y="5821"/>
                    <a:pt x="22980" y="5912"/>
                  </a:cubicBezTo>
                  <a:lnTo>
                    <a:pt x="22676" y="6216"/>
                  </a:lnTo>
                  <a:lnTo>
                    <a:pt x="21491" y="7340"/>
                  </a:lnTo>
                  <a:lnTo>
                    <a:pt x="19150" y="9590"/>
                  </a:lnTo>
                  <a:lnTo>
                    <a:pt x="14712" y="13845"/>
                  </a:lnTo>
                  <a:lnTo>
                    <a:pt x="7205" y="21079"/>
                  </a:lnTo>
                  <a:lnTo>
                    <a:pt x="5685" y="22538"/>
                  </a:lnTo>
                  <a:cubicBezTo>
                    <a:pt x="5543" y="22662"/>
                    <a:pt x="5370" y="22724"/>
                    <a:pt x="5196" y="22724"/>
                  </a:cubicBezTo>
                  <a:cubicBezTo>
                    <a:pt x="5072" y="22724"/>
                    <a:pt x="4948" y="22693"/>
                    <a:pt x="4834" y="22629"/>
                  </a:cubicBezTo>
                  <a:cubicBezTo>
                    <a:pt x="4712" y="22538"/>
                    <a:pt x="4591" y="22417"/>
                    <a:pt x="4499" y="22325"/>
                  </a:cubicBezTo>
                  <a:cubicBezTo>
                    <a:pt x="4408" y="22204"/>
                    <a:pt x="4287" y="22082"/>
                    <a:pt x="4195" y="21991"/>
                  </a:cubicBezTo>
                  <a:cubicBezTo>
                    <a:pt x="3375" y="21140"/>
                    <a:pt x="2676" y="20411"/>
                    <a:pt x="2098" y="19833"/>
                  </a:cubicBezTo>
                  <a:lnTo>
                    <a:pt x="761" y="18465"/>
                  </a:lnTo>
                  <a:lnTo>
                    <a:pt x="426" y="18100"/>
                  </a:lnTo>
                  <a:cubicBezTo>
                    <a:pt x="335" y="18009"/>
                    <a:pt x="274" y="17979"/>
                    <a:pt x="274" y="17979"/>
                  </a:cubicBezTo>
                  <a:lnTo>
                    <a:pt x="274" y="17979"/>
                  </a:lnTo>
                  <a:lnTo>
                    <a:pt x="396" y="18100"/>
                  </a:lnTo>
                  <a:lnTo>
                    <a:pt x="730" y="18496"/>
                  </a:lnTo>
                  <a:lnTo>
                    <a:pt x="2068" y="19894"/>
                  </a:lnTo>
                  <a:lnTo>
                    <a:pt x="4135" y="22082"/>
                  </a:lnTo>
                  <a:lnTo>
                    <a:pt x="4469" y="22386"/>
                  </a:lnTo>
                  <a:cubicBezTo>
                    <a:pt x="4560" y="22508"/>
                    <a:pt x="4682" y="22629"/>
                    <a:pt x="4803" y="22721"/>
                  </a:cubicBezTo>
                  <a:cubicBezTo>
                    <a:pt x="4934" y="22799"/>
                    <a:pt x="5081" y="22838"/>
                    <a:pt x="5225" y="22838"/>
                  </a:cubicBezTo>
                  <a:cubicBezTo>
                    <a:pt x="5418" y="22838"/>
                    <a:pt x="5607" y="22768"/>
                    <a:pt x="5746" y="22629"/>
                  </a:cubicBezTo>
                  <a:lnTo>
                    <a:pt x="7265" y="21170"/>
                  </a:lnTo>
                  <a:lnTo>
                    <a:pt x="14803" y="13936"/>
                  </a:lnTo>
                  <a:lnTo>
                    <a:pt x="19241" y="9711"/>
                  </a:lnTo>
                  <a:lnTo>
                    <a:pt x="21582" y="7462"/>
                  </a:lnTo>
                  <a:lnTo>
                    <a:pt x="22798" y="6307"/>
                  </a:lnTo>
                  <a:lnTo>
                    <a:pt x="23102" y="6033"/>
                  </a:lnTo>
                  <a:cubicBezTo>
                    <a:pt x="23193" y="5912"/>
                    <a:pt x="23284" y="5790"/>
                    <a:pt x="23345" y="5638"/>
                  </a:cubicBezTo>
                  <a:cubicBezTo>
                    <a:pt x="23436" y="5334"/>
                    <a:pt x="23375" y="5030"/>
                    <a:pt x="23162" y="4787"/>
                  </a:cubicBezTo>
                  <a:lnTo>
                    <a:pt x="20822" y="2386"/>
                  </a:lnTo>
                  <a:cubicBezTo>
                    <a:pt x="20457" y="1991"/>
                    <a:pt x="20062" y="1596"/>
                    <a:pt x="19697" y="1201"/>
                  </a:cubicBezTo>
                  <a:cubicBezTo>
                    <a:pt x="19515" y="988"/>
                    <a:pt x="19302" y="805"/>
                    <a:pt x="19120" y="623"/>
                  </a:cubicBezTo>
                  <a:lnTo>
                    <a:pt x="18846" y="319"/>
                  </a:lnTo>
                  <a:cubicBezTo>
                    <a:pt x="18755" y="198"/>
                    <a:pt x="18633" y="106"/>
                    <a:pt x="18512" y="76"/>
                  </a:cubicBezTo>
                  <a:cubicBezTo>
                    <a:pt x="18398" y="25"/>
                    <a:pt x="18278" y="1"/>
                    <a:pt x="18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3980;p72"/>
            <p:cNvSpPr/>
            <p:nvPr/>
          </p:nvSpPr>
          <p:spPr>
            <a:xfrm>
              <a:off x="5495050" y="1086925"/>
              <a:ext cx="190750" cy="192275"/>
            </a:xfrm>
            <a:custGeom>
              <a:avLst/>
              <a:gdLst/>
              <a:ahLst/>
              <a:cxnLst/>
              <a:rect l="l" t="t" r="r" b="b"/>
              <a:pathLst>
                <a:path w="7630" h="7691" extrusionOk="0">
                  <a:moveTo>
                    <a:pt x="3162" y="1"/>
                  </a:moveTo>
                  <a:lnTo>
                    <a:pt x="0" y="3071"/>
                  </a:lnTo>
                  <a:lnTo>
                    <a:pt x="4469" y="7691"/>
                  </a:lnTo>
                  <a:lnTo>
                    <a:pt x="7630" y="4621"/>
                  </a:lnTo>
                  <a:lnTo>
                    <a:pt x="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3981;p72"/>
            <p:cNvSpPr/>
            <p:nvPr/>
          </p:nvSpPr>
          <p:spPr>
            <a:xfrm>
              <a:off x="5238200" y="1336925"/>
              <a:ext cx="190775" cy="191525"/>
            </a:xfrm>
            <a:custGeom>
              <a:avLst/>
              <a:gdLst/>
              <a:ahLst/>
              <a:cxnLst/>
              <a:rect l="l" t="t" r="r" b="b"/>
              <a:pathLst>
                <a:path w="7631" h="7661" extrusionOk="0">
                  <a:moveTo>
                    <a:pt x="3162" y="1"/>
                  </a:moveTo>
                  <a:lnTo>
                    <a:pt x="1" y="3071"/>
                  </a:lnTo>
                  <a:lnTo>
                    <a:pt x="4499" y="7661"/>
                  </a:lnTo>
                  <a:lnTo>
                    <a:pt x="7630" y="4591"/>
                  </a:lnTo>
                  <a:lnTo>
                    <a:pt x="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3982;p72"/>
            <p:cNvSpPr/>
            <p:nvPr/>
          </p:nvSpPr>
          <p:spPr>
            <a:xfrm>
              <a:off x="5324075" y="1253350"/>
              <a:ext cx="190750" cy="192275"/>
            </a:xfrm>
            <a:custGeom>
              <a:avLst/>
              <a:gdLst/>
              <a:ahLst/>
              <a:cxnLst/>
              <a:rect l="l" t="t" r="r" b="b"/>
              <a:pathLst>
                <a:path w="7630" h="7691" extrusionOk="0">
                  <a:moveTo>
                    <a:pt x="3162" y="0"/>
                  </a:moveTo>
                  <a:lnTo>
                    <a:pt x="0" y="3070"/>
                  </a:lnTo>
                  <a:lnTo>
                    <a:pt x="4469" y="7691"/>
                  </a:lnTo>
                  <a:lnTo>
                    <a:pt x="7630" y="4621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3983;p72"/>
            <p:cNvSpPr/>
            <p:nvPr/>
          </p:nvSpPr>
          <p:spPr>
            <a:xfrm>
              <a:off x="5409950" y="1170525"/>
              <a:ext cx="190750" cy="191525"/>
            </a:xfrm>
            <a:custGeom>
              <a:avLst/>
              <a:gdLst/>
              <a:ahLst/>
              <a:cxnLst/>
              <a:rect l="l" t="t" r="r" b="b"/>
              <a:pathLst>
                <a:path w="7630" h="7661" extrusionOk="0">
                  <a:moveTo>
                    <a:pt x="3161" y="0"/>
                  </a:moveTo>
                  <a:lnTo>
                    <a:pt x="0" y="3070"/>
                  </a:lnTo>
                  <a:lnTo>
                    <a:pt x="4468" y="7660"/>
                  </a:lnTo>
                  <a:lnTo>
                    <a:pt x="7629" y="4590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3984;p72"/>
            <p:cNvSpPr/>
            <p:nvPr/>
          </p:nvSpPr>
          <p:spPr>
            <a:xfrm>
              <a:off x="5495050" y="1086925"/>
              <a:ext cx="190750" cy="192275"/>
            </a:xfrm>
            <a:custGeom>
              <a:avLst/>
              <a:gdLst/>
              <a:ahLst/>
              <a:cxnLst/>
              <a:rect l="l" t="t" r="r" b="b"/>
              <a:pathLst>
                <a:path w="7630" h="7691" extrusionOk="0">
                  <a:moveTo>
                    <a:pt x="3162" y="1"/>
                  </a:moveTo>
                  <a:lnTo>
                    <a:pt x="0" y="3071"/>
                  </a:lnTo>
                  <a:lnTo>
                    <a:pt x="4469" y="7691"/>
                  </a:lnTo>
                  <a:lnTo>
                    <a:pt x="7630" y="4621"/>
                  </a:lnTo>
                  <a:lnTo>
                    <a:pt x="31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3985;p72"/>
            <p:cNvSpPr/>
            <p:nvPr/>
          </p:nvSpPr>
          <p:spPr>
            <a:xfrm>
              <a:off x="5238200" y="1336925"/>
              <a:ext cx="190775" cy="191525"/>
            </a:xfrm>
            <a:custGeom>
              <a:avLst/>
              <a:gdLst/>
              <a:ahLst/>
              <a:cxnLst/>
              <a:rect l="l" t="t" r="r" b="b"/>
              <a:pathLst>
                <a:path w="7631" h="7661" extrusionOk="0">
                  <a:moveTo>
                    <a:pt x="3162" y="1"/>
                  </a:moveTo>
                  <a:lnTo>
                    <a:pt x="1" y="3071"/>
                  </a:lnTo>
                  <a:lnTo>
                    <a:pt x="4499" y="7661"/>
                  </a:lnTo>
                  <a:lnTo>
                    <a:pt x="7630" y="4591"/>
                  </a:lnTo>
                  <a:lnTo>
                    <a:pt x="31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3986;p72"/>
            <p:cNvSpPr/>
            <p:nvPr/>
          </p:nvSpPr>
          <p:spPr>
            <a:xfrm>
              <a:off x="5324075" y="1253350"/>
              <a:ext cx="190750" cy="192275"/>
            </a:xfrm>
            <a:custGeom>
              <a:avLst/>
              <a:gdLst/>
              <a:ahLst/>
              <a:cxnLst/>
              <a:rect l="l" t="t" r="r" b="b"/>
              <a:pathLst>
                <a:path w="7630" h="7691" extrusionOk="0">
                  <a:moveTo>
                    <a:pt x="3162" y="0"/>
                  </a:moveTo>
                  <a:lnTo>
                    <a:pt x="0" y="3070"/>
                  </a:lnTo>
                  <a:lnTo>
                    <a:pt x="4469" y="7691"/>
                  </a:lnTo>
                  <a:lnTo>
                    <a:pt x="7630" y="4621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3987;p72"/>
            <p:cNvSpPr/>
            <p:nvPr/>
          </p:nvSpPr>
          <p:spPr>
            <a:xfrm>
              <a:off x="5409950" y="1170525"/>
              <a:ext cx="190750" cy="191525"/>
            </a:xfrm>
            <a:custGeom>
              <a:avLst/>
              <a:gdLst/>
              <a:ahLst/>
              <a:cxnLst/>
              <a:rect l="l" t="t" r="r" b="b"/>
              <a:pathLst>
                <a:path w="7630" h="7661" extrusionOk="0">
                  <a:moveTo>
                    <a:pt x="3161" y="0"/>
                  </a:moveTo>
                  <a:lnTo>
                    <a:pt x="0" y="3070"/>
                  </a:lnTo>
                  <a:lnTo>
                    <a:pt x="4468" y="7660"/>
                  </a:lnTo>
                  <a:lnTo>
                    <a:pt x="7629" y="4590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3988;p72"/>
            <p:cNvSpPr/>
            <p:nvPr/>
          </p:nvSpPr>
          <p:spPr>
            <a:xfrm>
              <a:off x="5134100" y="1181500"/>
              <a:ext cx="638325" cy="462875"/>
            </a:xfrm>
            <a:custGeom>
              <a:avLst/>
              <a:gdLst/>
              <a:ahLst/>
              <a:cxnLst/>
              <a:rect l="l" t="t" r="r" b="b"/>
              <a:pathLst>
                <a:path w="25533" h="18515" extrusionOk="0">
                  <a:moveTo>
                    <a:pt x="21590" y="1"/>
                  </a:moveTo>
                  <a:cubicBezTo>
                    <a:pt x="21477" y="1"/>
                    <a:pt x="21361" y="26"/>
                    <a:pt x="21247" y="78"/>
                  </a:cubicBezTo>
                  <a:lnTo>
                    <a:pt x="487" y="11568"/>
                  </a:lnTo>
                  <a:cubicBezTo>
                    <a:pt x="122" y="11780"/>
                    <a:pt x="1" y="12236"/>
                    <a:pt x="213" y="12601"/>
                  </a:cubicBezTo>
                  <a:lnTo>
                    <a:pt x="3253" y="18103"/>
                  </a:lnTo>
                  <a:cubicBezTo>
                    <a:pt x="3404" y="18362"/>
                    <a:pt x="3664" y="18514"/>
                    <a:pt x="3932" y="18514"/>
                  </a:cubicBezTo>
                  <a:cubicBezTo>
                    <a:pt x="4041" y="18514"/>
                    <a:pt x="4151" y="18489"/>
                    <a:pt x="4256" y="18437"/>
                  </a:cubicBezTo>
                  <a:lnTo>
                    <a:pt x="25047" y="6947"/>
                  </a:lnTo>
                  <a:cubicBezTo>
                    <a:pt x="25411" y="6735"/>
                    <a:pt x="25533" y="6279"/>
                    <a:pt x="25320" y="5914"/>
                  </a:cubicBezTo>
                  <a:lnTo>
                    <a:pt x="22281" y="412"/>
                  </a:lnTo>
                  <a:cubicBezTo>
                    <a:pt x="22129" y="153"/>
                    <a:pt x="21870" y="1"/>
                    <a:pt x="2159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3989;p72"/>
            <p:cNvSpPr/>
            <p:nvPr/>
          </p:nvSpPr>
          <p:spPr>
            <a:xfrm>
              <a:off x="5136375" y="1179500"/>
              <a:ext cx="636050" cy="465775"/>
            </a:xfrm>
            <a:custGeom>
              <a:avLst/>
              <a:gdLst/>
              <a:ahLst/>
              <a:cxnLst/>
              <a:rect l="l" t="t" r="r" b="b"/>
              <a:pathLst>
                <a:path w="25442" h="18631" extrusionOk="0">
                  <a:moveTo>
                    <a:pt x="61" y="12043"/>
                  </a:moveTo>
                  <a:cubicBezTo>
                    <a:pt x="1" y="12195"/>
                    <a:pt x="1" y="12377"/>
                    <a:pt x="61" y="12529"/>
                  </a:cubicBezTo>
                  <a:cubicBezTo>
                    <a:pt x="31" y="12377"/>
                    <a:pt x="31" y="12195"/>
                    <a:pt x="61" y="12043"/>
                  </a:cubicBezTo>
                  <a:close/>
                  <a:moveTo>
                    <a:pt x="61" y="12529"/>
                  </a:moveTo>
                  <a:cubicBezTo>
                    <a:pt x="61" y="12590"/>
                    <a:pt x="92" y="12620"/>
                    <a:pt x="122" y="12681"/>
                  </a:cubicBezTo>
                  <a:cubicBezTo>
                    <a:pt x="92" y="12620"/>
                    <a:pt x="92" y="12590"/>
                    <a:pt x="61" y="12529"/>
                  </a:cubicBezTo>
                  <a:close/>
                  <a:moveTo>
                    <a:pt x="122" y="12681"/>
                  </a:moveTo>
                  <a:cubicBezTo>
                    <a:pt x="122" y="12681"/>
                    <a:pt x="153" y="12742"/>
                    <a:pt x="213" y="12833"/>
                  </a:cubicBezTo>
                  <a:lnTo>
                    <a:pt x="122" y="12681"/>
                  </a:lnTo>
                  <a:close/>
                  <a:moveTo>
                    <a:pt x="21563" y="1"/>
                  </a:moveTo>
                  <a:cubicBezTo>
                    <a:pt x="21487" y="1"/>
                    <a:pt x="21412" y="12"/>
                    <a:pt x="21338" y="36"/>
                  </a:cubicBezTo>
                  <a:cubicBezTo>
                    <a:pt x="21217" y="67"/>
                    <a:pt x="21065" y="128"/>
                    <a:pt x="20943" y="188"/>
                  </a:cubicBezTo>
                  <a:lnTo>
                    <a:pt x="20609" y="401"/>
                  </a:lnTo>
                  <a:lnTo>
                    <a:pt x="19272" y="1161"/>
                  </a:lnTo>
                  <a:lnTo>
                    <a:pt x="16658" y="2590"/>
                  </a:lnTo>
                  <a:lnTo>
                    <a:pt x="7660" y="7575"/>
                  </a:lnTo>
                  <a:lnTo>
                    <a:pt x="1581" y="10979"/>
                  </a:lnTo>
                  <a:lnTo>
                    <a:pt x="639" y="11496"/>
                  </a:lnTo>
                  <a:cubicBezTo>
                    <a:pt x="487" y="11556"/>
                    <a:pt x="365" y="11648"/>
                    <a:pt x="244" y="11739"/>
                  </a:cubicBezTo>
                  <a:cubicBezTo>
                    <a:pt x="153" y="11830"/>
                    <a:pt x="92" y="11921"/>
                    <a:pt x="61" y="12043"/>
                  </a:cubicBezTo>
                  <a:cubicBezTo>
                    <a:pt x="122" y="11952"/>
                    <a:pt x="183" y="11830"/>
                    <a:pt x="274" y="11769"/>
                  </a:cubicBezTo>
                  <a:cubicBezTo>
                    <a:pt x="396" y="11678"/>
                    <a:pt x="517" y="11587"/>
                    <a:pt x="639" y="11556"/>
                  </a:cubicBezTo>
                  <a:lnTo>
                    <a:pt x="1581" y="11009"/>
                  </a:lnTo>
                  <a:lnTo>
                    <a:pt x="7660" y="7666"/>
                  </a:lnTo>
                  <a:lnTo>
                    <a:pt x="16718" y="2711"/>
                  </a:lnTo>
                  <a:lnTo>
                    <a:pt x="19332" y="1283"/>
                  </a:lnTo>
                  <a:lnTo>
                    <a:pt x="20670" y="523"/>
                  </a:lnTo>
                  <a:lnTo>
                    <a:pt x="21004" y="340"/>
                  </a:lnTo>
                  <a:cubicBezTo>
                    <a:pt x="21126" y="280"/>
                    <a:pt x="21247" y="219"/>
                    <a:pt x="21369" y="158"/>
                  </a:cubicBezTo>
                  <a:cubicBezTo>
                    <a:pt x="21422" y="143"/>
                    <a:pt x="21479" y="135"/>
                    <a:pt x="21537" y="135"/>
                  </a:cubicBezTo>
                  <a:cubicBezTo>
                    <a:pt x="21711" y="135"/>
                    <a:pt x="21893" y="204"/>
                    <a:pt x="22007" y="340"/>
                  </a:cubicBezTo>
                  <a:cubicBezTo>
                    <a:pt x="22098" y="432"/>
                    <a:pt x="22159" y="553"/>
                    <a:pt x="22220" y="675"/>
                  </a:cubicBezTo>
                  <a:lnTo>
                    <a:pt x="22402" y="1009"/>
                  </a:lnTo>
                  <a:lnTo>
                    <a:pt x="22797" y="1708"/>
                  </a:lnTo>
                  <a:lnTo>
                    <a:pt x="23588" y="3137"/>
                  </a:lnTo>
                  <a:lnTo>
                    <a:pt x="25168" y="6024"/>
                  </a:lnTo>
                  <a:cubicBezTo>
                    <a:pt x="25320" y="6237"/>
                    <a:pt x="25320" y="6541"/>
                    <a:pt x="25168" y="6754"/>
                  </a:cubicBezTo>
                  <a:cubicBezTo>
                    <a:pt x="25108" y="6845"/>
                    <a:pt x="25016" y="6936"/>
                    <a:pt x="24895" y="6997"/>
                  </a:cubicBezTo>
                  <a:lnTo>
                    <a:pt x="24500" y="7210"/>
                  </a:lnTo>
                  <a:lnTo>
                    <a:pt x="23071" y="8000"/>
                  </a:lnTo>
                  <a:lnTo>
                    <a:pt x="20275" y="9550"/>
                  </a:lnTo>
                  <a:lnTo>
                    <a:pt x="14955" y="12499"/>
                  </a:lnTo>
                  <a:lnTo>
                    <a:pt x="5928" y="17484"/>
                  </a:lnTo>
                  <a:cubicBezTo>
                    <a:pt x="5290" y="17848"/>
                    <a:pt x="4682" y="18183"/>
                    <a:pt x="4104" y="18487"/>
                  </a:cubicBezTo>
                  <a:cubicBezTo>
                    <a:pt x="4013" y="18523"/>
                    <a:pt x="3920" y="18540"/>
                    <a:pt x="3829" y="18540"/>
                  </a:cubicBezTo>
                  <a:cubicBezTo>
                    <a:pt x="3614" y="18540"/>
                    <a:pt x="3411" y="18444"/>
                    <a:pt x="3283" y="18274"/>
                  </a:cubicBezTo>
                  <a:cubicBezTo>
                    <a:pt x="3101" y="18031"/>
                    <a:pt x="2979" y="17757"/>
                    <a:pt x="2828" y="17514"/>
                  </a:cubicBezTo>
                  <a:lnTo>
                    <a:pt x="1369" y="14900"/>
                  </a:lnTo>
                  <a:lnTo>
                    <a:pt x="457" y="13259"/>
                  </a:lnTo>
                  <a:lnTo>
                    <a:pt x="213" y="12833"/>
                  </a:lnTo>
                  <a:lnTo>
                    <a:pt x="213" y="12833"/>
                  </a:lnTo>
                  <a:cubicBezTo>
                    <a:pt x="244" y="12924"/>
                    <a:pt x="335" y="13076"/>
                    <a:pt x="426" y="13259"/>
                  </a:cubicBezTo>
                  <a:lnTo>
                    <a:pt x="1338" y="14930"/>
                  </a:lnTo>
                  <a:lnTo>
                    <a:pt x="2767" y="17544"/>
                  </a:lnTo>
                  <a:cubicBezTo>
                    <a:pt x="2919" y="17787"/>
                    <a:pt x="3040" y="18061"/>
                    <a:pt x="3223" y="18335"/>
                  </a:cubicBezTo>
                  <a:cubicBezTo>
                    <a:pt x="3373" y="18528"/>
                    <a:pt x="3600" y="18631"/>
                    <a:pt x="3839" y="18631"/>
                  </a:cubicBezTo>
                  <a:cubicBezTo>
                    <a:pt x="3937" y="18631"/>
                    <a:pt x="4037" y="18613"/>
                    <a:pt x="4135" y="18578"/>
                  </a:cubicBezTo>
                  <a:cubicBezTo>
                    <a:pt x="4712" y="18274"/>
                    <a:pt x="5320" y="17939"/>
                    <a:pt x="5958" y="17575"/>
                  </a:cubicBezTo>
                  <a:lnTo>
                    <a:pt x="14986" y="12620"/>
                  </a:lnTo>
                  <a:lnTo>
                    <a:pt x="20305" y="9672"/>
                  </a:lnTo>
                  <a:lnTo>
                    <a:pt x="23132" y="8122"/>
                  </a:lnTo>
                  <a:lnTo>
                    <a:pt x="24560" y="7301"/>
                  </a:lnTo>
                  <a:lnTo>
                    <a:pt x="24925" y="7119"/>
                  </a:lnTo>
                  <a:cubicBezTo>
                    <a:pt x="25047" y="7058"/>
                    <a:pt x="25168" y="6936"/>
                    <a:pt x="25260" y="6815"/>
                  </a:cubicBezTo>
                  <a:cubicBezTo>
                    <a:pt x="25412" y="6572"/>
                    <a:pt x="25442" y="6237"/>
                    <a:pt x="25290" y="5964"/>
                  </a:cubicBezTo>
                  <a:lnTo>
                    <a:pt x="23679" y="3076"/>
                  </a:lnTo>
                  <a:lnTo>
                    <a:pt x="22919" y="1678"/>
                  </a:lnTo>
                  <a:lnTo>
                    <a:pt x="22554" y="918"/>
                  </a:lnTo>
                  <a:lnTo>
                    <a:pt x="22372" y="584"/>
                  </a:lnTo>
                  <a:cubicBezTo>
                    <a:pt x="22311" y="462"/>
                    <a:pt x="22220" y="340"/>
                    <a:pt x="22129" y="219"/>
                  </a:cubicBezTo>
                  <a:cubicBezTo>
                    <a:pt x="21973" y="85"/>
                    <a:pt x="21768" y="1"/>
                    <a:pt x="21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3990;p72"/>
            <p:cNvSpPr/>
            <p:nvPr/>
          </p:nvSpPr>
          <p:spPr>
            <a:xfrm>
              <a:off x="5566475" y="1208525"/>
              <a:ext cx="174050" cy="193775"/>
            </a:xfrm>
            <a:custGeom>
              <a:avLst/>
              <a:gdLst/>
              <a:ahLst/>
              <a:cxnLst/>
              <a:rect l="l" t="t" r="r" b="b"/>
              <a:pathLst>
                <a:path w="6962" h="7751" extrusionOk="0">
                  <a:moveTo>
                    <a:pt x="3831" y="0"/>
                  </a:moveTo>
                  <a:lnTo>
                    <a:pt x="1" y="2158"/>
                  </a:lnTo>
                  <a:lnTo>
                    <a:pt x="3131" y="7751"/>
                  </a:lnTo>
                  <a:lnTo>
                    <a:pt x="6961" y="562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3991;p72"/>
            <p:cNvSpPr/>
            <p:nvPr/>
          </p:nvSpPr>
          <p:spPr>
            <a:xfrm>
              <a:off x="5254175" y="1384050"/>
              <a:ext cx="174025" cy="193800"/>
            </a:xfrm>
            <a:custGeom>
              <a:avLst/>
              <a:gdLst/>
              <a:ahLst/>
              <a:cxnLst/>
              <a:rect l="l" t="t" r="r" b="b"/>
              <a:pathLst>
                <a:path w="6961" h="7752" extrusionOk="0">
                  <a:moveTo>
                    <a:pt x="3830" y="0"/>
                  </a:moveTo>
                  <a:lnTo>
                    <a:pt x="0" y="2159"/>
                  </a:lnTo>
                  <a:lnTo>
                    <a:pt x="3131" y="7751"/>
                  </a:lnTo>
                  <a:lnTo>
                    <a:pt x="6961" y="5593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3992;p72"/>
            <p:cNvSpPr/>
            <p:nvPr/>
          </p:nvSpPr>
          <p:spPr>
            <a:xfrm>
              <a:off x="5358275" y="1325550"/>
              <a:ext cx="174025" cy="193775"/>
            </a:xfrm>
            <a:custGeom>
              <a:avLst/>
              <a:gdLst/>
              <a:ahLst/>
              <a:cxnLst/>
              <a:rect l="l" t="t" r="r" b="b"/>
              <a:pathLst>
                <a:path w="6961" h="7751" extrusionOk="0">
                  <a:moveTo>
                    <a:pt x="3830" y="0"/>
                  </a:moveTo>
                  <a:lnTo>
                    <a:pt x="0" y="2158"/>
                  </a:lnTo>
                  <a:lnTo>
                    <a:pt x="3131" y="7751"/>
                  </a:lnTo>
                  <a:lnTo>
                    <a:pt x="6961" y="5593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3993;p72"/>
            <p:cNvSpPr/>
            <p:nvPr/>
          </p:nvSpPr>
          <p:spPr>
            <a:xfrm>
              <a:off x="5462375" y="1267025"/>
              <a:ext cx="174800" cy="193800"/>
            </a:xfrm>
            <a:custGeom>
              <a:avLst/>
              <a:gdLst/>
              <a:ahLst/>
              <a:cxnLst/>
              <a:rect l="l" t="t" r="r" b="b"/>
              <a:pathLst>
                <a:path w="6992" h="7752" extrusionOk="0">
                  <a:moveTo>
                    <a:pt x="3861" y="1"/>
                  </a:moveTo>
                  <a:lnTo>
                    <a:pt x="0" y="2159"/>
                  </a:lnTo>
                  <a:lnTo>
                    <a:pt x="3162" y="7751"/>
                  </a:lnTo>
                  <a:lnTo>
                    <a:pt x="6991" y="5593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3994;p72"/>
            <p:cNvSpPr/>
            <p:nvPr/>
          </p:nvSpPr>
          <p:spPr>
            <a:xfrm>
              <a:off x="5566475" y="1208525"/>
              <a:ext cx="174050" cy="193775"/>
            </a:xfrm>
            <a:custGeom>
              <a:avLst/>
              <a:gdLst/>
              <a:ahLst/>
              <a:cxnLst/>
              <a:rect l="l" t="t" r="r" b="b"/>
              <a:pathLst>
                <a:path w="6962" h="7751" extrusionOk="0">
                  <a:moveTo>
                    <a:pt x="3831" y="0"/>
                  </a:moveTo>
                  <a:lnTo>
                    <a:pt x="1" y="2158"/>
                  </a:lnTo>
                  <a:lnTo>
                    <a:pt x="3131" y="7751"/>
                  </a:lnTo>
                  <a:lnTo>
                    <a:pt x="6961" y="562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3995;p72"/>
            <p:cNvSpPr/>
            <p:nvPr/>
          </p:nvSpPr>
          <p:spPr>
            <a:xfrm>
              <a:off x="5254175" y="1384050"/>
              <a:ext cx="174025" cy="193800"/>
            </a:xfrm>
            <a:custGeom>
              <a:avLst/>
              <a:gdLst/>
              <a:ahLst/>
              <a:cxnLst/>
              <a:rect l="l" t="t" r="r" b="b"/>
              <a:pathLst>
                <a:path w="6961" h="7752" extrusionOk="0">
                  <a:moveTo>
                    <a:pt x="3830" y="0"/>
                  </a:moveTo>
                  <a:lnTo>
                    <a:pt x="0" y="2159"/>
                  </a:lnTo>
                  <a:lnTo>
                    <a:pt x="3131" y="7751"/>
                  </a:lnTo>
                  <a:lnTo>
                    <a:pt x="6961" y="5593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3996;p72"/>
            <p:cNvSpPr/>
            <p:nvPr/>
          </p:nvSpPr>
          <p:spPr>
            <a:xfrm>
              <a:off x="5358275" y="1325550"/>
              <a:ext cx="174025" cy="193775"/>
            </a:xfrm>
            <a:custGeom>
              <a:avLst/>
              <a:gdLst/>
              <a:ahLst/>
              <a:cxnLst/>
              <a:rect l="l" t="t" r="r" b="b"/>
              <a:pathLst>
                <a:path w="6961" h="7751" extrusionOk="0">
                  <a:moveTo>
                    <a:pt x="3830" y="0"/>
                  </a:moveTo>
                  <a:lnTo>
                    <a:pt x="0" y="2158"/>
                  </a:lnTo>
                  <a:lnTo>
                    <a:pt x="3131" y="7751"/>
                  </a:lnTo>
                  <a:lnTo>
                    <a:pt x="6961" y="5593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3997;p72"/>
            <p:cNvSpPr/>
            <p:nvPr/>
          </p:nvSpPr>
          <p:spPr>
            <a:xfrm>
              <a:off x="5462375" y="1267025"/>
              <a:ext cx="174800" cy="193800"/>
            </a:xfrm>
            <a:custGeom>
              <a:avLst/>
              <a:gdLst/>
              <a:ahLst/>
              <a:cxnLst/>
              <a:rect l="l" t="t" r="r" b="b"/>
              <a:pathLst>
                <a:path w="6992" h="7752" extrusionOk="0">
                  <a:moveTo>
                    <a:pt x="3861" y="1"/>
                  </a:moveTo>
                  <a:lnTo>
                    <a:pt x="0" y="2159"/>
                  </a:lnTo>
                  <a:lnTo>
                    <a:pt x="3162" y="7751"/>
                  </a:lnTo>
                  <a:lnTo>
                    <a:pt x="6991" y="5593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3998;p72"/>
            <p:cNvSpPr/>
            <p:nvPr/>
          </p:nvSpPr>
          <p:spPr>
            <a:xfrm>
              <a:off x="5118150" y="1338775"/>
              <a:ext cx="684675" cy="325375"/>
            </a:xfrm>
            <a:custGeom>
              <a:avLst/>
              <a:gdLst/>
              <a:ahLst/>
              <a:cxnLst/>
              <a:rect l="l" t="t" r="r" b="b"/>
              <a:pathLst>
                <a:path w="27387" h="13015" extrusionOk="0">
                  <a:moveTo>
                    <a:pt x="25230" y="1"/>
                  </a:moveTo>
                  <a:cubicBezTo>
                    <a:pt x="25179" y="1"/>
                    <a:pt x="25128" y="6"/>
                    <a:pt x="25077" y="18"/>
                  </a:cubicBezTo>
                  <a:lnTo>
                    <a:pt x="25046" y="18"/>
                  </a:lnTo>
                  <a:lnTo>
                    <a:pt x="699" y="5337"/>
                  </a:lnTo>
                  <a:cubicBezTo>
                    <a:pt x="274" y="5429"/>
                    <a:pt x="0" y="5824"/>
                    <a:pt x="91" y="6249"/>
                  </a:cubicBezTo>
                  <a:lnTo>
                    <a:pt x="91" y="6280"/>
                  </a:lnTo>
                  <a:lnTo>
                    <a:pt x="1429" y="12420"/>
                  </a:lnTo>
                  <a:cubicBezTo>
                    <a:pt x="1508" y="12763"/>
                    <a:pt x="1817" y="13015"/>
                    <a:pt x="2176" y="13015"/>
                  </a:cubicBezTo>
                  <a:cubicBezTo>
                    <a:pt x="2230" y="13015"/>
                    <a:pt x="2285" y="13009"/>
                    <a:pt x="2341" y="12997"/>
                  </a:cubicBezTo>
                  <a:lnTo>
                    <a:pt x="2371" y="12997"/>
                  </a:lnTo>
                  <a:lnTo>
                    <a:pt x="26718" y="7678"/>
                  </a:lnTo>
                  <a:cubicBezTo>
                    <a:pt x="27144" y="7617"/>
                    <a:pt x="27387" y="7222"/>
                    <a:pt x="27326" y="6796"/>
                  </a:cubicBezTo>
                  <a:cubicBezTo>
                    <a:pt x="27326" y="6796"/>
                    <a:pt x="27326" y="6796"/>
                    <a:pt x="27326" y="6766"/>
                  </a:cubicBezTo>
                  <a:lnTo>
                    <a:pt x="25958" y="626"/>
                  </a:lnTo>
                  <a:cubicBezTo>
                    <a:pt x="25879" y="256"/>
                    <a:pt x="25569" y="1"/>
                    <a:pt x="2523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3999;p72"/>
            <p:cNvSpPr/>
            <p:nvPr/>
          </p:nvSpPr>
          <p:spPr>
            <a:xfrm>
              <a:off x="5119675" y="1337875"/>
              <a:ext cx="685425" cy="328875"/>
            </a:xfrm>
            <a:custGeom>
              <a:avLst/>
              <a:gdLst/>
              <a:ahLst/>
              <a:cxnLst/>
              <a:rect l="l" t="t" r="r" b="b"/>
              <a:pathLst>
                <a:path w="27417" h="13155" extrusionOk="0">
                  <a:moveTo>
                    <a:pt x="25118" y="1"/>
                  </a:moveTo>
                  <a:cubicBezTo>
                    <a:pt x="25046" y="1"/>
                    <a:pt x="24970" y="9"/>
                    <a:pt x="24894" y="24"/>
                  </a:cubicBezTo>
                  <a:lnTo>
                    <a:pt x="24104" y="206"/>
                  </a:lnTo>
                  <a:lnTo>
                    <a:pt x="22554" y="540"/>
                  </a:lnTo>
                  <a:lnTo>
                    <a:pt x="19514" y="1209"/>
                  </a:lnTo>
                  <a:lnTo>
                    <a:pt x="9058" y="3489"/>
                  </a:lnTo>
                  <a:lnTo>
                    <a:pt x="2037" y="5069"/>
                  </a:lnTo>
                  <a:lnTo>
                    <a:pt x="912" y="5313"/>
                  </a:lnTo>
                  <a:cubicBezTo>
                    <a:pt x="760" y="5343"/>
                    <a:pt x="608" y="5373"/>
                    <a:pt x="486" y="5404"/>
                  </a:cubicBezTo>
                  <a:cubicBezTo>
                    <a:pt x="365" y="5465"/>
                    <a:pt x="243" y="5556"/>
                    <a:pt x="182" y="5647"/>
                  </a:cubicBezTo>
                  <a:cubicBezTo>
                    <a:pt x="61" y="5769"/>
                    <a:pt x="0" y="5951"/>
                    <a:pt x="0" y="6133"/>
                  </a:cubicBezTo>
                  <a:cubicBezTo>
                    <a:pt x="0" y="6194"/>
                    <a:pt x="0" y="6255"/>
                    <a:pt x="30" y="6316"/>
                  </a:cubicBezTo>
                  <a:lnTo>
                    <a:pt x="30" y="6255"/>
                  </a:lnTo>
                  <a:cubicBezTo>
                    <a:pt x="30" y="6103"/>
                    <a:pt x="91" y="5920"/>
                    <a:pt x="182" y="5799"/>
                  </a:cubicBezTo>
                  <a:cubicBezTo>
                    <a:pt x="274" y="5708"/>
                    <a:pt x="365" y="5617"/>
                    <a:pt x="486" y="5586"/>
                  </a:cubicBezTo>
                  <a:cubicBezTo>
                    <a:pt x="638" y="5525"/>
                    <a:pt x="790" y="5495"/>
                    <a:pt x="912" y="5465"/>
                  </a:cubicBezTo>
                  <a:lnTo>
                    <a:pt x="2037" y="5252"/>
                  </a:lnTo>
                  <a:lnTo>
                    <a:pt x="9088" y="3732"/>
                  </a:lnTo>
                  <a:lnTo>
                    <a:pt x="19544" y="1452"/>
                  </a:lnTo>
                  <a:lnTo>
                    <a:pt x="22584" y="784"/>
                  </a:lnTo>
                  <a:lnTo>
                    <a:pt x="24134" y="449"/>
                  </a:lnTo>
                  <a:lnTo>
                    <a:pt x="24924" y="267"/>
                  </a:lnTo>
                  <a:cubicBezTo>
                    <a:pt x="25001" y="242"/>
                    <a:pt x="25078" y="229"/>
                    <a:pt x="25154" y="229"/>
                  </a:cubicBezTo>
                  <a:cubicBezTo>
                    <a:pt x="25444" y="229"/>
                    <a:pt x="25716" y="404"/>
                    <a:pt x="25836" y="692"/>
                  </a:cubicBezTo>
                  <a:cubicBezTo>
                    <a:pt x="25867" y="814"/>
                    <a:pt x="25897" y="966"/>
                    <a:pt x="25928" y="1088"/>
                  </a:cubicBezTo>
                  <a:cubicBezTo>
                    <a:pt x="25988" y="1361"/>
                    <a:pt x="26049" y="1635"/>
                    <a:pt x="26110" y="1908"/>
                  </a:cubicBezTo>
                  <a:cubicBezTo>
                    <a:pt x="26231" y="2455"/>
                    <a:pt x="26353" y="3003"/>
                    <a:pt x="26475" y="3550"/>
                  </a:cubicBezTo>
                  <a:cubicBezTo>
                    <a:pt x="26718" y="4644"/>
                    <a:pt x="26961" y="5769"/>
                    <a:pt x="27204" y="6893"/>
                  </a:cubicBezTo>
                  <a:cubicBezTo>
                    <a:pt x="27265" y="7167"/>
                    <a:pt x="27174" y="7440"/>
                    <a:pt x="26961" y="7623"/>
                  </a:cubicBezTo>
                  <a:cubicBezTo>
                    <a:pt x="26839" y="7683"/>
                    <a:pt x="26718" y="7744"/>
                    <a:pt x="26566" y="7775"/>
                  </a:cubicBezTo>
                  <a:lnTo>
                    <a:pt x="26140" y="7866"/>
                  </a:lnTo>
                  <a:lnTo>
                    <a:pt x="24469" y="8231"/>
                  </a:lnTo>
                  <a:lnTo>
                    <a:pt x="21216" y="8960"/>
                  </a:lnTo>
                  <a:lnTo>
                    <a:pt x="15046" y="10297"/>
                  </a:lnTo>
                  <a:lnTo>
                    <a:pt x="4590" y="12577"/>
                  </a:lnTo>
                  <a:lnTo>
                    <a:pt x="2462" y="13033"/>
                  </a:lnTo>
                  <a:cubicBezTo>
                    <a:pt x="2373" y="13069"/>
                    <a:pt x="2284" y="13083"/>
                    <a:pt x="2189" y="13083"/>
                  </a:cubicBezTo>
                  <a:cubicBezTo>
                    <a:pt x="2122" y="13083"/>
                    <a:pt x="2051" y="13076"/>
                    <a:pt x="1976" y="13063"/>
                  </a:cubicBezTo>
                  <a:cubicBezTo>
                    <a:pt x="1824" y="13033"/>
                    <a:pt x="1702" y="12972"/>
                    <a:pt x="1611" y="12851"/>
                  </a:cubicBezTo>
                  <a:cubicBezTo>
                    <a:pt x="1489" y="12729"/>
                    <a:pt x="1429" y="12577"/>
                    <a:pt x="1429" y="12425"/>
                  </a:cubicBezTo>
                  <a:cubicBezTo>
                    <a:pt x="1368" y="12273"/>
                    <a:pt x="1337" y="12121"/>
                    <a:pt x="1307" y="11969"/>
                  </a:cubicBezTo>
                  <a:cubicBezTo>
                    <a:pt x="1064" y="10784"/>
                    <a:pt x="821" y="9750"/>
                    <a:pt x="638" y="8930"/>
                  </a:cubicBezTo>
                  <a:cubicBezTo>
                    <a:pt x="456" y="8139"/>
                    <a:pt x="304" y="7471"/>
                    <a:pt x="213" y="7045"/>
                  </a:cubicBezTo>
                  <a:lnTo>
                    <a:pt x="91" y="6559"/>
                  </a:lnTo>
                  <a:lnTo>
                    <a:pt x="91" y="6559"/>
                  </a:lnTo>
                  <a:cubicBezTo>
                    <a:pt x="122" y="6681"/>
                    <a:pt x="152" y="6833"/>
                    <a:pt x="182" y="7045"/>
                  </a:cubicBezTo>
                  <a:lnTo>
                    <a:pt x="608" y="8960"/>
                  </a:lnTo>
                  <a:cubicBezTo>
                    <a:pt x="760" y="9781"/>
                    <a:pt x="1003" y="10814"/>
                    <a:pt x="1246" y="12000"/>
                  </a:cubicBezTo>
                  <a:cubicBezTo>
                    <a:pt x="1277" y="12152"/>
                    <a:pt x="1307" y="12273"/>
                    <a:pt x="1337" y="12456"/>
                  </a:cubicBezTo>
                  <a:cubicBezTo>
                    <a:pt x="1368" y="12608"/>
                    <a:pt x="1429" y="12759"/>
                    <a:pt x="1550" y="12881"/>
                  </a:cubicBezTo>
                  <a:cubicBezTo>
                    <a:pt x="1641" y="13033"/>
                    <a:pt x="1824" y="13094"/>
                    <a:pt x="1976" y="13155"/>
                  </a:cubicBezTo>
                  <a:lnTo>
                    <a:pt x="2249" y="13155"/>
                  </a:lnTo>
                  <a:cubicBezTo>
                    <a:pt x="2340" y="13124"/>
                    <a:pt x="2401" y="13094"/>
                    <a:pt x="2492" y="13094"/>
                  </a:cubicBezTo>
                  <a:lnTo>
                    <a:pt x="4620" y="12638"/>
                  </a:lnTo>
                  <a:lnTo>
                    <a:pt x="15076" y="10358"/>
                  </a:lnTo>
                  <a:lnTo>
                    <a:pt x="21247" y="9021"/>
                  </a:lnTo>
                  <a:lnTo>
                    <a:pt x="24529" y="8291"/>
                  </a:lnTo>
                  <a:lnTo>
                    <a:pt x="26201" y="7927"/>
                  </a:lnTo>
                  <a:lnTo>
                    <a:pt x="26627" y="7835"/>
                  </a:lnTo>
                  <a:cubicBezTo>
                    <a:pt x="26779" y="7805"/>
                    <a:pt x="26900" y="7744"/>
                    <a:pt x="27022" y="7653"/>
                  </a:cubicBezTo>
                  <a:cubicBezTo>
                    <a:pt x="27295" y="7471"/>
                    <a:pt x="27417" y="7136"/>
                    <a:pt x="27356" y="6832"/>
                  </a:cubicBezTo>
                  <a:cubicBezTo>
                    <a:pt x="27083" y="5677"/>
                    <a:pt x="26839" y="4553"/>
                    <a:pt x="26596" y="3458"/>
                  </a:cubicBezTo>
                  <a:cubicBezTo>
                    <a:pt x="26475" y="2911"/>
                    <a:pt x="26353" y="2364"/>
                    <a:pt x="26231" y="1817"/>
                  </a:cubicBezTo>
                  <a:cubicBezTo>
                    <a:pt x="26171" y="1544"/>
                    <a:pt x="26110" y="1270"/>
                    <a:pt x="26049" y="996"/>
                  </a:cubicBezTo>
                  <a:cubicBezTo>
                    <a:pt x="26019" y="875"/>
                    <a:pt x="25988" y="723"/>
                    <a:pt x="25958" y="601"/>
                  </a:cubicBezTo>
                  <a:cubicBezTo>
                    <a:pt x="25928" y="449"/>
                    <a:pt x="25836" y="297"/>
                    <a:pt x="25715" y="206"/>
                  </a:cubicBezTo>
                  <a:cubicBezTo>
                    <a:pt x="25593" y="115"/>
                    <a:pt x="25472" y="54"/>
                    <a:pt x="25320" y="24"/>
                  </a:cubicBezTo>
                  <a:cubicBezTo>
                    <a:pt x="25259" y="9"/>
                    <a:pt x="25190" y="1"/>
                    <a:pt x="25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4000;p72"/>
            <p:cNvSpPr/>
            <p:nvPr/>
          </p:nvSpPr>
          <p:spPr>
            <a:xfrm>
              <a:off x="4985150" y="1495750"/>
              <a:ext cx="241675" cy="221950"/>
            </a:xfrm>
            <a:custGeom>
              <a:avLst/>
              <a:gdLst/>
              <a:ahLst/>
              <a:cxnLst/>
              <a:rect l="l" t="t" r="r" b="b"/>
              <a:pathLst>
                <a:path w="9667" h="8878" extrusionOk="0">
                  <a:moveTo>
                    <a:pt x="5138" y="1"/>
                  </a:moveTo>
                  <a:cubicBezTo>
                    <a:pt x="4925" y="1"/>
                    <a:pt x="4712" y="1"/>
                    <a:pt x="4500" y="31"/>
                  </a:cubicBezTo>
                  <a:cubicBezTo>
                    <a:pt x="1673" y="457"/>
                    <a:pt x="1" y="3375"/>
                    <a:pt x="1034" y="6019"/>
                  </a:cubicBezTo>
                  <a:cubicBezTo>
                    <a:pt x="1186" y="6384"/>
                    <a:pt x="1338" y="6688"/>
                    <a:pt x="1551" y="6992"/>
                  </a:cubicBezTo>
                  <a:cubicBezTo>
                    <a:pt x="1794" y="7296"/>
                    <a:pt x="2037" y="7600"/>
                    <a:pt x="2311" y="7843"/>
                  </a:cubicBezTo>
                  <a:cubicBezTo>
                    <a:pt x="3154" y="8544"/>
                    <a:pt x="4170" y="8878"/>
                    <a:pt x="5173" y="8878"/>
                  </a:cubicBezTo>
                  <a:cubicBezTo>
                    <a:pt x="6738" y="8878"/>
                    <a:pt x="8275" y="8066"/>
                    <a:pt x="9089" y="6566"/>
                  </a:cubicBezTo>
                  <a:cubicBezTo>
                    <a:pt x="9484" y="5867"/>
                    <a:pt x="9667" y="5077"/>
                    <a:pt x="9636" y="4286"/>
                  </a:cubicBezTo>
                  <a:cubicBezTo>
                    <a:pt x="9606" y="4134"/>
                    <a:pt x="9606" y="4013"/>
                    <a:pt x="9606" y="3922"/>
                  </a:cubicBezTo>
                  <a:cubicBezTo>
                    <a:pt x="9576" y="3800"/>
                    <a:pt x="9545" y="3709"/>
                    <a:pt x="9545" y="3648"/>
                  </a:cubicBezTo>
                  <a:cubicBezTo>
                    <a:pt x="9545" y="3557"/>
                    <a:pt x="9515" y="3496"/>
                    <a:pt x="9484" y="3435"/>
                  </a:cubicBezTo>
                  <a:cubicBezTo>
                    <a:pt x="9484" y="3496"/>
                    <a:pt x="9484" y="3587"/>
                    <a:pt x="9484" y="3648"/>
                  </a:cubicBezTo>
                  <a:cubicBezTo>
                    <a:pt x="9515" y="3739"/>
                    <a:pt x="9515" y="3830"/>
                    <a:pt x="9515" y="3922"/>
                  </a:cubicBezTo>
                  <a:lnTo>
                    <a:pt x="9515" y="4286"/>
                  </a:lnTo>
                  <a:cubicBezTo>
                    <a:pt x="9515" y="5593"/>
                    <a:pt x="8907" y="6840"/>
                    <a:pt x="7904" y="7660"/>
                  </a:cubicBezTo>
                  <a:cubicBezTo>
                    <a:pt x="7081" y="8329"/>
                    <a:pt x="6145" y="8627"/>
                    <a:pt x="5232" y="8627"/>
                  </a:cubicBezTo>
                  <a:cubicBezTo>
                    <a:pt x="2905" y="8627"/>
                    <a:pt x="725" y="6689"/>
                    <a:pt x="943" y="3982"/>
                  </a:cubicBezTo>
                  <a:cubicBezTo>
                    <a:pt x="1065" y="2858"/>
                    <a:pt x="1612" y="1824"/>
                    <a:pt x="2463" y="1095"/>
                  </a:cubicBezTo>
                  <a:cubicBezTo>
                    <a:pt x="3071" y="578"/>
                    <a:pt x="3770" y="274"/>
                    <a:pt x="4530" y="122"/>
                  </a:cubicBezTo>
                  <a:cubicBezTo>
                    <a:pt x="5047" y="1"/>
                    <a:pt x="5351" y="31"/>
                    <a:pt x="53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4001;p72"/>
            <p:cNvSpPr/>
            <p:nvPr/>
          </p:nvSpPr>
          <p:spPr>
            <a:xfrm>
              <a:off x="5185025" y="1539200"/>
              <a:ext cx="58225" cy="47775"/>
            </a:xfrm>
            <a:custGeom>
              <a:avLst/>
              <a:gdLst/>
              <a:ahLst/>
              <a:cxnLst/>
              <a:rect l="l" t="t" r="r" b="b"/>
              <a:pathLst>
                <a:path w="2329" h="1911" extrusionOk="0">
                  <a:moveTo>
                    <a:pt x="1248" y="1"/>
                  </a:moveTo>
                  <a:cubicBezTo>
                    <a:pt x="1177" y="1"/>
                    <a:pt x="1105" y="9"/>
                    <a:pt x="1033" y="26"/>
                  </a:cubicBezTo>
                  <a:cubicBezTo>
                    <a:pt x="213" y="178"/>
                    <a:pt x="0" y="1302"/>
                    <a:pt x="730" y="1758"/>
                  </a:cubicBezTo>
                  <a:cubicBezTo>
                    <a:pt x="898" y="1863"/>
                    <a:pt x="1075" y="1910"/>
                    <a:pt x="1247" y="1910"/>
                  </a:cubicBezTo>
                  <a:cubicBezTo>
                    <a:pt x="1821" y="1910"/>
                    <a:pt x="2329" y="1387"/>
                    <a:pt x="2189" y="755"/>
                  </a:cubicBezTo>
                  <a:cubicBezTo>
                    <a:pt x="2084" y="310"/>
                    <a:pt x="1686" y="1"/>
                    <a:pt x="12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4002;p72"/>
            <p:cNvSpPr/>
            <p:nvPr/>
          </p:nvSpPr>
          <p:spPr>
            <a:xfrm>
              <a:off x="5640950" y="1359725"/>
              <a:ext cx="142125" cy="180125"/>
            </a:xfrm>
            <a:custGeom>
              <a:avLst/>
              <a:gdLst/>
              <a:ahLst/>
              <a:cxnLst/>
              <a:rect l="l" t="t" r="r" b="b"/>
              <a:pathLst>
                <a:path w="5685" h="7205" extrusionOk="0">
                  <a:moveTo>
                    <a:pt x="4317" y="1"/>
                  </a:moveTo>
                  <a:lnTo>
                    <a:pt x="0" y="943"/>
                  </a:lnTo>
                  <a:lnTo>
                    <a:pt x="1368" y="7205"/>
                  </a:lnTo>
                  <a:lnTo>
                    <a:pt x="5684" y="6262"/>
                  </a:lnTo>
                  <a:lnTo>
                    <a:pt x="4317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4003;p72"/>
            <p:cNvSpPr/>
            <p:nvPr/>
          </p:nvSpPr>
          <p:spPr>
            <a:xfrm>
              <a:off x="5524675" y="1384800"/>
              <a:ext cx="142125" cy="180900"/>
            </a:xfrm>
            <a:custGeom>
              <a:avLst/>
              <a:gdLst/>
              <a:ahLst/>
              <a:cxnLst/>
              <a:rect l="l" t="t" r="r" b="b"/>
              <a:pathLst>
                <a:path w="5685" h="7236" extrusionOk="0">
                  <a:moveTo>
                    <a:pt x="4317" y="1"/>
                  </a:moveTo>
                  <a:lnTo>
                    <a:pt x="1" y="943"/>
                  </a:lnTo>
                  <a:lnTo>
                    <a:pt x="1369" y="7235"/>
                  </a:lnTo>
                  <a:lnTo>
                    <a:pt x="5685" y="6293"/>
                  </a:lnTo>
                  <a:lnTo>
                    <a:pt x="4317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4004;p72"/>
            <p:cNvSpPr/>
            <p:nvPr/>
          </p:nvSpPr>
          <p:spPr>
            <a:xfrm>
              <a:off x="5407650" y="1410650"/>
              <a:ext cx="142125" cy="180125"/>
            </a:xfrm>
            <a:custGeom>
              <a:avLst/>
              <a:gdLst/>
              <a:ahLst/>
              <a:cxnLst/>
              <a:rect l="l" t="t" r="r" b="b"/>
              <a:pathLst>
                <a:path w="5685" h="7205" extrusionOk="0">
                  <a:moveTo>
                    <a:pt x="4317" y="0"/>
                  </a:moveTo>
                  <a:lnTo>
                    <a:pt x="1" y="943"/>
                  </a:lnTo>
                  <a:lnTo>
                    <a:pt x="1369" y="7204"/>
                  </a:lnTo>
                  <a:lnTo>
                    <a:pt x="5685" y="6262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4005;p72"/>
            <p:cNvSpPr/>
            <p:nvPr/>
          </p:nvSpPr>
          <p:spPr>
            <a:xfrm>
              <a:off x="5291400" y="1436475"/>
              <a:ext cx="141375" cy="180125"/>
            </a:xfrm>
            <a:custGeom>
              <a:avLst/>
              <a:gdLst/>
              <a:ahLst/>
              <a:cxnLst/>
              <a:rect l="l" t="t" r="r" b="b"/>
              <a:pathLst>
                <a:path w="5655" h="7205" extrusionOk="0">
                  <a:moveTo>
                    <a:pt x="4286" y="1"/>
                  </a:moveTo>
                  <a:lnTo>
                    <a:pt x="0" y="943"/>
                  </a:lnTo>
                  <a:lnTo>
                    <a:pt x="1368" y="7205"/>
                  </a:lnTo>
                  <a:lnTo>
                    <a:pt x="5654" y="6262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4006;p72"/>
            <p:cNvSpPr/>
            <p:nvPr/>
          </p:nvSpPr>
          <p:spPr>
            <a:xfrm>
              <a:off x="5291400" y="1436475"/>
              <a:ext cx="141375" cy="180125"/>
            </a:xfrm>
            <a:custGeom>
              <a:avLst/>
              <a:gdLst/>
              <a:ahLst/>
              <a:cxnLst/>
              <a:rect l="l" t="t" r="r" b="b"/>
              <a:pathLst>
                <a:path w="5655" h="7205" extrusionOk="0">
                  <a:moveTo>
                    <a:pt x="4286" y="1"/>
                  </a:moveTo>
                  <a:lnTo>
                    <a:pt x="0" y="943"/>
                  </a:lnTo>
                  <a:lnTo>
                    <a:pt x="1368" y="7205"/>
                  </a:lnTo>
                  <a:lnTo>
                    <a:pt x="5654" y="6262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4007;p72"/>
            <p:cNvSpPr/>
            <p:nvPr/>
          </p:nvSpPr>
          <p:spPr>
            <a:xfrm>
              <a:off x="5407650" y="1410650"/>
              <a:ext cx="142125" cy="180125"/>
            </a:xfrm>
            <a:custGeom>
              <a:avLst/>
              <a:gdLst/>
              <a:ahLst/>
              <a:cxnLst/>
              <a:rect l="l" t="t" r="r" b="b"/>
              <a:pathLst>
                <a:path w="5685" h="7205" extrusionOk="0">
                  <a:moveTo>
                    <a:pt x="4317" y="0"/>
                  </a:moveTo>
                  <a:lnTo>
                    <a:pt x="1" y="943"/>
                  </a:lnTo>
                  <a:lnTo>
                    <a:pt x="1369" y="7204"/>
                  </a:lnTo>
                  <a:lnTo>
                    <a:pt x="5685" y="6262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4008;p72"/>
            <p:cNvSpPr/>
            <p:nvPr/>
          </p:nvSpPr>
          <p:spPr>
            <a:xfrm>
              <a:off x="5524675" y="1384800"/>
              <a:ext cx="142125" cy="180900"/>
            </a:xfrm>
            <a:custGeom>
              <a:avLst/>
              <a:gdLst/>
              <a:ahLst/>
              <a:cxnLst/>
              <a:rect l="l" t="t" r="r" b="b"/>
              <a:pathLst>
                <a:path w="5685" h="7236" extrusionOk="0">
                  <a:moveTo>
                    <a:pt x="4317" y="1"/>
                  </a:moveTo>
                  <a:lnTo>
                    <a:pt x="1" y="943"/>
                  </a:lnTo>
                  <a:lnTo>
                    <a:pt x="1369" y="7235"/>
                  </a:lnTo>
                  <a:lnTo>
                    <a:pt x="5685" y="6293"/>
                  </a:lnTo>
                  <a:lnTo>
                    <a:pt x="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4009;p72"/>
            <p:cNvSpPr/>
            <p:nvPr/>
          </p:nvSpPr>
          <p:spPr>
            <a:xfrm>
              <a:off x="2425075" y="1188000"/>
              <a:ext cx="133025" cy="193025"/>
            </a:xfrm>
            <a:custGeom>
              <a:avLst/>
              <a:gdLst/>
              <a:ahLst/>
              <a:cxnLst/>
              <a:rect l="l" t="t" r="r" b="b"/>
              <a:pathLst>
                <a:path w="5321" h="7721" extrusionOk="0">
                  <a:moveTo>
                    <a:pt x="1" y="0"/>
                  </a:moveTo>
                  <a:lnTo>
                    <a:pt x="1186" y="6323"/>
                  </a:lnTo>
                  <a:lnTo>
                    <a:pt x="2159" y="4560"/>
                  </a:lnTo>
                  <a:lnTo>
                    <a:pt x="4256" y="7721"/>
                  </a:lnTo>
                  <a:lnTo>
                    <a:pt x="5320" y="6991"/>
                  </a:lnTo>
                  <a:lnTo>
                    <a:pt x="3223" y="3861"/>
                  </a:lnTo>
                  <a:lnTo>
                    <a:pt x="5138" y="3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43" name="Google Shape;2992;p59"/>
          <p:cNvSpPr/>
          <p:nvPr/>
        </p:nvSpPr>
        <p:spPr>
          <a:xfrm rot="-6127208">
            <a:off x="3227328" y="8072"/>
            <a:ext cx="1416852" cy="1643724"/>
          </a:xfrm>
          <a:custGeom>
            <a:avLst/>
            <a:gdLst/>
            <a:ahLst/>
            <a:cxnLst/>
            <a:rect l="l" t="t" r="r" b="b"/>
            <a:pathLst>
              <a:path w="133103" h="154416" extrusionOk="0">
                <a:moveTo>
                  <a:pt x="53121" y="1"/>
                </a:moveTo>
                <a:cubicBezTo>
                  <a:pt x="51997" y="1"/>
                  <a:pt x="50872" y="29"/>
                  <a:pt x="49747" y="85"/>
                </a:cubicBezTo>
                <a:cubicBezTo>
                  <a:pt x="12919" y="1950"/>
                  <a:pt x="4388" y="85547"/>
                  <a:pt x="4343" y="86093"/>
                </a:cubicBezTo>
                <a:cubicBezTo>
                  <a:pt x="0" y="136543"/>
                  <a:pt x="19671" y="154416"/>
                  <a:pt x="44860" y="154416"/>
                </a:cubicBezTo>
                <a:cubicBezTo>
                  <a:pt x="82741" y="154416"/>
                  <a:pt x="133103" y="113995"/>
                  <a:pt x="133048" y="83159"/>
                </a:cubicBezTo>
                <a:cubicBezTo>
                  <a:pt x="132957" y="49538"/>
                  <a:pt x="109004" y="19079"/>
                  <a:pt x="81525" y="6295"/>
                </a:cubicBezTo>
                <a:cubicBezTo>
                  <a:pt x="72627" y="2132"/>
                  <a:pt x="62923" y="1"/>
                  <a:pt x="531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9" name="Google Shape;4482;p73"/>
          <p:cNvSpPr/>
          <p:nvPr/>
        </p:nvSpPr>
        <p:spPr>
          <a:xfrm>
            <a:off x="3828996" y="847988"/>
            <a:ext cx="1187477" cy="1072579"/>
          </a:xfrm>
          <a:custGeom>
            <a:avLst/>
            <a:gdLst/>
            <a:ahLst/>
            <a:cxnLst/>
            <a:rect l="l" t="t" r="r" b="b"/>
            <a:pathLst>
              <a:path w="126197" h="131889" extrusionOk="0">
                <a:moveTo>
                  <a:pt x="55987" y="1"/>
                </a:moveTo>
                <a:cubicBezTo>
                  <a:pt x="43477" y="1"/>
                  <a:pt x="31173" y="3594"/>
                  <a:pt x="20928" y="11641"/>
                </a:cubicBezTo>
                <a:cubicBezTo>
                  <a:pt x="3585" y="25354"/>
                  <a:pt x="0" y="48434"/>
                  <a:pt x="1434" y="69362"/>
                </a:cubicBezTo>
                <a:cubicBezTo>
                  <a:pt x="4151" y="100294"/>
                  <a:pt x="27533" y="131889"/>
                  <a:pt x="59941" y="131889"/>
                </a:cubicBezTo>
                <a:cubicBezTo>
                  <a:pt x="62277" y="131889"/>
                  <a:pt x="64661" y="131725"/>
                  <a:pt x="67087" y="131384"/>
                </a:cubicBezTo>
                <a:cubicBezTo>
                  <a:pt x="101683" y="127037"/>
                  <a:pt x="126196" y="92441"/>
                  <a:pt x="125703" y="58517"/>
                </a:cubicBezTo>
                <a:cubicBezTo>
                  <a:pt x="124986" y="50092"/>
                  <a:pt x="122297" y="42025"/>
                  <a:pt x="117906" y="34855"/>
                </a:cubicBezTo>
                <a:cubicBezTo>
                  <a:pt x="105745" y="13767"/>
                  <a:pt x="80472" y="1"/>
                  <a:pt x="55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4" name="Google Shape;4482;p73"/>
          <p:cNvSpPr/>
          <p:nvPr/>
        </p:nvSpPr>
        <p:spPr>
          <a:xfrm>
            <a:off x="8336309" y="4381694"/>
            <a:ext cx="1187477" cy="1072579"/>
          </a:xfrm>
          <a:custGeom>
            <a:avLst/>
            <a:gdLst/>
            <a:ahLst/>
            <a:cxnLst/>
            <a:rect l="l" t="t" r="r" b="b"/>
            <a:pathLst>
              <a:path w="126197" h="131889" extrusionOk="0">
                <a:moveTo>
                  <a:pt x="55987" y="1"/>
                </a:moveTo>
                <a:cubicBezTo>
                  <a:pt x="43477" y="1"/>
                  <a:pt x="31173" y="3594"/>
                  <a:pt x="20928" y="11641"/>
                </a:cubicBezTo>
                <a:cubicBezTo>
                  <a:pt x="3585" y="25354"/>
                  <a:pt x="0" y="48434"/>
                  <a:pt x="1434" y="69362"/>
                </a:cubicBezTo>
                <a:cubicBezTo>
                  <a:pt x="4151" y="100294"/>
                  <a:pt x="27533" y="131889"/>
                  <a:pt x="59941" y="131889"/>
                </a:cubicBezTo>
                <a:cubicBezTo>
                  <a:pt x="62277" y="131889"/>
                  <a:pt x="64661" y="131725"/>
                  <a:pt x="67087" y="131384"/>
                </a:cubicBezTo>
                <a:cubicBezTo>
                  <a:pt x="101683" y="127037"/>
                  <a:pt x="126196" y="92441"/>
                  <a:pt x="125703" y="58517"/>
                </a:cubicBezTo>
                <a:cubicBezTo>
                  <a:pt x="124986" y="50092"/>
                  <a:pt x="122297" y="42025"/>
                  <a:pt x="117906" y="34855"/>
                </a:cubicBezTo>
                <a:cubicBezTo>
                  <a:pt x="105745" y="13767"/>
                  <a:pt x="80472" y="1"/>
                  <a:pt x="55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6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591306" y="435011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dirty="0" smtClean="0"/>
              <a:t>I don’t get bullied by my peers!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he minority totally </a:t>
            </a:r>
            <a:r>
              <a:rPr lang="en" dirty="0" smtClean="0"/>
              <a:t>disagrees.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" dirty="0" smtClean="0"/>
              <a:t>Some aren’t informed</a:t>
            </a:r>
            <a:r>
              <a:rPr lang="en" dirty="0" smtClean="0"/>
              <a:t>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The runner up group 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33554" r="77307" b="19082"/>
          <a:stretch/>
        </p:blipFill>
        <p:spPr bwMode="auto">
          <a:xfrm>
            <a:off x="644780" y="1740746"/>
            <a:ext cx="3019594" cy="25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majority totally agrees.</a:t>
            </a:r>
            <a:endParaRPr lang="en-US" dirty="0"/>
          </a:p>
        </p:txBody>
      </p:sp>
      <p:pic>
        <p:nvPicPr>
          <p:cNvPr id="1026" name="Picture 2" descr="Forms response chart. Question title: EQUALITY. Number of responses: 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33017" r="43766" b="19265"/>
          <a:stretch/>
        </p:blipFill>
        <p:spPr bwMode="auto">
          <a:xfrm>
            <a:off x="1055205" y="1739025"/>
            <a:ext cx="2832688" cy="25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orms response chart. Question title: RELATIONSHIPS. Number of responses: 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1" t="33169" r="39101" b="20924"/>
          <a:stretch/>
        </p:blipFill>
        <p:spPr bwMode="auto">
          <a:xfrm>
            <a:off x="1055205" y="1739025"/>
            <a:ext cx="3024971" cy="24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ms response chart. Question title: RELATIONSHIPS. Number of responses: 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25206" r="95744" b="18345"/>
          <a:stretch/>
        </p:blipFill>
        <p:spPr bwMode="auto">
          <a:xfrm>
            <a:off x="634185" y="1739025"/>
            <a:ext cx="415936" cy="25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257387" y="435011"/>
            <a:ext cx="8737600" cy="669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sz="2800" dirty="0" smtClean="0"/>
              <a:t>When I talk to my teachers, they listen to me!</a:t>
            </a:r>
            <a:endParaRPr sz="2800"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Some totally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he minority aren’t informed</a:t>
            </a:r>
            <a:r>
              <a:rPr lang="en" dirty="0" smtClean="0"/>
              <a:t>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The majority </a:t>
            </a: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group </a:t>
            </a: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</a:t>
            </a:r>
            <a:r>
              <a:rPr lang="en-US" dirty="0" smtClean="0"/>
              <a:t>runner up</a:t>
            </a:r>
            <a:r>
              <a:rPr lang="en-US" dirty="0" smtClean="0"/>
              <a:t> </a:t>
            </a:r>
            <a:r>
              <a:rPr lang="en-US" dirty="0" smtClean="0"/>
              <a:t>totally agrees.</a:t>
            </a:r>
            <a:endParaRPr lang="en-US" dirty="0"/>
          </a:p>
        </p:txBody>
      </p:sp>
      <p:pic>
        <p:nvPicPr>
          <p:cNvPr id="6146" name="Picture 2" descr="Forms response chart. Question title: RELATIONSHIPS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0814" r="79897" b="18893"/>
          <a:stretch/>
        </p:blipFill>
        <p:spPr bwMode="auto">
          <a:xfrm>
            <a:off x="495767" y="1478672"/>
            <a:ext cx="3622689" cy="23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591306" y="435011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dirty="0" smtClean="0"/>
              <a:t>I feel good at school!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Some totally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he minority aren’t informed</a:t>
            </a:r>
            <a:r>
              <a:rPr lang="en" dirty="0" smtClean="0"/>
              <a:t>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The majority </a:t>
            </a: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group </a:t>
            </a: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</a:t>
            </a:r>
            <a:r>
              <a:rPr lang="en-US" dirty="0" smtClean="0"/>
              <a:t>runner up</a:t>
            </a:r>
            <a:r>
              <a:rPr lang="en-US" dirty="0" smtClean="0"/>
              <a:t> </a:t>
            </a:r>
            <a:r>
              <a:rPr lang="en-US" dirty="0" smtClean="0"/>
              <a:t>totally agrees.</a:t>
            </a:r>
            <a:endParaRPr lang="en-US" dirty="0"/>
          </a:p>
        </p:txBody>
      </p:sp>
      <p:pic>
        <p:nvPicPr>
          <p:cNvPr id="6146" name="Picture 2" descr="Forms response chart. Question title: RELATIONSHIPS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0814" r="79897" b="18893"/>
          <a:stretch/>
        </p:blipFill>
        <p:spPr bwMode="auto">
          <a:xfrm>
            <a:off x="495767" y="1478672"/>
            <a:ext cx="3622689" cy="23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orms response chart. Question title: RELATIONSHIPS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38419" r="66348" b="19164"/>
          <a:stretch/>
        </p:blipFill>
        <p:spPr bwMode="auto">
          <a:xfrm>
            <a:off x="959551" y="1478672"/>
            <a:ext cx="3158905" cy="23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4"/>
          <p:cNvSpPr txBox="1">
            <a:spLocks noGrp="1"/>
          </p:cNvSpPr>
          <p:nvPr>
            <p:ph type="title"/>
          </p:nvPr>
        </p:nvSpPr>
        <p:spPr>
          <a:xfrm>
            <a:off x="694890" y="505492"/>
            <a:ext cx="6018795" cy="1070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can we do to better the </a:t>
            </a:r>
            <a:r>
              <a:rPr lang="en" dirty="0" smtClean="0"/>
              <a:t>relationships </a:t>
            </a:r>
            <a:r>
              <a:rPr lang="en" dirty="0" smtClean="0"/>
              <a:t>in our school?</a:t>
            </a:r>
            <a:endParaRPr dirty="0"/>
          </a:p>
        </p:txBody>
      </p:sp>
      <p:grpSp>
        <p:nvGrpSpPr>
          <p:cNvPr id="1784" name="Google Shape;1784;p44"/>
          <p:cNvGrpSpPr/>
          <p:nvPr/>
        </p:nvGrpSpPr>
        <p:grpSpPr>
          <a:xfrm>
            <a:off x="4958167" y="1229744"/>
            <a:ext cx="3465825" cy="3217876"/>
            <a:chOff x="1494575" y="802125"/>
            <a:chExt cx="4603300" cy="4273975"/>
          </a:xfrm>
        </p:grpSpPr>
        <p:sp>
          <p:nvSpPr>
            <p:cNvPr id="1785" name="Google Shape;1785;p44"/>
            <p:cNvSpPr/>
            <p:nvPr/>
          </p:nvSpPr>
          <p:spPr>
            <a:xfrm>
              <a:off x="1494575" y="5069900"/>
              <a:ext cx="4603300" cy="5025"/>
            </a:xfrm>
            <a:custGeom>
              <a:avLst/>
              <a:gdLst/>
              <a:ahLst/>
              <a:cxnLst/>
              <a:rect l="l" t="t" r="r" b="b"/>
              <a:pathLst>
                <a:path w="184132" h="201" extrusionOk="0">
                  <a:moveTo>
                    <a:pt x="92066" y="1"/>
                  </a:moveTo>
                  <a:cubicBezTo>
                    <a:pt x="41230" y="1"/>
                    <a:pt x="0" y="34"/>
                    <a:pt x="0" y="101"/>
                  </a:cubicBezTo>
                  <a:cubicBezTo>
                    <a:pt x="0" y="167"/>
                    <a:pt x="41230" y="201"/>
                    <a:pt x="92066" y="201"/>
                  </a:cubicBezTo>
                  <a:cubicBezTo>
                    <a:pt x="142902" y="201"/>
                    <a:pt x="184132" y="167"/>
                    <a:pt x="184132" y="101"/>
                  </a:cubicBezTo>
                  <a:cubicBezTo>
                    <a:pt x="184132" y="34"/>
                    <a:pt x="142936" y="1"/>
                    <a:pt x="920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2200075" y="3630550"/>
              <a:ext cx="467850" cy="1445550"/>
            </a:xfrm>
            <a:custGeom>
              <a:avLst/>
              <a:gdLst/>
              <a:ahLst/>
              <a:cxnLst/>
              <a:rect l="l" t="t" r="r" b="b"/>
              <a:pathLst>
                <a:path w="18714" h="57822" extrusionOk="0">
                  <a:moveTo>
                    <a:pt x="18047" y="0"/>
                  </a:moveTo>
                  <a:lnTo>
                    <a:pt x="17880" y="67"/>
                  </a:lnTo>
                  <a:cubicBezTo>
                    <a:pt x="16879" y="601"/>
                    <a:pt x="16045" y="1301"/>
                    <a:pt x="15378" y="2202"/>
                  </a:cubicBezTo>
                  <a:cubicBezTo>
                    <a:pt x="14711" y="3069"/>
                    <a:pt x="14211" y="4036"/>
                    <a:pt x="13844" y="5037"/>
                  </a:cubicBezTo>
                  <a:cubicBezTo>
                    <a:pt x="13043" y="7039"/>
                    <a:pt x="12776" y="9140"/>
                    <a:pt x="12376" y="11175"/>
                  </a:cubicBezTo>
                  <a:cubicBezTo>
                    <a:pt x="11976" y="13176"/>
                    <a:pt x="11475" y="15144"/>
                    <a:pt x="10475" y="16812"/>
                  </a:cubicBezTo>
                  <a:cubicBezTo>
                    <a:pt x="9941" y="17646"/>
                    <a:pt x="9341" y="18413"/>
                    <a:pt x="8807" y="19214"/>
                  </a:cubicBezTo>
                  <a:cubicBezTo>
                    <a:pt x="8206" y="20014"/>
                    <a:pt x="7806" y="20915"/>
                    <a:pt x="7639" y="21882"/>
                  </a:cubicBezTo>
                  <a:cubicBezTo>
                    <a:pt x="7339" y="23851"/>
                    <a:pt x="8440" y="25585"/>
                    <a:pt x="8206" y="27320"/>
                  </a:cubicBezTo>
                  <a:cubicBezTo>
                    <a:pt x="8106" y="28187"/>
                    <a:pt x="7839" y="29021"/>
                    <a:pt x="7372" y="29755"/>
                  </a:cubicBezTo>
                  <a:cubicBezTo>
                    <a:pt x="6972" y="30489"/>
                    <a:pt x="6472" y="31189"/>
                    <a:pt x="5971" y="31890"/>
                  </a:cubicBezTo>
                  <a:cubicBezTo>
                    <a:pt x="5504" y="32557"/>
                    <a:pt x="5071" y="33291"/>
                    <a:pt x="4737" y="34058"/>
                  </a:cubicBezTo>
                  <a:cubicBezTo>
                    <a:pt x="4404" y="34792"/>
                    <a:pt x="4204" y="35559"/>
                    <a:pt x="4170" y="36393"/>
                  </a:cubicBezTo>
                  <a:cubicBezTo>
                    <a:pt x="4037" y="37961"/>
                    <a:pt x="4270" y="39462"/>
                    <a:pt x="4170" y="40863"/>
                  </a:cubicBezTo>
                  <a:cubicBezTo>
                    <a:pt x="4037" y="42197"/>
                    <a:pt x="3636" y="43498"/>
                    <a:pt x="3003" y="44699"/>
                  </a:cubicBezTo>
                  <a:cubicBezTo>
                    <a:pt x="2436" y="45833"/>
                    <a:pt x="1802" y="46900"/>
                    <a:pt x="1301" y="47901"/>
                  </a:cubicBezTo>
                  <a:cubicBezTo>
                    <a:pt x="1035" y="48401"/>
                    <a:pt x="768" y="48902"/>
                    <a:pt x="568" y="49369"/>
                  </a:cubicBezTo>
                  <a:cubicBezTo>
                    <a:pt x="401" y="49869"/>
                    <a:pt x="234" y="50336"/>
                    <a:pt x="167" y="50870"/>
                  </a:cubicBezTo>
                  <a:cubicBezTo>
                    <a:pt x="34" y="51737"/>
                    <a:pt x="1" y="52638"/>
                    <a:pt x="134" y="53538"/>
                  </a:cubicBezTo>
                  <a:cubicBezTo>
                    <a:pt x="234" y="54773"/>
                    <a:pt x="701" y="55940"/>
                    <a:pt x="1468" y="56908"/>
                  </a:cubicBezTo>
                  <a:cubicBezTo>
                    <a:pt x="1568" y="57074"/>
                    <a:pt x="1702" y="57208"/>
                    <a:pt x="1835" y="57341"/>
                  </a:cubicBezTo>
                  <a:cubicBezTo>
                    <a:pt x="1935" y="57441"/>
                    <a:pt x="2035" y="57508"/>
                    <a:pt x="2135" y="57608"/>
                  </a:cubicBezTo>
                  <a:cubicBezTo>
                    <a:pt x="2336" y="57741"/>
                    <a:pt x="2402" y="57775"/>
                    <a:pt x="2402" y="57775"/>
                  </a:cubicBezTo>
                  <a:cubicBezTo>
                    <a:pt x="2069" y="57508"/>
                    <a:pt x="1768" y="57208"/>
                    <a:pt x="1502" y="56908"/>
                  </a:cubicBezTo>
                  <a:cubicBezTo>
                    <a:pt x="801" y="55907"/>
                    <a:pt x="367" y="54739"/>
                    <a:pt x="267" y="53505"/>
                  </a:cubicBezTo>
                  <a:cubicBezTo>
                    <a:pt x="134" y="52638"/>
                    <a:pt x="167" y="51771"/>
                    <a:pt x="301" y="50870"/>
                  </a:cubicBezTo>
                  <a:cubicBezTo>
                    <a:pt x="401" y="50403"/>
                    <a:pt x="534" y="49903"/>
                    <a:pt x="734" y="49436"/>
                  </a:cubicBezTo>
                  <a:cubicBezTo>
                    <a:pt x="935" y="48935"/>
                    <a:pt x="1168" y="48468"/>
                    <a:pt x="1435" y="47968"/>
                  </a:cubicBezTo>
                  <a:cubicBezTo>
                    <a:pt x="1969" y="46967"/>
                    <a:pt x="2602" y="45933"/>
                    <a:pt x="3169" y="44799"/>
                  </a:cubicBezTo>
                  <a:cubicBezTo>
                    <a:pt x="3837" y="43565"/>
                    <a:pt x="4237" y="42264"/>
                    <a:pt x="4370" y="40896"/>
                  </a:cubicBezTo>
                  <a:cubicBezTo>
                    <a:pt x="4504" y="39462"/>
                    <a:pt x="4270" y="37961"/>
                    <a:pt x="4404" y="36426"/>
                  </a:cubicBezTo>
                  <a:cubicBezTo>
                    <a:pt x="4470" y="35626"/>
                    <a:pt x="4637" y="34858"/>
                    <a:pt x="4971" y="34158"/>
                  </a:cubicBezTo>
                  <a:cubicBezTo>
                    <a:pt x="5304" y="33391"/>
                    <a:pt x="5738" y="32690"/>
                    <a:pt x="6205" y="32023"/>
                  </a:cubicBezTo>
                  <a:cubicBezTo>
                    <a:pt x="6705" y="31356"/>
                    <a:pt x="7206" y="30655"/>
                    <a:pt x="7639" y="29888"/>
                  </a:cubicBezTo>
                  <a:cubicBezTo>
                    <a:pt x="8106" y="29121"/>
                    <a:pt x="8407" y="28254"/>
                    <a:pt x="8507" y="27353"/>
                  </a:cubicBezTo>
                  <a:cubicBezTo>
                    <a:pt x="8740" y="25518"/>
                    <a:pt x="7673" y="23750"/>
                    <a:pt x="7940" y="21916"/>
                  </a:cubicBezTo>
                  <a:cubicBezTo>
                    <a:pt x="8140" y="21015"/>
                    <a:pt x="8507" y="20148"/>
                    <a:pt x="9074" y="19381"/>
                  </a:cubicBezTo>
                  <a:cubicBezTo>
                    <a:pt x="9607" y="18580"/>
                    <a:pt x="10208" y="17813"/>
                    <a:pt x="10742" y="16979"/>
                  </a:cubicBezTo>
                  <a:cubicBezTo>
                    <a:pt x="11809" y="15244"/>
                    <a:pt x="12309" y="13243"/>
                    <a:pt x="12710" y="11242"/>
                  </a:cubicBezTo>
                  <a:cubicBezTo>
                    <a:pt x="13077" y="9207"/>
                    <a:pt x="13377" y="7139"/>
                    <a:pt x="14144" y="5171"/>
                  </a:cubicBezTo>
                  <a:cubicBezTo>
                    <a:pt x="14511" y="4170"/>
                    <a:pt x="15011" y="3236"/>
                    <a:pt x="15645" y="2402"/>
                  </a:cubicBezTo>
                  <a:cubicBezTo>
                    <a:pt x="16234" y="1596"/>
                    <a:pt x="16996" y="934"/>
                    <a:pt x="17851" y="469"/>
                  </a:cubicBezTo>
                  <a:lnTo>
                    <a:pt x="17851" y="469"/>
                  </a:lnTo>
                  <a:cubicBezTo>
                    <a:pt x="17984" y="1557"/>
                    <a:pt x="18181" y="2613"/>
                    <a:pt x="18280" y="3669"/>
                  </a:cubicBezTo>
                  <a:cubicBezTo>
                    <a:pt x="18414" y="4704"/>
                    <a:pt x="18447" y="5771"/>
                    <a:pt x="18414" y="6838"/>
                  </a:cubicBezTo>
                  <a:cubicBezTo>
                    <a:pt x="18380" y="7372"/>
                    <a:pt x="18314" y="7872"/>
                    <a:pt x="18247" y="8406"/>
                  </a:cubicBezTo>
                  <a:cubicBezTo>
                    <a:pt x="18113" y="8907"/>
                    <a:pt x="17947" y="9374"/>
                    <a:pt x="17747" y="9841"/>
                  </a:cubicBezTo>
                  <a:cubicBezTo>
                    <a:pt x="17313" y="10808"/>
                    <a:pt x="16913" y="11775"/>
                    <a:pt x="16612" y="12776"/>
                  </a:cubicBezTo>
                  <a:cubicBezTo>
                    <a:pt x="16312" y="13777"/>
                    <a:pt x="16145" y="14777"/>
                    <a:pt x="16079" y="15811"/>
                  </a:cubicBezTo>
                  <a:cubicBezTo>
                    <a:pt x="15979" y="16812"/>
                    <a:pt x="15845" y="17813"/>
                    <a:pt x="15745" y="18780"/>
                  </a:cubicBezTo>
                  <a:cubicBezTo>
                    <a:pt x="15512" y="20748"/>
                    <a:pt x="15378" y="22716"/>
                    <a:pt x="14578" y="24418"/>
                  </a:cubicBezTo>
                  <a:cubicBezTo>
                    <a:pt x="14177" y="25252"/>
                    <a:pt x="13677" y="26052"/>
                    <a:pt x="13277" y="26886"/>
                  </a:cubicBezTo>
                  <a:cubicBezTo>
                    <a:pt x="12910" y="27753"/>
                    <a:pt x="12676" y="28654"/>
                    <a:pt x="12643" y="29588"/>
                  </a:cubicBezTo>
                  <a:cubicBezTo>
                    <a:pt x="12543" y="31389"/>
                    <a:pt x="12776" y="33157"/>
                    <a:pt x="12309" y="34758"/>
                  </a:cubicBezTo>
                  <a:cubicBezTo>
                    <a:pt x="11809" y="36326"/>
                    <a:pt x="10808" y="37660"/>
                    <a:pt x="10275" y="39162"/>
                  </a:cubicBezTo>
                  <a:cubicBezTo>
                    <a:pt x="9774" y="40663"/>
                    <a:pt x="9941" y="42264"/>
                    <a:pt x="10174" y="43665"/>
                  </a:cubicBezTo>
                  <a:cubicBezTo>
                    <a:pt x="10408" y="45066"/>
                    <a:pt x="10641" y="46433"/>
                    <a:pt x="10341" y="47668"/>
                  </a:cubicBezTo>
                  <a:cubicBezTo>
                    <a:pt x="10041" y="48902"/>
                    <a:pt x="9174" y="49836"/>
                    <a:pt x="8607" y="50837"/>
                  </a:cubicBezTo>
                  <a:cubicBezTo>
                    <a:pt x="8306" y="51304"/>
                    <a:pt x="8106" y="51837"/>
                    <a:pt x="8040" y="52404"/>
                  </a:cubicBezTo>
                  <a:cubicBezTo>
                    <a:pt x="7973" y="52905"/>
                    <a:pt x="7940" y="53405"/>
                    <a:pt x="7940" y="53905"/>
                  </a:cubicBezTo>
                  <a:cubicBezTo>
                    <a:pt x="7940" y="54372"/>
                    <a:pt x="7873" y="54839"/>
                    <a:pt x="7739" y="55273"/>
                  </a:cubicBezTo>
                  <a:cubicBezTo>
                    <a:pt x="7573" y="55673"/>
                    <a:pt x="7339" y="56007"/>
                    <a:pt x="7006" y="56274"/>
                  </a:cubicBezTo>
                  <a:cubicBezTo>
                    <a:pt x="6472" y="56707"/>
                    <a:pt x="5838" y="57041"/>
                    <a:pt x="5171" y="57308"/>
                  </a:cubicBezTo>
                  <a:cubicBezTo>
                    <a:pt x="4704" y="57475"/>
                    <a:pt x="4204" y="57608"/>
                    <a:pt x="3670" y="57708"/>
                  </a:cubicBezTo>
                  <a:cubicBezTo>
                    <a:pt x="3370" y="57775"/>
                    <a:pt x="3069" y="57808"/>
                    <a:pt x="2736" y="57808"/>
                  </a:cubicBezTo>
                  <a:cubicBezTo>
                    <a:pt x="2469" y="57775"/>
                    <a:pt x="2369" y="57775"/>
                    <a:pt x="2369" y="57775"/>
                  </a:cubicBezTo>
                  <a:lnTo>
                    <a:pt x="2369" y="57775"/>
                  </a:lnTo>
                  <a:cubicBezTo>
                    <a:pt x="2564" y="57805"/>
                    <a:pt x="2759" y="57821"/>
                    <a:pt x="2951" y="57821"/>
                  </a:cubicBezTo>
                  <a:cubicBezTo>
                    <a:pt x="3186" y="57821"/>
                    <a:pt x="3416" y="57797"/>
                    <a:pt x="3636" y="57741"/>
                  </a:cubicBezTo>
                  <a:cubicBezTo>
                    <a:pt x="4170" y="57675"/>
                    <a:pt x="4671" y="57541"/>
                    <a:pt x="5171" y="57375"/>
                  </a:cubicBezTo>
                  <a:cubicBezTo>
                    <a:pt x="5838" y="57141"/>
                    <a:pt x="6472" y="56774"/>
                    <a:pt x="7039" y="56340"/>
                  </a:cubicBezTo>
                  <a:cubicBezTo>
                    <a:pt x="7372" y="56074"/>
                    <a:pt x="7639" y="55707"/>
                    <a:pt x="7806" y="55306"/>
                  </a:cubicBezTo>
                  <a:cubicBezTo>
                    <a:pt x="7940" y="54873"/>
                    <a:pt x="8006" y="54406"/>
                    <a:pt x="8040" y="53905"/>
                  </a:cubicBezTo>
                  <a:cubicBezTo>
                    <a:pt x="8040" y="53405"/>
                    <a:pt x="8073" y="52905"/>
                    <a:pt x="8140" y="52404"/>
                  </a:cubicBezTo>
                  <a:cubicBezTo>
                    <a:pt x="8240" y="51871"/>
                    <a:pt x="8407" y="51370"/>
                    <a:pt x="8707" y="50903"/>
                  </a:cubicBezTo>
                  <a:cubicBezTo>
                    <a:pt x="9240" y="49936"/>
                    <a:pt x="10174" y="49035"/>
                    <a:pt x="10475" y="47701"/>
                  </a:cubicBezTo>
                  <a:cubicBezTo>
                    <a:pt x="10775" y="46400"/>
                    <a:pt x="10541" y="45032"/>
                    <a:pt x="10341" y="43631"/>
                  </a:cubicBezTo>
                  <a:cubicBezTo>
                    <a:pt x="10141" y="42230"/>
                    <a:pt x="9941" y="40696"/>
                    <a:pt x="10441" y="39228"/>
                  </a:cubicBezTo>
                  <a:cubicBezTo>
                    <a:pt x="10975" y="37761"/>
                    <a:pt x="11976" y="36460"/>
                    <a:pt x="12476" y="34792"/>
                  </a:cubicBezTo>
                  <a:cubicBezTo>
                    <a:pt x="13010" y="33157"/>
                    <a:pt x="12776" y="31356"/>
                    <a:pt x="12876" y="29588"/>
                  </a:cubicBezTo>
                  <a:cubicBezTo>
                    <a:pt x="12910" y="28687"/>
                    <a:pt x="13110" y="27820"/>
                    <a:pt x="13477" y="26986"/>
                  </a:cubicBezTo>
                  <a:cubicBezTo>
                    <a:pt x="13844" y="26152"/>
                    <a:pt x="14377" y="25385"/>
                    <a:pt x="14778" y="24518"/>
                  </a:cubicBezTo>
                  <a:cubicBezTo>
                    <a:pt x="15612" y="22750"/>
                    <a:pt x="15745" y="20782"/>
                    <a:pt x="15979" y="18814"/>
                  </a:cubicBezTo>
                  <a:cubicBezTo>
                    <a:pt x="16112" y="17846"/>
                    <a:pt x="16212" y="16846"/>
                    <a:pt x="16312" y="15845"/>
                  </a:cubicBezTo>
                  <a:cubicBezTo>
                    <a:pt x="16379" y="14811"/>
                    <a:pt x="16579" y="13810"/>
                    <a:pt x="16846" y="12843"/>
                  </a:cubicBezTo>
                  <a:cubicBezTo>
                    <a:pt x="17146" y="11875"/>
                    <a:pt x="17546" y="10908"/>
                    <a:pt x="17947" y="9941"/>
                  </a:cubicBezTo>
                  <a:cubicBezTo>
                    <a:pt x="18180" y="9474"/>
                    <a:pt x="18347" y="8973"/>
                    <a:pt x="18514" y="8440"/>
                  </a:cubicBezTo>
                  <a:cubicBezTo>
                    <a:pt x="18580" y="7906"/>
                    <a:pt x="18614" y="7372"/>
                    <a:pt x="18647" y="6838"/>
                  </a:cubicBezTo>
                  <a:cubicBezTo>
                    <a:pt x="18714" y="5771"/>
                    <a:pt x="18647" y="4670"/>
                    <a:pt x="18514" y="3603"/>
                  </a:cubicBezTo>
                  <a:cubicBezTo>
                    <a:pt x="18414" y="2535"/>
                    <a:pt x="18214" y="1468"/>
                    <a:pt x="18080" y="400"/>
                  </a:cubicBezTo>
                  <a:lnTo>
                    <a:pt x="18080" y="200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2259275" y="3699750"/>
              <a:ext cx="368625" cy="1375175"/>
            </a:xfrm>
            <a:custGeom>
              <a:avLst/>
              <a:gdLst/>
              <a:ahLst/>
              <a:cxnLst/>
              <a:rect l="l" t="t" r="r" b="b"/>
              <a:pathLst>
                <a:path w="14745" h="55007" extrusionOk="0">
                  <a:moveTo>
                    <a:pt x="14745" y="1"/>
                  </a:moveTo>
                  <a:cubicBezTo>
                    <a:pt x="14711" y="68"/>
                    <a:pt x="14711" y="101"/>
                    <a:pt x="14711" y="168"/>
                  </a:cubicBezTo>
                  <a:lnTo>
                    <a:pt x="14611" y="568"/>
                  </a:lnTo>
                  <a:cubicBezTo>
                    <a:pt x="14511" y="935"/>
                    <a:pt x="14378" y="1502"/>
                    <a:pt x="14211" y="2202"/>
                  </a:cubicBezTo>
                  <a:cubicBezTo>
                    <a:pt x="14044" y="2870"/>
                    <a:pt x="13611" y="3670"/>
                    <a:pt x="13244" y="4637"/>
                  </a:cubicBezTo>
                  <a:cubicBezTo>
                    <a:pt x="12810" y="5705"/>
                    <a:pt x="12443" y="6806"/>
                    <a:pt x="12143" y="7940"/>
                  </a:cubicBezTo>
                  <a:cubicBezTo>
                    <a:pt x="11776" y="9174"/>
                    <a:pt x="11476" y="10575"/>
                    <a:pt x="11142" y="12043"/>
                  </a:cubicBezTo>
                  <a:cubicBezTo>
                    <a:pt x="10842" y="13644"/>
                    <a:pt x="10342" y="15178"/>
                    <a:pt x="9641" y="16613"/>
                  </a:cubicBezTo>
                  <a:cubicBezTo>
                    <a:pt x="9207" y="17380"/>
                    <a:pt x="8841" y="18147"/>
                    <a:pt x="8474" y="18981"/>
                  </a:cubicBezTo>
                  <a:cubicBezTo>
                    <a:pt x="8140" y="19848"/>
                    <a:pt x="7940" y="20716"/>
                    <a:pt x="7806" y="21650"/>
                  </a:cubicBezTo>
                  <a:cubicBezTo>
                    <a:pt x="7573" y="23551"/>
                    <a:pt x="7239" y="25419"/>
                    <a:pt x="6806" y="27287"/>
                  </a:cubicBezTo>
                  <a:cubicBezTo>
                    <a:pt x="5872" y="31123"/>
                    <a:pt x="4971" y="34759"/>
                    <a:pt x="4171" y="38095"/>
                  </a:cubicBezTo>
                  <a:cubicBezTo>
                    <a:pt x="3370" y="41397"/>
                    <a:pt x="2603" y="44366"/>
                    <a:pt x="1969" y="46901"/>
                  </a:cubicBezTo>
                  <a:cubicBezTo>
                    <a:pt x="1335" y="49403"/>
                    <a:pt x="835" y="51404"/>
                    <a:pt x="501" y="52839"/>
                  </a:cubicBezTo>
                  <a:cubicBezTo>
                    <a:pt x="334" y="53506"/>
                    <a:pt x="201" y="54039"/>
                    <a:pt x="101" y="54440"/>
                  </a:cubicBezTo>
                  <a:cubicBezTo>
                    <a:pt x="68" y="54607"/>
                    <a:pt x="34" y="54740"/>
                    <a:pt x="1" y="54873"/>
                  </a:cubicBezTo>
                  <a:cubicBezTo>
                    <a:pt x="1" y="54907"/>
                    <a:pt x="1" y="54973"/>
                    <a:pt x="1" y="55007"/>
                  </a:cubicBezTo>
                  <a:cubicBezTo>
                    <a:pt x="34" y="54973"/>
                    <a:pt x="68" y="54907"/>
                    <a:pt x="68" y="54873"/>
                  </a:cubicBezTo>
                  <a:cubicBezTo>
                    <a:pt x="101" y="54773"/>
                    <a:pt x="134" y="54640"/>
                    <a:pt x="201" y="54440"/>
                  </a:cubicBezTo>
                  <a:cubicBezTo>
                    <a:pt x="301" y="54073"/>
                    <a:pt x="435" y="53539"/>
                    <a:pt x="601" y="52839"/>
                  </a:cubicBezTo>
                  <a:cubicBezTo>
                    <a:pt x="968" y="51438"/>
                    <a:pt x="1502" y="49403"/>
                    <a:pt x="2169" y="46934"/>
                  </a:cubicBezTo>
                  <a:cubicBezTo>
                    <a:pt x="2803" y="44466"/>
                    <a:pt x="3570" y="41464"/>
                    <a:pt x="4437" y="38161"/>
                  </a:cubicBezTo>
                  <a:cubicBezTo>
                    <a:pt x="5305" y="34859"/>
                    <a:pt x="6172" y="31190"/>
                    <a:pt x="7106" y="27354"/>
                  </a:cubicBezTo>
                  <a:cubicBezTo>
                    <a:pt x="7540" y="25486"/>
                    <a:pt x="7873" y="23584"/>
                    <a:pt x="8107" y="21683"/>
                  </a:cubicBezTo>
                  <a:cubicBezTo>
                    <a:pt x="8207" y="20782"/>
                    <a:pt x="8440" y="19915"/>
                    <a:pt x="8774" y="19081"/>
                  </a:cubicBezTo>
                  <a:cubicBezTo>
                    <a:pt x="9074" y="18247"/>
                    <a:pt x="9508" y="17513"/>
                    <a:pt x="9908" y="16746"/>
                  </a:cubicBezTo>
                  <a:cubicBezTo>
                    <a:pt x="10742" y="15212"/>
                    <a:pt x="11042" y="13577"/>
                    <a:pt x="11376" y="12109"/>
                  </a:cubicBezTo>
                  <a:cubicBezTo>
                    <a:pt x="11709" y="10642"/>
                    <a:pt x="12009" y="9241"/>
                    <a:pt x="12343" y="8007"/>
                  </a:cubicBezTo>
                  <a:cubicBezTo>
                    <a:pt x="12677" y="6739"/>
                    <a:pt x="13044" y="5638"/>
                    <a:pt x="13410" y="4671"/>
                  </a:cubicBezTo>
                  <a:cubicBezTo>
                    <a:pt x="13744" y="3870"/>
                    <a:pt x="14078" y="3070"/>
                    <a:pt x="14344" y="2202"/>
                  </a:cubicBezTo>
                  <a:cubicBezTo>
                    <a:pt x="14511" y="1502"/>
                    <a:pt x="14578" y="968"/>
                    <a:pt x="14645" y="568"/>
                  </a:cubicBezTo>
                  <a:cubicBezTo>
                    <a:pt x="14678" y="401"/>
                    <a:pt x="14711" y="268"/>
                    <a:pt x="14745" y="168"/>
                  </a:cubicBezTo>
                  <a:cubicBezTo>
                    <a:pt x="14745" y="68"/>
                    <a:pt x="14745" y="1"/>
                    <a:pt x="14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852325" y="3261100"/>
              <a:ext cx="525400" cy="1814675"/>
            </a:xfrm>
            <a:custGeom>
              <a:avLst/>
              <a:gdLst/>
              <a:ahLst/>
              <a:cxnLst/>
              <a:rect l="l" t="t" r="r" b="b"/>
              <a:pathLst>
                <a:path w="21016" h="72587" extrusionOk="0">
                  <a:moveTo>
                    <a:pt x="1368" y="1"/>
                  </a:moveTo>
                  <a:cubicBezTo>
                    <a:pt x="868" y="3237"/>
                    <a:pt x="1" y="5471"/>
                    <a:pt x="267" y="9875"/>
                  </a:cubicBezTo>
                  <a:cubicBezTo>
                    <a:pt x="368" y="11442"/>
                    <a:pt x="2202" y="14445"/>
                    <a:pt x="2469" y="17947"/>
                  </a:cubicBezTo>
                  <a:cubicBezTo>
                    <a:pt x="2602" y="20015"/>
                    <a:pt x="2703" y="22083"/>
                    <a:pt x="2836" y="24152"/>
                  </a:cubicBezTo>
                  <a:cubicBezTo>
                    <a:pt x="2969" y="26220"/>
                    <a:pt x="3103" y="28221"/>
                    <a:pt x="3837" y="30089"/>
                  </a:cubicBezTo>
                  <a:cubicBezTo>
                    <a:pt x="4370" y="31557"/>
                    <a:pt x="5271" y="32858"/>
                    <a:pt x="5671" y="34359"/>
                  </a:cubicBezTo>
                  <a:cubicBezTo>
                    <a:pt x="6439" y="37161"/>
                    <a:pt x="5438" y="40196"/>
                    <a:pt x="6072" y="43032"/>
                  </a:cubicBezTo>
                  <a:cubicBezTo>
                    <a:pt x="6572" y="45467"/>
                    <a:pt x="8240" y="47535"/>
                    <a:pt x="8607" y="49970"/>
                  </a:cubicBezTo>
                  <a:cubicBezTo>
                    <a:pt x="9074" y="53406"/>
                    <a:pt x="6839" y="56975"/>
                    <a:pt x="8006" y="60244"/>
                  </a:cubicBezTo>
                  <a:cubicBezTo>
                    <a:pt x="8573" y="61879"/>
                    <a:pt x="9908" y="63146"/>
                    <a:pt x="10275" y="64814"/>
                  </a:cubicBezTo>
                  <a:cubicBezTo>
                    <a:pt x="10575" y="66148"/>
                    <a:pt x="10241" y="67516"/>
                    <a:pt x="10508" y="68817"/>
                  </a:cubicBezTo>
                  <a:cubicBezTo>
                    <a:pt x="10922" y="70821"/>
                    <a:pt x="14582" y="72431"/>
                    <a:pt x="16801" y="72431"/>
                  </a:cubicBezTo>
                  <a:cubicBezTo>
                    <a:pt x="16908" y="72431"/>
                    <a:pt x="17012" y="72427"/>
                    <a:pt x="17113" y="72419"/>
                  </a:cubicBezTo>
                  <a:lnTo>
                    <a:pt x="17113" y="72586"/>
                  </a:lnTo>
                  <a:cubicBezTo>
                    <a:pt x="20148" y="70752"/>
                    <a:pt x="21016" y="65248"/>
                    <a:pt x="19748" y="61945"/>
                  </a:cubicBezTo>
                  <a:cubicBezTo>
                    <a:pt x="18480" y="58643"/>
                    <a:pt x="16246" y="55607"/>
                    <a:pt x="15912" y="52072"/>
                  </a:cubicBezTo>
                  <a:cubicBezTo>
                    <a:pt x="15645" y="49370"/>
                    <a:pt x="16546" y="46568"/>
                    <a:pt x="15912" y="43932"/>
                  </a:cubicBezTo>
                  <a:cubicBezTo>
                    <a:pt x="15078" y="40330"/>
                    <a:pt x="11542" y="37561"/>
                    <a:pt x="11609" y="33892"/>
                  </a:cubicBezTo>
                  <a:cubicBezTo>
                    <a:pt x="11609" y="31824"/>
                    <a:pt x="12810" y="29889"/>
                    <a:pt x="12710" y="27821"/>
                  </a:cubicBezTo>
                  <a:cubicBezTo>
                    <a:pt x="12576" y="25286"/>
                    <a:pt x="10642" y="23284"/>
                    <a:pt x="9441" y="21049"/>
                  </a:cubicBezTo>
                  <a:cubicBezTo>
                    <a:pt x="7606" y="17647"/>
                    <a:pt x="7473" y="13611"/>
                    <a:pt x="6839" y="9808"/>
                  </a:cubicBezTo>
                  <a:cubicBezTo>
                    <a:pt x="6205" y="5972"/>
                    <a:pt x="4771" y="1869"/>
                    <a:pt x="13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907375" y="3341175"/>
              <a:ext cx="371125" cy="1730425"/>
            </a:xfrm>
            <a:custGeom>
              <a:avLst/>
              <a:gdLst/>
              <a:ahLst/>
              <a:cxnLst/>
              <a:rect l="l" t="t" r="r" b="b"/>
              <a:pathLst>
                <a:path w="14845" h="69217" extrusionOk="0">
                  <a:moveTo>
                    <a:pt x="0" y="0"/>
                  </a:moveTo>
                  <a:cubicBezTo>
                    <a:pt x="0" y="67"/>
                    <a:pt x="0" y="134"/>
                    <a:pt x="0" y="167"/>
                  </a:cubicBezTo>
                  <a:cubicBezTo>
                    <a:pt x="0" y="334"/>
                    <a:pt x="34" y="501"/>
                    <a:pt x="67" y="701"/>
                  </a:cubicBezTo>
                  <a:cubicBezTo>
                    <a:pt x="134" y="1201"/>
                    <a:pt x="234" y="1868"/>
                    <a:pt x="367" y="2769"/>
                  </a:cubicBezTo>
                  <a:cubicBezTo>
                    <a:pt x="534" y="3669"/>
                    <a:pt x="1001" y="4670"/>
                    <a:pt x="1368" y="5871"/>
                  </a:cubicBezTo>
                  <a:cubicBezTo>
                    <a:pt x="1735" y="7105"/>
                    <a:pt x="2168" y="8506"/>
                    <a:pt x="2502" y="10041"/>
                  </a:cubicBezTo>
                  <a:cubicBezTo>
                    <a:pt x="2836" y="11608"/>
                    <a:pt x="3136" y="13343"/>
                    <a:pt x="3436" y="15211"/>
                  </a:cubicBezTo>
                  <a:cubicBezTo>
                    <a:pt x="3736" y="17079"/>
                    <a:pt x="4070" y="19114"/>
                    <a:pt x="5004" y="21049"/>
                  </a:cubicBezTo>
                  <a:cubicBezTo>
                    <a:pt x="5437" y="22016"/>
                    <a:pt x="5904" y="23017"/>
                    <a:pt x="6271" y="24051"/>
                  </a:cubicBezTo>
                  <a:cubicBezTo>
                    <a:pt x="6605" y="25118"/>
                    <a:pt x="6838" y="26219"/>
                    <a:pt x="6905" y="27353"/>
                  </a:cubicBezTo>
                  <a:cubicBezTo>
                    <a:pt x="7072" y="29721"/>
                    <a:pt x="7372" y="32090"/>
                    <a:pt x="7806" y="34425"/>
                  </a:cubicBezTo>
                  <a:cubicBezTo>
                    <a:pt x="8740" y="39228"/>
                    <a:pt x="9607" y="43832"/>
                    <a:pt x="10441" y="48001"/>
                  </a:cubicBezTo>
                  <a:cubicBezTo>
                    <a:pt x="11242" y="52171"/>
                    <a:pt x="12042" y="55907"/>
                    <a:pt x="12709" y="59042"/>
                  </a:cubicBezTo>
                  <a:cubicBezTo>
                    <a:pt x="13343" y="62211"/>
                    <a:pt x="13877" y="64713"/>
                    <a:pt x="14244" y="66481"/>
                  </a:cubicBezTo>
                  <a:lnTo>
                    <a:pt x="14677" y="68516"/>
                  </a:lnTo>
                  <a:cubicBezTo>
                    <a:pt x="14711" y="68716"/>
                    <a:pt x="14777" y="68916"/>
                    <a:pt x="14811" y="69050"/>
                  </a:cubicBezTo>
                  <a:cubicBezTo>
                    <a:pt x="14811" y="69083"/>
                    <a:pt x="14811" y="69150"/>
                    <a:pt x="14844" y="69216"/>
                  </a:cubicBezTo>
                  <a:cubicBezTo>
                    <a:pt x="14844" y="69150"/>
                    <a:pt x="14844" y="69083"/>
                    <a:pt x="14844" y="69016"/>
                  </a:cubicBezTo>
                  <a:cubicBezTo>
                    <a:pt x="14811" y="68883"/>
                    <a:pt x="14777" y="68716"/>
                    <a:pt x="14744" y="68516"/>
                  </a:cubicBezTo>
                  <a:cubicBezTo>
                    <a:pt x="14677" y="68016"/>
                    <a:pt x="14544" y="67348"/>
                    <a:pt x="14377" y="66481"/>
                  </a:cubicBezTo>
                  <a:cubicBezTo>
                    <a:pt x="14010" y="64680"/>
                    <a:pt x="13543" y="62145"/>
                    <a:pt x="12909" y="59009"/>
                  </a:cubicBezTo>
                  <a:cubicBezTo>
                    <a:pt x="12276" y="55874"/>
                    <a:pt x="11542" y="52104"/>
                    <a:pt x="10708" y="47935"/>
                  </a:cubicBezTo>
                  <a:cubicBezTo>
                    <a:pt x="9874" y="43798"/>
                    <a:pt x="9040" y="39195"/>
                    <a:pt x="8106" y="34391"/>
                  </a:cubicBezTo>
                  <a:cubicBezTo>
                    <a:pt x="7672" y="32023"/>
                    <a:pt x="7372" y="29655"/>
                    <a:pt x="7205" y="27286"/>
                  </a:cubicBezTo>
                  <a:cubicBezTo>
                    <a:pt x="7105" y="26152"/>
                    <a:pt x="6905" y="25018"/>
                    <a:pt x="6538" y="23917"/>
                  </a:cubicBezTo>
                  <a:cubicBezTo>
                    <a:pt x="6171" y="22883"/>
                    <a:pt x="5671" y="21883"/>
                    <a:pt x="5237" y="20915"/>
                  </a:cubicBezTo>
                  <a:cubicBezTo>
                    <a:pt x="4337" y="19014"/>
                    <a:pt x="4003" y="17012"/>
                    <a:pt x="3669" y="15144"/>
                  </a:cubicBezTo>
                  <a:cubicBezTo>
                    <a:pt x="3369" y="13310"/>
                    <a:pt x="3069" y="11542"/>
                    <a:pt x="2702" y="9974"/>
                  </a:cubicBezTo>
                  <a:cubicBezTo>
                    <a:pt x="2335" y="8406"/>
                    <a:pt x="1935" y="7005"/>
                    <a:pt x="1535" y="5804"/>
                  </a:cubicBezTo>
                  <a:cubicBezTo>
                    <a:pt x="1101" y="4603"/>
                    <a:pt x="667" y="3603"/>
                    <a:pt x="467" y="2735"/>
                  </a:cubicBezTo>
                  <a:cubicBezTo>
                    <a:pt x="300" y="1868"/>
                    <a:pt x="200" y="1168"/>
                    <a:pt x="134" y="701"/>
                  </a:cubicBezTo>
                  <a:cubicBezTo>
                    <a:pt x="67" y="467"/>
                    <a:pt x="34" y="300"/>
                    <a:pt x="34" y="167"/>
                  </a:cubicBezTo>
                  <a:cubicBezTo>
                    <a:pt x="0" y="100"/>
                    <a:pt x="0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5427375" y="1032850"/>
              <a:ext cx="156750" cy="207750"/>
            </a:xfrm>
            <a:custGeom>
              <a:avLst/>
              <a:gdLst/>
              <a:ahLst/>
              <a:cxnLst/>
              <a:rect l="l" t="t" r="r" b="b"/>
              <a:pathLst>
                <a:path w="6270" h="8310" extrusionOk="0">
                  <a:moveTo>
                    <a:pt x="2336" y="0"/>
                  </a:moveTo>
                  <a:lnTo>
                    <a:pt x="2336" y="2202"/>
                  </a:lnTo>
                  <a:cubicBezTo>
                    <a:pt x="935" y="2602"/>
                    <a:pt x="1" y="3870"/>
                    <a:pt x="34" y="5338"/>
                  </a:cubicBezTo>
                  <a:cubicBezTo>
                    <a:pt x="34" y="7739"/>
                    <a:pt x="2202" y="8306"/>
                    <a:pt x="3136" y="8306"/>
                  </a:cubicBezTo>
                  <a:cubicBezTo>
                    <a:pt x="3180" y="8308"/>
                    <a:pt x="3231" y="8310"/>
                    <a:pt x="3286" y="8310"/>
                  </a:cubicBezTo>
                  <a:cubicBezTo>
                    <a:pt x="4150" y="8310"/>
                    <a:pt x="6270" y="7996"/>
                    <a:pt x="6238" y="5238"/>
                  </a:cubicBezTo>
                  <a:lnTo>
                    <a:pt x="4571" y="5238"/>
                  </a:lnTo>
                  <a:cubicBezTo>
                    <a:pt x="4604" y="6005"/>
                    <a:pt x="3970" y="6639"/>
                    <a:pt x="3170" y="6639"/>
                  </a:cubicBezTo>
                  <a:lnTo>
                    <a:pt x="3136" y="6639"/>
                  </a:lnTo>
                  <a:cubicBezTo>
                    <a:pt x="3110" y="6640"/>
                    <a:pt x="3084" y="6641"/>
                    <a:pt x="3059" y="6641"/>
                  </a:cubicBezTo>
                  <a:cubicBezTo>
                    <a:pt x="2521" y="6641"/>
                    <a:pt x="2026" y="6312"/>
                    <a:pt x="1835" y="5771"/>
                  </a:cubicBezTo>
                  <a:cubicBezTo>
                    <a:pt x="1669" y="5338"/>
                    <a:pt x="1702" y="4837"/>
                    <a:pt x="1969" y="4437"/>
                  </a:cubicBezTo>
                  <a:cubicBezTo>
                    <a:pt x="2187" y="4055"/>
                    <a:pt x="2652" y="3717"/>
                    <a:pt x="3417" y="3717"/>
                  </a:cubicBezTo>
                  <a:cubicBezTo>
                    <a:pt x="3586" y="3717"/>
                    <a:pt x="3771" y="3734"/>
                    <a:pt x="3970" y="377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5485750" y="975300"/>
              <a:ext cx="40900" cy="38400"/>
            </a:xfrm>
            <a:custGeom>
              <a:avLst/>
              <a:gdLst/>
              <a:ahLst/>
              <a:cxnLst/>
              <a:rect l="l" t="t" r="r" b="b"/>
              <a:pathLst>
                <a:path w="1636" h="1536" extrusionOk="0">
                  <a:moveTo>
                    <a:pt x="1" y="1"/>
                  </a:moveTo>
                  <a:lnTo>
                    <a:pt x="1" y="1535"/>
                  </a:lnTo>
                  <a:lnTo>
                    <a:pt x="1635" y="1535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5200550" y="802125"/>
              <a:ext cx="610450" cy="612075"/>
            </a:xfrm>
            <a:custGeom>
              <a:avLst/>
              <a:gdLst/>
              <a:ahLst/>
              <a:cxnLst/>
              <a:rect l="l" t="t" r="r" b="b"/>
              <a:pathLst>
                <a:path w="24418" h="24483" extrusionOk="0">
                  <a:moveTo>
                    <a:pt x="12468" y="1"/>
                  </a:moveTo>
                  <a:cubicBezTo>
                    <a:pt x="12240" y="1"/>
                    <a:pt x="12011" y="9"/>
                    <a:pt x="11776" y="23"/>
                  </a:cubicBezTo>
                  <a:cubicBezTo>
                    <a:pt x="11697" y="13"/>
                    <a:pt x="11616" y="9"/>
                    <a:pt x="11534" y="9"/>
                  </a:cubicBezTo>
                  <a:cubicBezTo>
                    <a:pt x="11336" y="9"/>
                    <a:pt x="11130" y="33"/>
                    <a:pt x="10942" y="56"/>
                  </a:cubicBezTo>
                  <a:lnTo>
                    <a:pt x="10074" y="190"/>
                  </a:lnTo>
                  <a:cubicBezTo>
                    <a:pt x="8907" y="423"/>
                    <a:pt x="7773" y="790"/>
                    <a:pt x="6705" y="1357"/>
                  </a:cubicBezTo>
                  <a:cubicBezTo>
                    <a:pt x="5571" y="1924"/>
                    <a:pt x="4570" y="2691"/>
                    <a:pt x="3670" y="3559"/>
                  </a:cubicBezTo>
                  <a:cubicBezTo>
                    <a:pt x="2736" y="4493"/>
                    <a:pt x="1969" y="5560"/>
                    <a:pt x="1368" y="6761"/>
                  </a:cubicBezTo>
                  <a:cubicBezTo>
                    <a:pt x="734" y="7962"/>
                    <a:pt x="301" y="9263"/>
                    <a:pt x="134" y="10630"/>
                  </a:cubicBezTo>
                  <a:cubicBezTo>
                    <a:pt x="67" y="10964"/>
                    <a:pt x="34" y="11331"/>
                    <a:pt x="34" y="11665"/>
                  </a:cubicBezTo>
                  <a:cubicBezTo>
                    <a:pt x="1" y="12031"/>
                    <a:pt x="1" y="12365"/>
                    <a:pt x="1" y="12732"/>
                  </a:cubicBezTo>
                  <a:cubicBezTo>
                    <a:pt x="100" y="14947"/>
                    <a:pt x="789" y="17096"/>
                    <a:pt x="2002" y="18953"/>
                  </a:cubicBezTo>
                  <a:lnTo>
                    <a:pt x="2002" y="18953"/>
                  </a:lnTo>
                  <a:cubicBezTo>
                    <a:pt x="1445" y="20360"/>
                    <a:pt x="858" y="21765"/>
                    <a:pt x="334" y="23106"/>
                  </a:cubicBezTo>
                  <a:lnTo>
                    <a:pt x="234" y="23373"/>
                  </a:lnTo>
                  <a:lnTo>
                    <a:pt x="234" y="23373"/>
                  </a:lnTo>
                  <a:lnTo>
                    <a:pt x="501" y="23306"/>
                  </a:lnTo>
                  <a:lnTo>
                    <a:pt x="4996" y="22050"/>
                  </a:lnTo>
                  <a:lnTo>
                    <a:pt x="4996" y="22050"/>
                  </a:lnTo>
                  <a:cubicBezTo>
                    <a:pt x="6485" y="23193"/>
                    <a:pt x="8264" y="23978"/>
                    <a:pt x="10141" y="24307"/>
                  </a:cubicBezTo>
                  <a:cubicBezTo>
                    <a:pt x="10860" y="24417"/>
                    <a:pt x="11601" y="24482"/>
                    <a:pt x="12327" y="24482"/>
                  </a:cubicBezTo>
                  <a:cubicBezTo>
                    <a:pt x="12478" y="24482"/>
                    <a:pt x="12628" y="24479"/>
                    <a:pt x="12776" y="24474"/>
                  </a:cubicBezTo>
                  <a:cubicBezTo>
                    <a:pt x="13210" y="24440"/>
                    <a:pt x="13644" y="24407"/>
                    <a:pt x="14077" y="24340"/>
                  </a:cubicBezTo>
                  <a:lnTo>
                    <a:pt x="14678" y="24240"/>
                  </a:lnTo>
                  <a:cubicBezTo>
                    <a:pt x="14878" y="24207"/>
                    <a:pt x="15111" y="24140"/>
                    <a:pt x="15278" y="24107"/>
                  </a:cubicBezTo>
                  <a:cubicBezTo>
                    <a:pt x="18080" y="23373"/>
                    <a:pt x="20549" y="21705"/>
                    <a:pt x="22216" y="19337"/>
                  </a:cubicBezTo>
                  <a:cubicBezTo>
                    <a:pt x="22850" y="18469"/>
                    <a:pt x="23351" y="17535"/>
                    <a:pt x="23717" y="16535"/>
                  </a:cubicBezTo>
                  <a:cubicBezTo>
                    <a:pt x="23784" y="16301"/>
                    <a:pt x="23851" y="16101"/>
                    <a:pt x="23918" y="15901"/>
                  </a:cubicBezTo>
                  <a:cubicBezTo>
                    <a:pt x="24018" y="15667"/>
                    <a:pt x="24051" y="15467"/>
                    <a:pt x="24084" y="15300"/>
                  </a:cubicBezTo>
                  <a:cubicBezTo>
                    <a:pt x="24118" y="15100"/>
                    <a:pt x="24184" y="14900"/>
                    <a:pt x="24218" y="14733"/>
                  </a:cubicBezTo>
                  <a:cubicBezTo>
                    <a:pt x="24251" y="14567"/>
                    <a:pt x="24285" y="14400"/>
                    <a:pt x="24318" y="14233"/>
                  </a:cubicBezTo>
                  <a:cubicBezTo>
                    <a:pt x="24351" y="13899"/>
                    <a:pt x="24385" y="13633"/>
                    <a:pt x="24418" y="13399"/>
                  </a:cubicBezTo>
                  <a:cubicBezTo>
                    <a:pt x="24418" y="13166"/>
                    <a:pt x="24418" y="12932"/>
                    <a:pt x="24418" y="12765"/>
                  </a:cubicBezTo>
                  <a:lnTo>
                    <a:pt x="24418" y="12398"/>
                  </a:lnTo>
                  <a:cubicBezTo>
                    <a:pt x="24418" y="12498"/>
                    <a:pt x="24418" y="12632"/>
                    <a:pt x="24385" y="12765"/>
                  </a:cubicBezTo>
                  <a:cubicBezTo>
                    <a:pt x="24351" y="12932"/>
                    <a:pt x="24351" y="13132"/>
                    <a:pt x="24351" y="13366"/>
                  </a:cubicBezTo>
                  <a:cubicBezTo>
                    <a:pt x="24318" y="13633"/>
                    <a:pt x="24251" y="13899"/>
                    <a:pt x="24218" y="14200"/>
                  </a:cubicBezTo>
                  <a:cubicBezTo>
                    <a:pt x="23384" y="18936"/>
                    <a:pt x="19881" y="22739"/>
                    <a:pt x="15245" y="23907"/>
                  </a:cubicBezTo>
                  <a:cubicBezTo>
                    <a:pt x="15045" y="23940"/>
                    <a:pt x="14844" y="24007"/>
                    <a:pt x="14644" y="24040"/>
                  </a:cubicBezTo>
                  <a:lnTo>
                    <a:pt x="14044" y="24140"/>
                  </a:lnTo>
                  <a:cubicBezTo>
                    <a:pt x="13610" y="24207"/>
                    <a:pt x="13210" y="24240"/>
                    <a:pt x="12776" y="24240"/>
                  </a:cubicBezTo>
                  <a:cubicBezTo>
                    <a:pt x="12581" y="24248"/>
                    <a:pt x="12387" y="24252"/>
                    <a:pt x="12192" y="24252"/>
                  </a:cubicBezTo>
                  <a:cubicBezTo>
                    <a:pt x="11519" y="24252"/>
                    <a:pt x="10847" y="24203"/>
                    <a:pt x="10174" y="24073"/>
                  </a:cubicBezTo>
                  <a:cubicBezTo>
                    <a:pt x="8340" y="23740"/>
                    <a:pt x="6572" y="22973"/>
                    <a:pt x="5104" y="21838"/>
                  </a:cubicBezTo>
                  <a:lnTo>
                    <a:pt x="5037" y="21772"/>
                  </a:lnTo>
                  <a:lnTo>
                    <a:pt x="4971" y="21772"/>
                  </a:lnTo>
                  <a:lnTo>
                    <a:pt x="698" y="22966"/>
                  </a:lnTo>
                  <a:lnTo>
                    <a:pt x="2302" y="18970"/>
                  </a:lnTo>
                  <a:lnTo>
                    <a:pt x="2336" y="18903"/>
                  </a:lnTo>
                  <a:lnTo>
                    <a:pt x="2302" y="18836"/>
                  </a:lnTo>
                  <a:cubicBezTo>
                    <a:pt x="1468" y="17602"/>
                    <a:pt x="901" y="16201"/>
                    <a:pt x="568" y="14767"/>
                  </a:cubicBezTo>
                  <a:cubicBezTo>
                    <a:pt x="434" y="14066"/>
                    <a:pt x="334" y="13399"/>
                    <a:pt x="301" y="12699"/>
                  </a:cubicBezTo>
                  <a:cubicBezTo>
                    <a:pt x="301" y="12365"/>
                    <a:pt x="301" y="12031"/>
                    <a:pt x="301" y="11698"/>
                  </a:cubicBezTo>
                  <a:cubicBezTo>
                    <a:pt x="301" y="11331"/>
                    <a:pt x="334" y="10997"/>
                    <a:pt x="401" y="10664"/>
                  </a:cubicBezTo>
                  <a:cubicBezTo>
                    <a:pt x="568" y="9329"/>
                    <a:pt x="935" y="8062"/>
                    <a:pt x="1568" y="6861"/>
                  </a:cubicBezTo>
                  <a:cubicBezTo>
                    <a:pt x="2135" y="5727"/>
                    <a:pt x="2903" y="4659"/>
                    <a:pt x="3803" y="3759"/>
                  </a:cubicBezTo>
                  <a:cubicBezTo>
                    <a:pt x="4671" y="2892"/>
                    <a:pt x="5705" y="2158"/>
                    <a:pt x="6805" y="1591"/>
                  </a:cubicBezTo>
                  <a:cubicBezTo>
                    <a:pt x="7839" y="1024"/>
                    <a:pt x="8974" y="657"/>
                    <a:pt x="10141" y="423"/>
                  </a:cubicBezTo>
                  <a:lnTo>
                    <a:pt x="10975" y="290"/>
                  </a:lnTo>
                  <a:cubicBezTo>
                    <a:pt x="11242" y="256"/>
                    <a:pt x="11509" y="256"/>
                    <a:pt x="11809" y="256"/>
                  </a:cubicBezTo>
                  <a:cubicBezTo>
                    <a:pt x="12030" y="243"/>
                    <a:pt x="12251" y="234"/>
                    <a:pt x="12472" y="234"/>
                  </a:cubicBezTo>
                  <a:cubicBezTo>
                    <a:pt x="12785" y="234"/>
                    <a:pt x="13097" y="251"/>
                    <a:pt x="13410" y="290"/>
                  </a:cubicBezTo>
                  <a:cubicBezTo>
                    <a:pt x="17113" y="590"/>
                    <a:pt x="20415" y="2591"/>
                    <a:pt x="22450" y="5694"/>
                  </a:cubicBezTo>
                  <a:cubicBezTo>
                    <a:pt x="23117" y="6728"/>
                    <a:pt x="23651" y="7862"/>
                    <a:pt x="23984" y="9096"/>
                  </a:cubicBezTo>
                  <a:lnTo>
                    <a:pt x="24151" y="9796"/>
                  </a:lnTo>
                  <a:cubicBezTo>
                    <a:pt x="24184" y="9997"/>
                    <a:pt x="24218" y="10197"/>
                    <a:pt x="24251" y="10397"/>
                  </a:cubicBezTo>
                  <a:cubicBezTo>
                    <a:pt x="24285" y="10630"/>
                    <a:pt x="24318" y="10797"/>
                    <a:pt x="24351" y="10964"/>
                  </a:cubicBezTo>
                  <a:cubicBezTo>
                    <a:pt x="24385" y="11097"/>
                    <a:pt x="24385" y="11264"/>
                    <a:pt x="24385" y="11398"/>
                  </a:cubicBezTo>
                  <a:cubicBezTo>
                    <a:pt x="24385" y="11598"/>
                    <a:pt x="24385" y="11798"/>
                    <a:pt x="24418" y="11998"/>
                  </a:cubicBezTo>
                  <a:lnTo>
                    <a:pt x="24418" y="11398"/>
                  </a:lnTo>
                  <a:cubicBezTo>
                    <a:pt x="24418" y="11264"/>
                    <a:pt x="24418" y="11097"/>
                    <a:pt x="24418" y="10964"/>
                  </a:cubicBezTo>
                  <a:cubicBezTo>
                    <a:pt x="24385" y="10797"/>
                    <a:pt x="24385" y="10597"/>
                    <a:pt x="24351" y="10397"/>
                  </a:cubicBezTo>
                  <a:cubicBezTo>
                    <a:pt x="24318" y="10230"/>
                    <a:pt x="24285" y="9997"/>
                    <a:pt x="24251" y="9763"/>
                  </a:cubicBezTo>
                  <a:lnTo>
                    <a:pt x="24084" y="9063"/>
                  </a:lnTo>
                  <a:cubicBezTo>
                    <a:pt x="23751" y="7828"/>
                    <a:pt x="23250" y="6694"/>
                    <a:pt x="22583" y="5627"/>
                  </a:cubicBezTo>
                  <a:cubicBezTo>
                    <a:pt x="20549" y="2458"/>
                    <a:pt x="17179" y="390"/>
                    <a:pt x="13443" y="56"/>
                  </a:cubicBezTo>
                  <a:cubicBezTo>
                    <a:pt x="13111" y="17"/>
                    <a:pt x="12791" y="1"/>
                    <a:pt x="12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3051525" y="1818675"/>
              <a:ext cx="597100" cy="510950"/>
            </a:xfrm>
            <a:custGeom>
              <a:avLst/>
              <a:gdLst/>
              <a:ahLst/>
              <a:cxnLst/>
              <a:rect l="l" t="t" r="r" b="b"/>
              <a:pathLst>
                <a:path w="23884" h="20438" extrusionOk="0">
                  <a:moveTo>
                    <a:pt x="21057" y="0"/>
                  </a:moveTo>
                  <a:cubicBezTo>
                    <a:pt x="20265" y="0"/>
                    <a:pt x="19472" y="52"/>
                    <a:pt x="18680" y="157"/>
                  </a:cubicBezTo>
                  <a:cubicBezTo>
                    <a:pt x="16812" y="390"/>
                    <a:pt x="14978" y="790"/>
                    <a:pt x="13176" y="1424"/>
                  </a:cubicBezTo>
                  <a:cubicBezTo>
                    <a:pt x="12142" y="1791"/>
                    <a:pt x="11108" y="2225"/>
                    <a:pt x="10141" y="2759"/>
                  </a:cubicBezTo>
                  <a:cubicBezTo>
                    <a:pt x="9073" y="3292"/>
                    <a:pt x="8039" y="3926"/>
                    <a:pt x="7139" y="4693"/>
                  </a:cubicBezTo>
                  <a:cubicBezTo>
                    <a:pt x="6205" y="5461"/>
                    <a:pt x="5371" y="6328"/>
                    <a:pt x="4670" y="7295"/>
                  </a:cubicBezTo>
                  <a:cubicBezTo>
                    <a:pt x="4003" y="8196"/>
                    <a:pt x="3369" y="9130"/>
                    <a:pt x="2836" y="10097"/>
                  </a:cubicBezTo>
                  <a:cubicBezTo>
                    <a:pt x="1935" y="11732"/>
                    <a:pt x="1201" y="13500"/>
                    <a:pt x="701" y="15301"/>
                  </a:cubicBezTo>
                  <a:cubicBezTo>
                    <a:pt x="367" y="16535"/>
                    <a:pt x="134" y="17803"/>
                    <a:pt x="34" y="19070"/>
                  </a:cubicBezTo>
                  <a:cubicBezTo>
                    <a:pt x="0" y="19504"/>
                    <a:pt x="0" y="19871"/>
                    <a:pt x="0" y="20104"/>
                  </a:cubicBezTo>
                  <a:cubicBezTo>
                    <a:pt x="0" y="20204"/>
                    <a:pt x="0" y="20338"/>
                    <a:pt x="0" y="20438"/>
                  </a:cubicBezTo>
                  <a:cubicBezTo>
                    <a:pt x="34" y="20338"/>
                    <a:pt x="34" y="20204"/>
                    <a:pt x="34" y="20104"/>
                  </a:cubicBezTo>
                  <a:cubicBezTo>
                    <a:pt x="67" y="19871"/>
                    <a:pt x="67" y="19504"/>
                    <a:pt x="100" y="19070"/>
                  </a:cubicBezTo>
                  <a:cubicBezTo>
                    <a:pt x="234" y="17803"/>
                    <a:pt x="501" y="16568"/>
                    <a:pt x="834" y="15368"/>
                  </a:cubicBezTo>
                  <a:cubicBezTo>
                    <a:pt x="1368" y="13566"/>
                    <a:pt x="2102" y="11832"/>
                    <a:pt x="3002" y="10197"/>
                  </a:cubicBezTo>
                  <a:cubicBezTo>
                    <a:pt x="3536" y="9230"/>
                    <a:pt x="4170" y="8296"/>
                    <a:pt x="4804" y="7429"/>
                  </a:cubicBezTo>
                  <a:cubicBezTo>
                    <a:pt x="5537" y="6495"/>
                    <a:pt x="6338" y="5627"/>
                    <a:pt x="7239" y="4860"/>
                  </a:cubicBezTo>
                  <a:cubicBezTo>
                    <a:pt x="8173" y="4126"/>
                    <a:pt x="9173" y="3459"/>
                    <a:pt x="10241" y="2925"/>
                  </a:cubicBezTo>
                  <a:cubicBezTo>
                    <a:pt x="11208" y="2425"/>
                    <a:pt x="12209" y="1991"/>
                    <a:pt x="13276" y="1624"/>
                  </a:cubicBezTo>
                  <a:cubicBezTo>
                    <a:pt x="15011" y="1024"/>
                    <a:pt x="16846" y="590"/>
                    <a:pt x="18714" y="357"/>
                  </a:cubicBezTo>
                  <a:cubicBezTo>
                    <a:pt x="19629" y="233"/>
                    <a:pt x="20563" y="164"/>
                    <a:pt x="21501" y="164"/>
                  </a:cubicBezTo>
                  <a:cubicBezTo>
                    <a:pt x="21828" y="164"/>
                    <a:pt x="22155" y="173"/>
                    <a:pt x="22483" y="190"/>
                  </a:cubicBezTo>
                  <a:cubicBezTo>
                    <a:pt x="22950" y="190"/>
                    <a:pt x="23283" y="290"/>
                    <a:pt x="23517" y="290"/>
                  </a:cubicBezTo>
                  <a:lnTo>
                    <a:pt x="23884" y="290"/>
                  </a:lnTo>
                  <a:cubicBezTo>
                    <a:pt x="23750" y="257"/>
                    <a:pt x="23650" y="223"/>
                    <a:pt x="23517" y="190"/>
                  </a:cubicBezTo>
                  <a:cubicBezTo>
                    <a:pt x="23183" y="123"/>
                    <a:pt x="22850" y="90"/>
                    <a:pt x="22483" y="57"/>
                  </a:cubicBezTo>
                  <a:cubicBezTo>
                    <a:pt x="22008" y="19"/>
                    <a:pt x="21532" y="0"/>
                    <a:pt x="210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3550200" y="1214650"/>
              <a:ext cx="1004925" cy="503725"/>
            </a:xfrm>
            <a:custGeom>
              <a:avLst/>
              <a:gdLst/>
              <a:ahLst/>
              <a:cxnLst/>
              <a:rect l="l" t="t" r="r" b="b"/>
              <a:pathLst>
                <a:path w="40197" h="20149" extrusionOk="0">
                  <a:moveTo>
                    <a:pt x="1" y="0"/>
                  </a:moveTo>
                  <a:lnTo>
                    <a:pt x="1402" y="34"/>
                  </a:lnTo>
                  <a:lnTo>
                    <a:pt x="2369" y="67"/>
                  </a:lnTo>
                  <a:cubicBezTo>
                    <a:pt x="2736" y="67"/>
                    <a:pt x="3136" y="134"/>
                    <a:pt x="3570" y="167"/>
                  </a:cubicBezTo>
                  <a:cubicBezTo>
                    <a:pt x="4404" y="234"/>
                    <a:pt x="5371" y="267"/>
                    <a:pt x="6439" y="467"/>
                  </a:cubicBezTo>
                  <a:lnTo>
                    <a:pt x="8107" y="701"/>
                  </a:lnTo>
                  <a:cubicBezTo>
                    <a:pt x="8707" y="768"/>
                    <a:pt x="9274" y="901"/>
                    <a:pt x="9874" y="1034"/>
                  </a:cubicBezTo>
                  <a:cubicBezTo>
                    <a:pt x="10508" y="1168"/>
                    <a:pt x="11142" y="1301"/>
                    <a:pt x="11776" y="1468"/>
                  </a:cubicBezTo>
                  <a:lnTo>
                    <a:pt x="13777" y="1968"/>
                  </a:lnTo>
                  <a:cubicBezTo>
                    <a:pt x="14478" y="2135"/>
                    <a:pt x="15145" y="2369"/>
                    <a:pt x="15845" y="2602"/>
                  </a:cubicBezTo>
                  <a:cubicBezTo>
                    <a:pt x="16546" y="2836"/>
                    <a:pt x="17280" y="3069"/>
                    <a:pt x="18014" y="3336"/>
                  </a:cubicBezTo>
                  <a:lnTo>
                    <a:pt x="20182" y="4170"/>
                  </a:lnTo>
                  <a:lnTo>
                    <a:pt x="22383" y="5171"/>
                  </a:lnTo>
                  <a:cubicBezTo>
                    <a:pt x="25152" y="6505"/>
                    <a:pt x="27787" y="8073"/>
                    <a:pt x="30256" y="9841"/>
                  </a:cubicBezTo>
                  <a:cubicBezTo>
                    <a:pt x="30856" y="10241"/>
                    <a:pt x="31356" y="10675"/>
                    <a:pt x="31890" y="11075"/>
                  </a:cubicBezTo>
                  <a:lnTo>
                    <a:pt x="32657" y="11709"/>
                  </a:lnTo>
                  <a:lnTo>
                    <a:pt x="33391" y="12342"/>
                  </a:lnTo>
                  <a:cubicBezTo>
                    <a:pt x="33858" y="12743"/>
                    <a:pt x="34292" y="13176"/>
                    <a:pt x="34726" y="13543"/>
                  </a:cubicBezTo>
                  <a:cubicBezTo>
                    <a:pt x="35159" y="13944"/>
                    <a:pt x="35526" y="14377"/>
                    <a:pt x="35893" y="14744"/>
                  </a:cubicBezTo>
                  <a:cubicBezTo>
                    <a:pt x="36260" y="15144"/>
                    <a:pt x="36627" y="15511"/>
                    <a:pt x="36960" y="15878"/>
                  </a:cubicBezTo>
                  <a:lnTo>
                    <a:pt x="37794" y="16912"/>
                  </a:lnTo>
                  <a:lnTo>
                    <a:pt x="38562" y="17846"/>
                  </a:lnTo>
                  <a:cubicBezTo>
                    <a:pt x="38762" y="18113"/>
                    <a:pt x="38962" y="18413"/>
                    <a:pt x="39129" y="18647"/>
                  </a:cubicBezTo>
                  <a:lnTo>
                    <a:pt x="39929" y="19781"/>
                  </a:lnTo>
                  <a:cubicBezTo>
                    <a:pt x="39976" y="19851"/>
                    <a:pt x="40038" y="19920"/>
                    <a:pt x="40083" y="19979"/>
                  </a:cubicBezTo>
                  <a:lnTo>
                    <a:pt x="40083" y="19979"/>
                  </a:lnTo>
                  <a:lnTo>
                    <a:pt x="39929" y="19748"/>
                  </a:lnTo>
                  <a:cubicBezTo>
                    <a:pt x="39729" y="19481"/>
                    <a:pt x="39496" y="19114"/>
                    <a:pt x="39162" y="18614"/>
                  </a:cubicBezTo>
                  <a:cubicBezTo>
                    <a:pt x="38995" y="18347"/>
                    <a:pt x="38828" y="18080"/>
                    <a:pt x="38595" y="17780"/>
                  </a:cubicBezTo>
                  <a:lnTo>
                    <a:pt x="37861" y="16846"/>
                  </a:lnTo>
                  <a:lnTo>
                    <a:pt x="37027" y="15778"/>
                  </a:lnTo>
                  <a:cubicBezTo>
                    <a:pt x="36727" y="15411"/>
                    <a:pt x="36360" y="15044"/>
                    <a:pt x="35993" y="14677"/>
                  </a:cubicBezTo>
                  <a:cubicBezTo>
                    <a:pt x="35626" y="14277"/>
                    <a:pt x="35259" y="13877"/>
                    <a:pt x="34826" y="13443"/>
                  </a:cubicBezTo>
                  <a:lnTo>
                    <a:pt x="33491" y="12209"/>
                  </a:lnTo>
                  <a:cubicBezTo>
                    <a:pt x="33258" y="11976"/>
                    <a:pt x="33024" y="11775"/>
                    <a:pt x="32791" y="11575"/>
                  </a:cubicBezTo>
                  <a:lnTo>
                    <a:pt x="31990" y="11008"/>
                  </a:lnTo>
                  <a:cubicBezTo>
                    <a:pt x="31457" y="10575"/>
                    <a:pt x="30956" y="10141"/>
                    <a:pt x="30356" y="9707"/>
                  </a:cubicBezTo>
                  <a:cubicBezTo>
                    <a:pt x="27887" y="7906"/>
                    <a:pt x="25219" y="6338"/>
                    <a:pt x="22450" y="5037"/>
                  </a:cubicBezTo>
                  <a:lnTo>
                    <a:pt x="20249" y="4037"/>
                  </a:lnTo>
                  <a:lnTo>
                    <a:pt x="18047" y="3203"/>
                  </a:lnTo>
                  <a:cubicBezTo>
                    <a:pt x="17346" y="2902"/>
                    <a:pt x="16613" y="2669"/>
                    <a:pt x="15912" y="2469"/>
                  </a:cubicBezTo>
                  <a:cubicBezTo>
                    <a:pt x="15178" y="2235"/>
                    <a:pt x="14511" y="2002"/>
                    <a:pt x="13811" y="1835"/>
                  </a:cubicBezTo>
                  <a:lnTo>
                    <a:pt x="11809" y="1301"/>
                  </a:lnTo>
                  <a:cubicBezTo>
                    <a:pt x="11142" y="1134"/>
                    <a:pt x="10508" y="1001"/>
                    <a:pt x="9908" y="901"/>
                  </a:cubicBezTo>
                  <a:cubicBezTo>
                    <a:pt x="9274" y="801"/>
                    <a:pt x="8674" y="634"/>
                    <a:pt x="8107" y="567"/>
                  </a:cubicBezTo>
                  <a:lnTo>
                    <a:pt x="6439" y="334"/>
                  </a:lnTo>
                  <a:cubicBezTo>
                    <a:pt x="5405" y="167"/>
                    <a:pt x="4404" y="134"/>
                    <a:pt x="3570" y="67"/>
                  </a:cubicBezTo>
                  <a:cubicBezTo>
                    <a:pt x="3136" y="34"/>
                    <a:pt x="2736" y="0"/>
                    <a:pt x="2369" y="0"/>
                  </a:cubicBezTo>
                  <a:close/>
                  <a:moveTo>
                    <a:pt x="40083" y="19979"/>
                  </a:moveTo>
                  <a:lnTo>
                    <a:pt x="40129" y="20048"/>
                  </a:lnTo>
                  <a:cubicBezTo>
                    <a:pt x="40119" y="20028"/>
                    <a:pt x="40103" y="20004"/>
                    <a:pt x="40083" y="19979"/>
                  </a:cubicBezTo>
                  <a:close/>
                  <a:moveTo>
                    <a:pt x="40129" y="20048"/>
                  </a:moveTo>
                  <a:lnTo>
                    <a:pt x="40129" y="20048"/>
                  </a:lnTo>
                  <a:cubicBezTo>
                    <a:pt x="40196" y="20115"/>
                    <a:pt x="40196" y="20148"/>
                    <a:pt x="40196" y="20148"/>
                  </a:cubicBezTo>
                  <a:lnTo>
                    <a:pt x="40196" y="20148"/>
                  </a:lnTo>
                  <a:cubicBezTo>
                    <a:pt x="40196" y="20115"/>
                    <a:pt x="40163" y="20081"/>
                    <a:pt x="40129" y="20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3875450" y="3010925"/>
              <a:ext cx="617125" cy="425325"/>
            </a:xfrm>
            <a:custGeom>
              <a:avLst/>
              <a:gdLst/>
              <a:ahLst/>
              <a:cxnLst/>
              <a:rect l="l" t="t" r="r" b="b"/>
              <a:pathLst>
                <a:path w="24685" h="17013" extrusionOk="0">
                  <a:moveTo>
                    <a:pt x="24684" y="1"/>
                  </a:moveTo>
                  <a:cubicBezTo>
                    <a:pt x="24618" y="67"/>
                    <a:pt x="24551" y="134"/>
                    <a:pt x="24451" y="201"/>
                  </a:cubicBezTo>
                  <a:lnTo>
                    <a:pt x="23884" y="868"/>
                  </a:lnTo>
                  <a:cubicBezTo>
                    <a:pt x="23617" y="1168"/>
                    <a:pt x="23317" y="1535"/>
                    <a:pt x="22950" y="1935"/>
                  </a:cubicBezTo>
                  <a:cubicBezTo>
                    <a:pt x="22583" y="2336"/>
                    <a:pt x="22149" y="2769"/>
                    <a:pt x="21682" y="3270"/>
                  </a:cubicBezTo>
                  <a:cubicBezTo>
                    <a:pt x="21182" y="3770"/>
                    <a:pt x="20648" y="4270"/>
                    <a:pt x="20081" y="4838"/>
                  </a:cubicBezTo>
                  <a:cubicBezTo>
                    <a:pt x="19481" y="5405"/>
                    <a:pt x="18847" y="5972"/>
                    <a:pt x="18146" y="6572"/>
                  </a:cubicBezTo>
                  <a:cubicBezTo>
                    <a:pt x="16679" y="7840"/>
                    <a:pt x="15111" y="9041"/>
                    <a:pt x="13476" y="10175"/>
                  </a:cubicBezTo>
                  <a:cubicBezTo>
                    <a:pt x="11775" y="11342"/>
                    <a:pt x="10041" y="12376"/>
                    <a:pt x="8473" y="13244"/>
                  </a:cubicBezTo>
                  <a:cubicBezTo>
                    <a:pt x="7639" y="13677"/>
                    <a:pt x="6872" y="14077"/>
                    <a:pt x="6171" y="14411"/>
                  </a:cubicBezTo>
                  <a:cubicBezTo>
                    <a:pt x="5437" y="14778"/>
                    <a:pt x="4737" y="15078"/>
                    <a:pt x="4136" y="15378"/>
                  </a:cubicBezTo>
                  <a:cubicBezTo>
                    <a:pt x="3503" y="15645"/>
                    <a:pt x="2902" y="15879"/>
                    <a:pt x="2402" y="16079"/>
                  </a:cubicBezTo>
                  <a:cubicBezTo>
                    <a:pt x="1901" y="16279"/>
                    <a:pt x="1468" y="16446"/>
                    <a:pt x="1101" y="16579"/>
                  </a:cubicBezTo>
                  <a:lnTo>
                    <a:pt x="267" y="16879"/>
                  </a:lnTo>
                  <a:cubicBezTo>
                    <a:pt x="167" y="16913"/>
                    <a:pt x="67" y="16980"/>
                    <a:pt x="0" y="17013"/>
                  </a:cubicBezTo>
                  <a:cubicBezTo>
                    <a:pt x="100" y="17013"/>
                    <a:pt x="200" y="16980"/>
                    <a:pt x="300" y="16946"/>
                  </a:cubicBezTo>
                  <a:lnTo>
                    <a:pt x="1134" y="16646"/>
                  </a:lnTo>
                  <a:cubicBezTo>
                    <a:pt x="1501" y="16546"/>
                    <a:pt x="1935" y="16379"/>
                    <a:pt x="2435" y="16179"/>
                  </a:cubicBezTo>
                  <a:cubicBezTo>
                    <a:pt x="2935" y="16012"/>
                    <a:pt x="3536" y="15779"/>
                    <a:pt x="4170" y="15512"/>
                  </a:cubicBezTo>
                  <a:cubicBezTo>
                    <a:pt x="4803" y="15245"/>
                    <a:pt x="5504" y="14911"/>
                    <a:pt x="6238" y="14578"/>
                  </a:cubicBezTo>
                  <a:cubicBezTo>
                    <a:pt x="6972" y="14278"/>
                    <a:pt x="7739" y="13844"/>
                    <a:pt x="8539" y="13444"/>
                  </a:cubicBezTo>
                  <a:cubicBezTo>
                    <a:pt x="12042" y="11576"/>
                    <a:pt x="15311" y="9307"/>
                    <a:pt x="18280" y="6706"/>
                  </a:cubicBezTo>
                  <a:cubicBezTo>
                    <a:pt x="18947" y="6105"/>
                    <a:pt x="19581" y="5538"/>
                    <a:pt x="20181" y="4971"/>
                  </a:cubicBezTo>
                  <a:cubicBezTo>
                    <a:pt x="20782" y="4404"/>
                    <a:pt x="21282" y="3870"/>
                    <a:pt x="21782" y="3370"/>
                  </a:cubicBezTo>
                  <a:cubicBezTo>
                    <a:pt x="22249" y="2869"/>
                    <a:pt x="22650" y="2402"/>
                    <a:pt x="23016" y="2002"/>
                  </a:cubicBezTo>
                  <a:cubicBezTo>
                    <a:pt x="23383" y="1602"/>
                    <a:pt x="23684" y="1235"/>
                    <a:pt x="23950" y="935"/>
                  </a:cubicBezTo>
                  <a:lnTo>
                    <a:pt x="24518" y="268"/>
                  </a:lnTo>
                  <a:cubicBezTo>
                    <a:pt x="24584" y="168"/>
                    <a:pt x="24651" y="101"/>
                    <a:pt x="246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3859600" y="3433725"/>
              <a:ext cx="5850" cy="748075"/>
            </a:xfrm>
            <a:custGeom>
              <a:avLst/>
              <a:gdLst/>
              <a:ahLst/>
              <a:cxnLst/>
              <a:rect l="l" t="t" r="r" b="b"/>
              <a:pathLst>
                <a:path w="234" h="29923" extrusionOk="0">
                  <a:moveTo>
                    <a:pt x="100" y="1"/>
                  </a:moveTo>
                  <a:cubicBezTo>
                    <a:pt x="67" y="1"/>
                    <a:pt x="0" y="6672"/>
                    <a:pt x="0" y="14945"/>
                  </a:cubicBezTo>
                  <a:cubicBezTo>
                    <a:pt x="0" y="23217"/>
                    <a:pt x="67" y="29922"/>
                    <a:pt x="100" y="29922"/>
                  </a:cubicBezTo>
                  <a:cubicBezTo>
                    <a:pt x="167" y="29922"/>
                    <a:pt x="234" y="23217"/>
                    <a:pt x="234" y="14945"/>
                  </a:cubicBezTo>
                  <a:cubicBezTo>
                    <a:pt x="234" y="6672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3882950" y="4509500"/>
              <a:ext cx="5025" cy="524575"/>
            </a:xfrm>
            <a:custGeom>
              <a:avLst/>
              <a:gdLst/>
              <a:ahLst/>
              <a:cxnLst/>
              <a:rect l="l" t="t" r="r" b="b"/>
              <a:pathLst>
                <a:path w="201" h="20983" extrusionOk="0">
                  <a:moveTo>
                    <a:pt x="100" y="1"/>
                  </a:moveTo>
                  <a:cubicBezTo>
                    <a:pt x="34" y="1"/>
                    <a:pt x="0" y="4704"/>
                    <a:pt x="0" y="10508"/>
                  </a:cubicBezTo>
                  <a:cubicBezTo>
                    <a:pt x="0" y="16279"/>
                    <a:pt x="34" y="20982"/>
                    <a:pt x="100" y="20982"/>
                  </a:cubicBezTo>
                  <a:cubicBezTo>
                    <a:pt x="167" y="20982"/>
                    <a:pt x="200" y="16312"/>
                    <a:pt x="200" y="10508"/>
                  </a:cubicBezTo>
                  <a:cubicBezTo>
                    <a:pt x="200" y="470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5158025" y="2118250"/>
              <a:ext cx="269375" cy="116375"/>
            </a:xfrm>
            <a:custGeom>
              <a:avLst/>
              <a:gdLst/>
              <a:ahLst/>
              <a:cxnLst/>
              <a:rect l="l" t="t" r="r" b="b"/>
              <a:pathLst>
                <a:path w="10775" h="4655" extrusionOk="0">
                  <a:moveTo>
                    <a:pt x="7230" y="1"/>
                  </a:moveTo>
                  <a:cubicBezTo>
                    <a:pt x="6943" y="1"/>
                    <a:pt x="6655" y="8"/>
                    <a:pt x="6372" y="16"/>
                  </a:cubicBezTo>
                  <a:cubicBezTo>
                    <a:pt x="5071" y="82"/>
                    <a:pt x="3803" y="316"/>
                    <a:pt x="2569" y="749"/>
                  </a:cubicBezTo>
                  <a:cubicBezTo>
                    <a:pt x="1568" y="1116"/>
                    <a:pt x="501" y="1583"/>
                    <a:pt x="0" y="2517"/>
                  </a:cubicBezTo>
                  <a:lnTo>
                    <a:pt x="634" y="2884"/>
                  </a:lnTo>
                  <a:cubicBezTo>
                    <a:pt x="2235" y="4052"/>
                    <a:pt x="4203" y="4652"/>
                    <a:pt x="6171" y="4652"/>
                  </a:cubicBezTo>
                  <a:cubicBezTo>
                    <a:pt x="6220" y="4654"/>
                    <a:pt x="6269" y="4655"/>
                    <a:pt x="6317" y="4655"/>
                  </a:cubicBezTo>
                  <a:cubicBezTo>
                    <a:pt x="7232" y="4655"/>
                    <a:pt x="8111" y="4357"/>
                    <a:pt x="8840" y="3818"/>
                  </a:cubicBezTo>
                  <a:cubicBezTo>
                    <a:pt x="9174" y="3518"/>
                    <a:pt x="9407" y="3151"/>
                    <a:pt x="9741" y="2851"/>
                  </a:cubicBezTo>
                  <a:cubicBezTo>
                    <a:pt x="9941" y="2651"/>
                    <a:pt x="10208" y="2517"/>
                    <a:pt x="10441" y="2317"/>
                  </a:cubicBezTo>
                  <a:cubicBezTo>
                    <a:pt x="10641" y="2117"/>
                    <a:pt x="10775" y="1817"/>
                    <a:pt x="10741" y="1517"/>
                  </a:cubicBezTo>
                  <a:cubicBezTo>
                    <a:pt x="10641" y="1150"/>
                    <a:pt x="10441" y="816"/>
                    <a:pt x="10174" y="616"/>
                  </a:cubicBezTo>
                  <a:cubicBezTo>
                    <a:pt x="9288" y="94"/>
                    <a:pt x="8258" y="1"/>
                    <a:pt x="723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5158025" y="2118450"/>
              <a:ext cx="269375" cy="116175"/>
            </a:xfrm>
            <a:custGeom>
              <a:avLst/>
              <a:gdLst/>
              <a:ahLst/>
              <a:cxnLst/>
              <a:rect l="l" t="t" r="r" b="b"/>
              <a:pathLst>
                <a:path w="10775" h="4647" extrusionOk="0">
                  <a:moveTo>
                    <a:pt x="6867" y="1"/>
                  </a:moveTo>
                  <a:cubicBezTo>
                    <a:pt x="6704" y="1"/>
                    <a:pt x="6538" y="3"/>
                    <a:pt x="6372" y="8"/>
                  </a:cubicBezTo>
                  <a:cubicBezTo>
                    <a:pt x="5071" y="74"/>
                    <a:pt x="3803" y="308"/>
                    <a:pt x="2569" y="741"/>
                  </a:cubicBezTo>
                  <a:cubicBezTo>
                    <a:pt x="1568" y="1075"/>
                    <a:pt x="501" y="1575"/>
                    <a:pt x="0" y="2509"/>
                  </a:cubicBezTo>
                  <a:lnTo>
                    <a:pt x="634" y="2876"/>
                  </a:lnTo>
                  <a:cubicBezTo>
                    <a:pt x="2235" y="4044"/>
                    <a:pt x="4203" y="4644"/>
                    <a:pt x="6205" y="4644"/>
                  </a:cubicBezTo>
                  <a:cubicBezTo>
                    <a:pt x="6252" y="4646"/>
                    <a:pt x="6299" y="4647"/>
                    <a:pt x="6346" y="4647"/>
                  </a:cubicBezTo>
                  <a:cubicBezTo>
                    <a:pt x="7232" y="4647"/>
                    <a:pt x="8111" y="4349"/>
                    <a:pt x="8840" y="3810"/>
                  </a:cubicBezTo>
                  <a:cubicBezTo>
                    <a:pt x="9174" y="3510"/>
                    <a:pt x="9407" y="3110"/>
                    <a:pt x="9741" y="2843"/>
                  </a:cubicBezTo>
                  <a:cubicBezTo>
                    <a:pt x="9941" y="2643"/>
                    <a:pt x="10208" y="2509"/>
                    <a:pt x="10441" y="2309"/>
                  </a:cubicBezTo>
                  <a:cubicBezTo>
                    <a:pt x="10641" y="2109"/>
                    <a:pt x="10775" y="1809"/>
                    <a:pt x="10741" y="1509"/>
                  </a:cubicBezTo>
                  <a:cubicBezTo>
                    <a:pt x="10575" y="1142"/>
                    <a:pt x="10341" y="875"/>
                    <a:pt x="10007" y="675"/>
                  </a:cubicBezTo>
                  <a:cubicBezTo>
                    <a:pt x="9019" y="122"/>
                    <a:pt x="7979" y="1"/>
                    <a:pt x="6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4398300" y="1655800"/>
              <a:ext cx="825625" cy="915675"/>
            </a:xfrm>
            <a:custGeom>
              <a:avLst/>
              <a:gdLst/>
              <a:ahLst/>
              <a:cxnLst/>
              <a:rect l="l" t="t" r="r" b="b"/>
              <a:pathLst>
                <a:path w="33025" h="36627" extrusionOk="0">
                  <a:moveTo>
                    <a:pt x="13310" y="0"/>
                  </a:moveTo>
                  <a:lnTo>
                    <a:pt x="10575" y="1268"/>
                  </a:lnTo>
                  <a:cubicBezTo>
                    <a:pt x="9975" y="1568"/>
                    <a:pt x="9374" y="1902"/>
                    <a:pt x="8841" y="2269"/>
                  </a:cubicBezTo>
                  <a:cubicBezTo>
                    <a:pt x="7006" y="3469"/>
                    <a:pt x="2636" y="6271"/>
                    <a:pt x="1836" y="9374"/>
                  </a:cubicBezTo>
                  <a:cubicBezTo>
                    <a:pt x="1" y="16579"/>
                    <a:pt x="3103" y="24585"/>
                    <a:pt x="3103" y="24585"/>
                  </a:cubicBezTo>
                  <a:lnTo>
                    <a:pt x="5105" y="23017"/>
                  </a:lnTo>
                  <a:cubicBezTo>
                    <a:pt x="5605" y="22616"/>
                    <a:pt x="6139" y="22283"/>
                    <a:pt x="6706" y="21949"/>
                  </a:cubicBezTo>
                  <a:lnTo>
                    <a:pt x="10742" y="32757"/>
                  </a:lnTo>
                  <a:cubicBezTo>
                    <a:pt x="10242" y="33057"/>
                    <a:pt x="9908" y="33558"/>
                    <a:pt x="9841" y="34125"/>
                  </a:cubicBezTo>
                  <a:cubicBezTo>
                    <a:pt x="9808" y="34992"/>
                    <a:pt x="10275" y="36059"/>
                    <a:pt x="11776" y="36360"/>
                  </a:cubicBezTo>
                  <a:lnTo>
                    <a:pt x="32558" y="36626"/>
                  </a:lnTo>
                  <a:cubicBezTo>
                    <a:pt x="32724" y="36626"/>
                    <a:pt x="32824" y="36526"/>
                    <a:pt x="32824" y="36360"/>
                  </a:cubicBezTo>
                  <a:cubicBezTo>
                    <a:pt x="32824" y="36326"/>
                    <a:pt x="32824" y="36326"/>
                    <a:pt x="32824" y="36293"/>
                  </a:cubicBezTo>
                  <a:lnTo>
                    <a:pt x="30389" y="28687"/>
                  </a:lnTo>
                  <a:cubicBezTo>
                    <a:pt x="30389" y="28687"/>
                    <a:pt x="30756" y="24885"/>
                    <a:pt x="31257" y="20315"/>
                  </a:cubicBezTo>
                  <a:cubicBezTo>
                    <a:pt x="31988" y="13396"/>
                    <a:pt x="33019" y="4687"/>
                    <a:pt x="33025" y="4670"/>
                  </a:cubicBezTo>
                  <a:lnTo>
                    <a:pt x="33025" y="4670"/>
                  </a:ln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lnTo>
                    <a:pt x="33025" y="4670"/>
                  </a:lnTo>
                  <a:cubicBezTo>
                    <a:pt x="31590" y="667"/>
                    <a:pt x="23218" y="0"/>
                    <a:pt x="23218" y="0"/>
                  </a:cubicBezTo>
                  <a:lnTo>
                    <a:pt x="13644" y="567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4846975" y="1977700"/>
              <a:ext cx="85075" cy="280450"/>
            </a:xfrm>
            <a:custGeom>
              <a:avLst/>
              <a:gdLst/>
              <a:ahLst/>
              <a:cxnLst/>
              <a:rect l="l" t="t" r="r" b="b"/>
              <a:pathLst>
                <a:path w="3403" h="11218" extrusionOk="0">
                  <a:moveTo>
                    <a:pt x="2702" y="0"/>
                  </a:moveTo>
                  <a:cubicBezTo>
                    <a:pt x="1568" y="2902"/>
                    <a:pt x="1601" y="6238"/>
                    <a:pt x="367" y="9140"/>
                  </a:cubicBezTo>
                  <a:cubicBezTo>
                    <a:pt x="234" y="9440"/>
                    <a:pt x="100" y="9774"/>
                    <a:pt x="67" y="10107"/>
                  </a:cubicBezTo>
                  <a:cubicBezTo>
                    <a:pt x="0" y="10441"/>
                    <a:pt x="100" y="10775"/>
                    <a:pt x="334" y="11041"/>
                  </a:cubicBezTo>
                  <a:cubicBezTo>
                    <a:pt x="485" y="11178"/>
                    <a:pt x="671" y="11218"/>
                    <a:pt x="869" y="11218"/>
                  </a:cubicBezTo>
                  <a:cubicBezTo>
                    <a:pt x="1108" y="11218"/>
                    <a:pt x="1364" y="11160"/>
                    <a:pt x="1601" y="11141"/>
                  </a:cubicBezTo>
                  <a:cubicBezTo>
                    <a:pt x="2002" y="11041"/>
                    <a:pt x="2368" y="10941"/>
                    <a:pt x="2735" y="10775"/>
                  </a:cubicBezTo>
                  <a:cubicBezTo>
                    <a:pt x="3403" y="7205"/>
                    <a:pt x="3069" y="3569"/>
                    <a:pt x="27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4717700" y="2385375"/>
              <a:ext cx="441175" cy="70950"/>
            </a:xfrm>
            <a:custGeom>
              <a:avLst/>
              <a:gdLst/>
              <a:ahLst/>
              <a:cxnLst/>
              <a:rect l="l" t="t" r="r" b="b"/>
              <a:pathLst>
                <a:path w="17647" h="2838" extrusionOk="0">
                  <a:moveTo>
                    <a:pt x="4617" y="1"/>
                  </a:moveTo>
                  <a:cubicBezTo>
                    <a:pt x="4043" y="1"/>
                    <a:pt x="3467" y="69"/>
                    <a:pt x="2903" y="205"/>
                  </a:cubicBezTo>
                  <a:cubicBezTo>
                    <a:pt x="1735" y="572"/>
                    <a:pt x="835" y="1506"/>
                    <a:pt x="1" y="2440"/>
                  </a:cubicBezTo>
                  <a:lnTo>
                    <a:pt x="268" y="2673"/>
                  </a:lnTo>
                  <a:cubicBezTo>
                    <a:pt x="611" y="2790"/>
                    <a:pt x="959" y="2838"/>
                    <a:pt x="1310" y="2838"/>
                  </a:cubicBezTo>
                  <a:cubicBezTo>
                    <a:pt x="2664" y="2838"/>
                    <a:pt x="4067" y="2132"/>
                    <a:pt x="5471" y="1973"/>
                  </a:cubicBezTo>
                  <a:cubicBezTo>
                    <a:pt x="5690" y="1948"/>
                    <a:pt x="5908" y="1937"/>
                    <a:pt x="6126" y="1937"/>
                  </a:cubicBezTo>
                  <a:cubicBezTo>
                    <a:pt x="7075" y="1937"/>
                    <a:pt x="8019" y="2144"/>
                    <a:pt x="8940" y="2306"/>
                  </a:cubicBezTo>
                  <a:cubicBezTo>
                    <a:pt x="10342" y="2524"/>
                    <a:pt x="11743" y="2636"/>
                    <a:pt x="13144" y="2636"/>
                  </a:cubicBezTo>
                  <a:cubicBezTo>
                    <a:pt x="14111" y="2636"/>
                    <a:pt x="15078" y="2582"/>
                    <a:pt x="16046" y="2473"/>
                  </a:cubicBezTo>
                  <a:cubicBezTo>
                    <a:pt x="16412" y="2440"/>
                    <a:pt x="16746" y="2340"/>
                    <a:pt x="17080" y="2206"/>
                  </a:cubicBezTo>
                  <a:cubicBezTo>
                    <a:pt x="17413" y="1973"/>
                    <a:pt x="17647" y="1573"/>
                    <a:pt x="17647" y="1172"/>
                  </a:cubicBezTo>
                  <a:cubicBezTo>
                    <a:pt x="13711" y="739"/>
                    <a:pt x="9774" y="539"/>
                    <a:pt x="5838" y="105"/>
                  </a:cubicBezTo>
                  <a:cubicBezTo>
                    <a:pt x="5435" y="35"/>
                    <a:pt x="5026" y="1"/>
                    <a:pt x="4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5103825" y="1761700"/>
              <a:ext cx="322750" cy="430325"/>
            </a:xfrm>
            <a:custGeom>
              <a:avLst/>
              <a:gdLst/>
              <a:ahLst/>
              <a:cxnLst/>
              <a:rect l="l" t="t" r="r" b="b"/>
              <a:pathLst>
                <a:path w="12910" h="17213" extrusionOk="0">
                  <a:moveTo>
                    <a:pt x="4637" y="1"/>
                  </a:moveTo>
                  <a:lnTo>
                    <a:pt x="0" y="5838"/>
                  </a:lnTo>
                  <a:lnTo>
                    <a:pt x="1068" y="17213"/>
                  </a:lnTo>
                  <a:cubicBezTo>
                    <a:pt x="1068" y="17213"/>
                    <a:pt x="3503" y="14511"/>
                    <a:pt x="10374" y="14444"/>
                  </a:cubicBezTo>
                  <a:cubicBezTo>
                    <a:pt x="11375" y="14478"/>
                    <a:pt x="12309" y="14978"/>
                    <a:pt x="12909" y="15779"/>
                  </a:cubicBezTo>
                  <a:lnTo>
                    <a:pt x="12309" y="14411"/>
                  </a:lnTo>
                  <a:cubicBezTo>
                    <a:pt x="10608" y="10575"/>
                    <a:pt x="4637" y="1"/>
                    <a:pt x="463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4681850" y="1945175"/>
              <a:ext cx="34225" cy="125950"/>
            </a:xfrm>
            <a:custGeom>
              <a:avLst/>
              <a:gdLst/>
              <a:ahLst/>
              <a:cxnLst/>
              <a:rect l="l" t="t" r="r" b="b"/>
              <a:pathLst>
                <a:path w="1369" h="5038" extrusionOk="0">
                  <a:moveTo>
                    <a:pt x="0" y="0"/>
                  </a:moveTo>
                  <a:cubicBezTo>
                    <a:pt x="134" y="868"/>
                    <a:pt x="334" y="1701"/>
                    <a:pt x="567" y="2535"/>
                  </a:cubicBezTo>
                  <a:cubicBezTo>
                    <a:pt x="768" y="3403"/>
                    <a:pt x="1034" y="4237"/>
                    <a:pt x="1368" y="5037"/>
                  </a:cubicBezTo>
                  <a:cubicBezTo>
                    <a:pt x="1235" y="4170"/>
                    <a:pt x="1068" y="3336"/>
                    <a:pt x="801" y="2502"/>
                  </a:cubicBezTo>
                  <a:cubicBezTo>
                    <a:pt x="601" y="1635"/>
                    <a:pt x="334" y="80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5093800" y="1887625"/>
              <a:ext cx="98425" cy="328600"/>
            </a:xfrm>
            <a:custGeom>
              <a:avLst/>
              <a:gdLst/>
              <a:ahLst/>
              <a:cxnLst/>
              <a:rect l="l" t="t" r="r" b="b"/>
              <a:pathLst>
                <a:path w="3937" h="13144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601" y="568"/>
                    <a:pt x="1368" y="1602"/>
                  </a:cubicBezTo>
                  <a:cubicBezTo>
                    <a:pt x="2403" y="2936"/>
                    <a:pt x="3103" y="4470"/>
                    <a:pt x="3503" y="6072"/>
                  </a:cubicBezTo>
                  <a:cubicBezTo>
                    <a:pt x="3670" y="6972"/>
                    <a:pt x="3737" y="7906"/>
                    <a:pt x="3637" y="8807"/>
                  </a:cubicBezTo>
                  <a:cubicBezTo>
                    <a:pt x="3537" y="9641"/>
                    <a:pt x="3403" y="10408"/>
                    <a:pt x="3303" y="11042"/>
                  </a:cubicBezTo>
                  <a:cubicBezTo>
                    <a:pt x="3236" y="11542"/>
                    <a:pt x="3170" y="12076"/>
                    <a:pt x="3170" y="12576"/>
                  </a:cubicBezTo>
                  <a:cubicBezTo>
                    <a:pt x="3170" y="12776"/>
                    <a:pt x="3170" y="12943"/>
                    <a:pt x="3203" y="13143"/>
                  </a:cubicBezTo>
                  <a:cubicBezTo>
                    <a:pt x="3236" y="12943"/>
                    <a:pt x="3236" y="12776"/>
                    <a:pt x="3236" y="12576"/>
                  </a:cubicBezTo>
                  <a:cubicBezTo>
                    <a:pt x="3270" y="12209"/>
                    <a:pt x="3337" y="11709"/>
                    <a:pt x="3470" y="11075"/>
                  </a:cubicBezTo>
                  <a:cubicBezTo>
                    <a:pt x="3570" y="10441"/>
                    <a:pt x="3737" y="9674"/>
                    <a:pt x="3837" y="8840"/>
                  </a:cubicBezTo>
                  <a:cubicBezTo>
                    <a:pt x="3937" y="7906"/>
                    <a:pt x="3904" y="6972"/>
                    <a:pt x="3703" y="6038"/>
                  </a:cubicBezTo>
                  <a:cubicBezTo>
                    <a:pt x="3337" y="4370"/>
                    <a:pt x="2569" y="2836"/>
                    <a:pt x="1502" y="1502"/>
                  </a:cubicBezTo>
                  <a:cubicBezTo>
                    <a:pt x="1168" y="1101"/>
                    <a:pt x="835" y="734"/>
                    <a:pt x="468" y="367"/>
                  </a:cubicBezTo>
                  <a:cubicBezTo>
                    <a:pt x="334" y="234"/>
                    <a:pt x="201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4716050" y="2457200"/>
              <a:ext cx="272700" cy="93850"/>
            </a:xfrm>
            <a:custGeom>
              <a:avLst/>
              <a:gdLst/>
              <a:ahLst/>
              <a:cxnLst/>
              <a:rect l="l" t="t" r="r" b="b"/>
              <a:pathLst>
                <a:path w="10908" h="3754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34"/>
                    <a:pt x="200" y="267"/>
                    <a:pt x="300" y="367"/>
                  </a:cubicBezTo>
                  <a:cubicBezTo>
                    <a:pt x="434" y="534"/>
                    <a:pt x="567" y="634"/>
                    <a:pt x="701" y="768"/>
                  </a:cubicBezTo>
                  <a:cubicBezTo>
                    <a:pt x="834" y="935"/>
                    <a:pt x="1034" y="1101"/>
                    <a:pt x="1234" y="1268"/>
                  </a:cubicBezTo>
                  <a:cubicBezTo>
                    <a:pt x="1735" y="1668"/>
                    <a:pt x="2268" y="2035"/>
                    <a:pt x="2835" y="2336"/>
                  </a:cubicBezTo>
                  <a:cubicBezTo>
                    <a:pt x="4203" y="3103"/>
                    <a:pt x="5704" y="3570"/>
                    <a:pt x="7272" y="3703"/>
                  </a:cubicBezTo>
                  <a:cubicBezTo>
                    <a:pt x="7589" y="3737"/>
                    <a:pt x="7906" y="3753"/>
                    <a:pt x="8223" y="3753"/>
                  </a:cubicBezTo>
                  <a:cubicBezTo>
                    <a:pt x="8539" y="3753"/>
                    <a:pt x="8856" y="3737"/>
                    <a:pt x="9173" y="3703"/>
                  </a:cubicBezTo>
                  <a:cubicBezTo>
                    <a:pt x="9440" y="3703"/>
                    <a:pt x="9707" y="3670"/>
                    <a:pt x="9907" y="3636"/>
                  </a:cubicBezTo>
                  <a:cubicBezTo>
                    <a:pt x="10074" y="3603"/>
                    <a:pt x="10274" y="3570"/>
                    <a:pt x="10441" y="3536"/>
                  </a:cubicBezTo>
                  <a:cubicBezTo>
                    <a:pt x="10608" y="3503"/>
                    <a:pt x="10774" y="3436"/>
                    <a:pt x="10908" y="3403"/>
                  </a:cubicBezTo>
                  <a:cubicBezTo>
                    <a:pt x="10908" y="3399"/>
                    <a:pt x="10900" y="3398"/>
                    <a:pt x="10885" y="3398"/>
                  </a:cubicBezTo>
                  <a:cubicBezTo>
                    <a:pt x="10759" y="3398"/>
                    <a:pt x="10125" y="3510"/>
                    <a:pt x="9173" y="3570"/>
                  </a:cubicBezTo>
                  <a:cubicBezTo>
                    <a:pt x="9003" y="3579"/>
                    <a:pt x="8834" y="3583"/>
                    <a:pt x="8664" y="3583"/>
                  </a:cubicBezTo>
                  <a:cubicBezTo>
                    <a:pt x="8200" y="3583"/>
                    <a:pt x="7736" y="3552"/>
                    <a:pt x="7272" y="3503"/>
                  </a:cubicBezTo>
                  <a:cubicBezTo>
                    <a:pt x="6538" y="3436"/>
                    <a:pt x="5771" y="3270"/>
                    <a:pt x="5037" y="3036"/>
                  </a:cubicBezTo>
                  <a:cubicBezTo>
                    <a:pt x="4303" y="2803"/>
                    <a:pt x="3603" y="2502"/>
                    <a:pt x="2902" y="2169"/>
                  </a:cubicBezTo>
                  <a:cubicBezTo>
                    <a:pt x="2368" y="1869"/>
                    <a:pt x="1835" y="1535"/>
                    <a:pt x="1334" y="1135"/>
                  </a:cubicBezTo>
                  <a:cubicBezTo>
                    <a:pt x="467" y="50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5115500" y="2483050"/>
              <a:ext cx="39200" cy="92800"/>
            </a:xfrm>
            <a:custGeom>
              <a:avLst/>
              <a:gdLst/>
              <a:ahLst/>
              <a:cxnLst/>
              <a:rect l="l" t="t" r="r" b="b"/>
              <a:pathLst>
                <a:path w="1568" h="3712" extrusionOk="0">
                  <a:moveTo>
                    <a:pt x="1334" y="1"/>
                  </a:moveTo>
                  <a:cubicBezTo>
                    <a:pt x="1268" y="1"/>
                    <a:pt x="1501" y="935"/>
                    <a:pt x="1168" y="2035"/>
                  </a:cubicBezTo>
                  <a:cubicBezTo>
                    <a:pt x="1034" y="2502"/>
                    <a:pt x="801" y="2936"/>
                    <a:pt x="467" y="3303"/>
                  </a:cubicBezTo>
                  <a:cubicBezTo>
                    <a:pt x="200" y="3570"/>
                    <a:pt x="0" y="3703"/>
                    <a:pt x="0" y="3703"/>
                  </a:cubicBezTo>
                  <a:cubicBezTo>
                    <a:pt x="5" y="3708"/>
                    <a:pt x="15" y="3711"/>
                    <a:pt x="29" y="3711"/>
                  </a:cubicBezTo>
                  <a:cubicBezTo>
                    <a:pt x="107" y="3711"/>
                    <a:pt x="313" y="3629"/>
                    <a:pt x="567" y="3403"/>
                  </a:cubicBezTo>
                  <a:cubicBezTo>
                    <a:pt x="967" y="3069"/>
                    <a:pt x="1234" y="2602"/>
                    <a:pt x="1401" y="2102"/>
                  </a:cubicBezTo>
                  <a:cubicBezTo>
                    <a:pt x="1535" y="1602"/>
                    <a:pt x="1568" y="1101"/>
                    <a:pt x="1501" y="601"/>
                  </a:cubicBezTo>
                  <a:cubicBezTo>
                    <a:pt x="1501" y="368"/>
                    <a:pt x="1434" y="167"/>
                    <a:pt x="1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5097150" y="2519750"/>
              <a:ext cx="28375" cy="57550"/>
            </a:xfrm>
            <a:custGeom>
              <a:avLst/>
              <a:gdLst/>
              <a:ahLst/>
              <a:cxnLst/>
              <a:rect l="l" t="t" r="r" b="b"/>
              <a:pathLst>
                <a:path w="1135" h="2302" extrusionOk="0">
                  <a:moveTo>
                    <a:pt x="934" y="0"/>
                  </a:moveTo>
                  <a:cubicBezTo>
                    <a:pt x="901" y="0"/>
                    <a:pt x="868" y="567"/>
                    <a:pt x="634" y="1201"/>
                  </a:cubicBezTo>
                  <a:cubicBezTo>
                    <a:pt x="401" y="1835"/>
                    <a:pt x="0" y="2235"/>
                    <a:pt x="67" y="2302"/>
                  </a:cubicBezTo>
                  <a:cubicBezTo>
                    <a:pt x="767" y="1768"/>
                    <a:pt x="1134" y="868"/>
                    <a:pt x="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4991225" y="2176175"/>
              <a:ext cx="36725" cy="54225"/>
            </a:xfrm>
            <a:custGeom>
              <a:avLst/>
              <a:gdLst/>
              <a:ahLst/>
              <a:cxnLst/>
              <a:rect l="l" t="t" r="r" b="b"/>
              <a:pathLst>
                <a:path w="1469" h="2169" extrusionOk="0">
                  <a:moveTo>
                    <a:pt x="1469" y="0"/>
                  </a:moveTo>
                  <a:lnTo>
                    <a:pt x="1469" y="0"/>
                  </a:lnTo>
                  <a:cubicBezTo>
                    <a:pt x="1068" y="234"/>
                    <a:pt x="768" y="567"/>
                    <a:pt x="535" y="968"/>
                  </a:cubicBezTo>
                  <a:cubicBezTo>
                    <a:pt x="268" y="1301"/>
                    <a:pt x="68" y="1701"/>
                    <a:pt x="1" y="2168"/>
                  </a:cubicBezTo>
                  <a:cubicBezTo>
                    <a:pt x="268" y="1801"/>
                    <a:pt x="501" y="1468"/>
                    <a:pt x="735" y="1068"/>
                  </a:cubicBezTo>
                  <a:cubicBezTo>
                    <a:pt x="1002" y="734"/>
                    <a:pt x="1235" y="367"/>
                    <a:pt x="14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4497550" y="1858025"/>
              <a:ext cx="173475" cy="66325"/>
            </a:xfrm>
            <a:custGeom>
              <a:avLst/>
              <a:gdLst/>
              <a:ahLst/>
              <a:cxnLst/>
              <a:rect l="l" t="t" r="r" b="b"/>
              <a:pathLst>
                <a:path w="6939" h="2653" extrusionOk="0">
                  <a:moveTo>
                    <a:pt x="551" y="0"/>
                  </a:moveTo>
                  <a:cubicBezTo>
                    <a:pt x="367" y="0"/>
                    <a:pt x="184" y="17"/>
                    <a:pt x="0" y="50"/>
                  </a:cubicBezTo>
                  <a:cubicBezTo>
                    <a:pt x="367" y="117"/>
                    <a:pt x="734" y="150"/>
                    <a:pt x="1101" y="184"/>
                  </a:cubicBezTo>
                  <a:cubicBezTo>
                    <a:pt x="2869" y="417"/>
                    <a:pt x="4537" y="1051"/>
                    <a:pt x="6038" y="2018"/>
                  </a:cubicBezTo>
                  <a:cubicBezTo>
                    <a:pt x="6305" y="2252"/>
                    <a:pt x="6639" y="2452"/>
                    <a:pt x="6939" y="2652"/>
                  </a:cubicBezTo>
                  <a:cubicBezTo>
                    <a:pt x="6705" y="2352"/>
                    <a:pt x="6438" y="2119"/>
                    <a:pt x="6138" y="1918"/>
                  </a:cubicBezTo>
                  <a:cubicBezTo>
                    <a:pt x="4670" y="851"/>
                    <a:pt x="2936" y="184"/>
                    <a:pt x="1101" y="50"/>
                  </a:cubicBezTo>
                  <a:cubicBezTo>
                    <a:pt x="918" y="17"/>
                    <a:pt x="734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5128000" y="1758375"/>
              <a:ext cx="91750" cy="110100"/>
            </a:xfrm>
            <a:custGeom>
              <a:avLst/>
              <a:gdLst/>
              <a:ahLst/>
              <a:cxnLst/>
              <a:rect l="l" t="t" r="r" b="b"/>
              <a:pathLst>
                <a:path w="3670" h="4404" extrusionOk="0">
                  <a:moveTo>
                    <a:pt x="3670" y="0"/>
                  </a:moveTo>
                  <a:lnTo>
                    <a:pt x="3670" y="0"/>
                  </a:lnTo>
                  <a:cubicBezTo>
                    <a:pt x="3403" y="100"/>
                    <a:pt x="3136" y="267"/>
                    <a:pt x="2936" y="434"/>
                  </a:cubicBezTo>
                  <a:cubicBezTo>
                    <a:pt x="2369" y="834"/>
                    <a:pt x="1835" y="1301"/>
                    <a:pt x="1401" y="1835"/>
                  </a:cubicBezTo>
                  <a:cubicBezTo>
                    <a:pt x="968" y="2369"/>
                    <a:pt x="568" y="2969"/>
                    <a:pt x="267" y="3569"/>
                  </a:cubicBezTo>
                  <a:cubicBezTo>
                    <a:pt x="134" y="3836"/>
                    <a:pt x="34" y="4103"/>
                    <a:pt x="0" y="4403"/>
                  </a:cubicBezTo>
                  <a:cubicBezTo>
                    <a:pt x="434" y="3536"/>
                    <a:pt x="968" y="2735"/>
                    <a:pt x="1568" y="1968"/>
                  </a:cubicBezTo>
                  <a:cubicBezTo>
                    <a:pt x="2202" y="1268"/>
                    <a:pt x="2903" y="601"/>
                    <a:pt x="3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4702700" y="1672475"/>
              <a:ext cx="313575" cy="181850"/>
            </a:xfrm>
            <a:custGeom>
              <a:avLst/>
              <a:gdLst/>
              <a:ahLst/>
              <a:cxnLst/>
              <a:rect l="l" t="t" r="r" b="b"/>
              <a:pathLst>
                <a:path w="12543" h="7274" extrusionOk="0">
                  <a:moveTo>
                    <a:pt x="12076" y="0"/>
                  </a:moveTo>
                  <a:cubicBezTo>
                    <a:pt x="12076" y="1"/>
                    <a:pt x="12176" y="301"/>
                    <a:pt x="12276" y="834"/>
                  </a:cubicBezTo>
                  <a:cubicBezTo>
                    <a:pt x="12409" y="1568"/>
                    <a:pt x="12376" y="2302"/>
                    <a:pt x="12176" y="3036"/>
                  </a:cubicBezTo>
                  <a:cubicBezTo>
                    <a:pt x="11909" y="4103"/>
                    <a:pt x="11342" y="5071"/>
                    <a:pt x="10508" y="5805"/>
                  </a:cubicBezTo>
                  <a:cubicBezTo>
                    <a:pt x="9474" y="6672"/>
                    <a:pt x="8173" y="7105"/>
                    <a:pt x="6805" y="7105"/>
                  </a:cubicBezTo>
                  <a:cubicBezTo>
                    <a:pt x="5471" y="7072"/>
                    <a:pt x="4137" y="6638"/>
                    <a:pt x="3069" y="5838"/>
                  </a:cubicBezTo>
                  <a:cubicBezTo>
                    <a:pt x="2169" y="5171"/>
                    <a:pt x="1468" y="4337"/>
                    <a:pt x="934" y="3336"/>
                  </a:cubicBezTo>
                  <a:cubicBezTo>
                    <a:pt x="601" y="2702"/>
                    <a:pt x="334" y="1968"/>
                    <a:pt x="200" y="1268"/>
                  </a:cubicBezTo>
                  <a:cubicBezTo>
                    <a:pt x="67" y="734"/>
                    <a:pt x="34" y="434"/>
                    <a:pt x="34" y="434"/>
                  </a:cubicBezTo>
                  <a:cubicBezTo>
                    <a:pt x="0" y="534"/>
                    <a:pt x="0" y="601"/>
                    <a:pt x="34" y="668"/>
                  </a:cubicBezTo>
                  <a:cubicBezTo>
                    <a:pt x="34" y="868"/>
                    <a:pt x="67" y="1068"/>
                    <a:pt x="100" y="1268"/>
                  </a:cubicBezTo>
                  <a:cubicBezTo>
                    <a:pt x="234" y="2035"/>
                    <a:pt x="467" y="2736"/>
                    <a:pt x="801" y="3436"/>
                  </a:cubicBezTo>
                  <a:cubicBezTo>
                    <a:pt x="1301" y="4437"/>
                    <a:pt x="2035" y="5304"/>
                    <a:pt x="2936" y="6005"/>
                  </a:cubicBezTo>
                  <a:cubicBezTo>
                    <a:pt x="4032" y="6811"/>
                    <a:pt x="5346" y="7274"/>
                    <a:pt x="6698" y="7274"/>
                  </a:cubicBezTo>
                  <a:cubicBezTo>
                    <a:pt x="6745" y="7274"/>
                    <a:pt x="6792" y="7273"/>
                    <a:pt x="6839" y="7272"/>
                  </a:cubicBezTo>
                  <a:cubicBezTo>
                    <a:pt x="6885" y="7273"/>
                    <a:pt x="6932" y="7274"/>
                    <a:pt x="6979" y="7274"/>
                  </a:cubicBezTo>
                  <a:cubicBezTo>
                    <a:pt x="8331" y="7274"/>
                    <a:pt x="9643" y="6807"/>
                    <a:pt x="10675" y="5905"/>
                  </a:cubicBezTo>
                  <a:cubicBezTo>
                    <a:pt x="11509" y="5171"/>
                    <a:pt x="12109" y="4170"/>
                    <a:pt x="12376" y="3036"/>
                  </a:cubicBezTo>
                  <a:cubicBezTo>
                    <a:pt x="12543" y="2302"/>
                    <a:pt x="12543" y="1535"/>
                    <a:pt x="12376" y="801"/>
                  </a:cubicBezTo>
                  <a:cubicBezTo>
                    <a:pt x="12309" y="601"/>
                    <a:pt x="12242" y="401"/>
                    <a:pt x="12176" y="201"/>
                  </a:cubicBezTo>
                  <a:cubicBezTo>
                    <a:pt x="12142" y="134"/>
                    <a:pt x="12109" y="67"/>
                    <a:pt x="120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4991225" y="2179925"/>
              <a:ext cx="50900" cy="52150"/>
            </a:xfrm>
            <a:custGeom>
              <a:avLst/>
              <a:gdLst/>
              <a:ahLst/>
              <a:cxnLst/>
              <a:rect l="l" t="t" r="r" b="b"/>
              <a:pathLst>
                <a:path w="2036" h="2086" extrusionOk="0">
                  <a:moveTo>
                    <a:pt x="1602" y="0"/>
                  </a:moveTo>
                  <a:cubicBezTo>
                    <a:pt x="1535" y="0"/>
                    <a:pt x="1469" y="17"/>
                    <a:pt x="1402" y="50"/>
                  </a:cubicBezTo>
                  <a:cubicBezTo>
                    <a:pt x="1302" y="84"/>
                    <a:pt x="1202" y="184"/>
                    <a:pt x="1102" y="284"/>
                  </a:cubicBezTo>
                  <a:cubicBezTo>
                    <a:pt x="601" y="784"/>
                    <a:pt x="234" y="1418"/>
                    <a:pt x="1" y="2085"/>
                  </a:cubicBezTo>
                  <a:lnTo>
                    <a:pt x="2036" y="1885"/>
                  </a:lnTo>
                  <a:cubicBezTo>
                    <a:pt x="2036" y="1485"/>
                    <a:pt x="2002" y="1018"/>
                    <a:pt x="2002" y="584"/>
                  </a:cubicBezTo>
                  <a:cubicBezTo>
                    <a:pt x="2036" y="384"/>
                    <a:pt x="1936" y="184"/>
                    <a:pt x="1802" y="50"/>
                  </a:cubicBezTo>
                  <a:cubicBezTo>
                    <a:pt x="1735" y="17"/>
                    <a:pt x="1669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5173875" y="2008550"/>
              <a:ext cx="40875" cy="161800"/>
            </a:xfrm>
            <a:custGeom>
              <a:avLst/>
              <a:gdLst/>
              <a:ahLst/>
              <a:cxnLst/>
              <a:rect l="l" t="t" r="r" b="b"/>
              <a:pathLst>
                <a:path w="1635" h="6472" extrusionOk="0">
                  <a:moveTo>
                    <a:pt x="0" y="0"/>
                  </a:moveTo>
                  <a:cubicBezTo>
                    <a:pt x="867" y="2869"/>
                    <a:pt x="601" y="4504"/>
                    <a:pt x="100" y="6472"/>
                  </a:cubicBezTo>
                  <a:lnTo>
                    <a:pt x="200" y="6205"/>
                  </a:lnTo>
                  <a:cubicBezTo>
                    <a:pt x="767" y="5037"/>
                    <a:pt x="1635" y="4337"/>
                    <a:pt x="1468" y="3169"/>
                  </a:cubicBezTo>
                  <a:cubicBezTo>
                    <a:pt x="1268" y="1968"/>
                    <a:pt x="767" y="9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4842800" y="4489500"/>
              <a:ext cx="266050" cy="488700"/>
            </a:xfrm>
            <a:custGeom>
              <a:avLst/>
              <a:gdLst/>
              <a:ahLst/>
              <a:cxnLst/>
              <a:rect l="l" t="t" r="r" b="b"/>
              <a:pathLst>
                <a:path w="10642" h="19548" extrusionOk="0">
                  <a:moveTo>
                    <a:pt x="0" y="0"/>
                  </a:moveTo>
                  <a:lnTo>
                    <a:pt x="1268" y="19447"/>
                  </a:lnTo>
                  <a:lnTo>
                    <a:pt x="9407" y="19547"/>
                  </a:lnTo>
                  <a:lnTo>
                    <a:pt x="10641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4859475" y="4911450"/>
              <a:ext cx="455350" cy="154300"/>
            </a:xfrm>
            <a:custGeom>
              <a:avLst/>
              <a:gdLst/>
              <a:ahLst/>
              <a:cxnLst/>
              <a:rect l="l" t="t" r="r" b="b"/>
              <a:pathLst>
                <a:path w="18214" h="6172" extrusionOk="0">
                  <a:moveTo>
                    <a:pt x="301" y="1"/>
                  </a:moveTo>
                  <a:lnTo>
                    <a:pt x="0" y="6072"/>
                  </a:lnTo>
                  <a:lnTo>
                    <a:pt x="18213" y="6172"/>
                  </a:lnTo>
                  <a:cubicBezTo>
                    <a:pt x="18147" y="4437"/>
                    <a:pt x="8974" y="735"/>
                    <a:pt x="8974" y="735"/>
                  </a:cubicBezTo>
                  <a:lnTo>
                    <a:pt x="8974" y="201"/>
                  </a:lnTo>
                  <a:cubicBezTo>
                    <a:pt x="7646" y="770"/>
                    <a:pt x="6237" y="1054"/>
                    <a:pt x="4833" y="1054"/>
                  </a:cubicBezTo>
                  <a:cubicBezTo>
                    <a:pt x="3274" y="1054"/>
                    <a:pt x="1723" y="703"/>
                    <a:pt x="30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4898675" y="4959625"/>
              <a:ext cx="37550" cy="34725"/>
            </a:xfrm>
            <a:custGeom>
              <a:avLst/>
              <a:gdLst/>
              <a:ahLst/>
              <a:cxnLst/>
              <a:rect l="l" t="t" r="r" b="b"/>
              <a:pathLst>
                <a:path w="1502" h="1389" extrusionOk="0">
                  <a:moveTo>
                    <a:pt x="768" y="0"/>
                  </a:moveTo>
                  <a:cubicBezTo>
                    <a:pt x="690" y="0"/>
                    <a:pt x="611" y="14"/>
                    <a:pt x="534" y="42"/>
                  </a:cubicBezTo>
                  <a:lnTo>
                    <a:pt x="567" y="42"/>
                  </a:lnTo>
                  <a:cubicBezTo>
                    <a:pt x="200" y="142"/>
                    <a:pt x="0" y="476"/>
                    <a:pt x="34" y="876"/>
                  </a:cubicBezTo>
                  <a:cubicBezTo>
                    <a:pt x="121" y="1196"/>
                    <a:pt x="411" y="1389"/>
                    <a:pt x="727" y="1389"/>
                  </a:cubicBezTo>
                  <a:cubicBezTo>
                    <a:pt x="774" y="1389"/>
                    <a:pt x="821" y="1385"/>
                    <a:pt x="868" y="1376"/>
                  </a:cubicBezTo>
                  <a:cubicBezTo>
                    <a:pt x="1268" y="1276"/>
                    <a:pt x="1501" y="876"/>
                    <a:pt x="1435" y="476"/>
                  </a:cubicBezTo>
                  <a:cubicBezTo>
                    <a:pt x="1329" y="186"/>
                    <a:pt x="105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4859475" y="5026550"/>
              <a:ext cx="457850" cy="39200"/>
            </a:xfrm>
            <a:custGeom>
              <a:avLst/>
              <a:gdLst/>
              <a:ahLst/>
              <a:cxnLst/>
              <a:rect l="l" t="t" r="r" b="b"/>
              <a:pathLst>
                <a:path w="18314" h="1568" extrusionOk="0">
                  <a:moveTo>
                    <a:pt x="67" y="0"/>
                  </a:moveTo>
                  <a:lnTo>
                    <a:pt x="0" y="1468"/>
                  </a:lnTo>
                  <a:lnTo>
                    <a:pt x="18213" y="1568"/>
                  </a:lnTo>
                  <a:cubicBezTo>
                    <a:pt x="18314" y="1001"/>
                    <a:pt x="17513" y="634"/>
                    <a:pt x="17513" y="634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5042100" y="4929425"/>
              <a:ext cx="43400" cy="27975"/>
            </a:xfrm>
            <a:custGeom>
              <a:avLst/>
              <a:gdLst/>
              <a:ahLst/>
              <a:cxnLst/>
              <a:rect l="l" t="t" r="r" b="b"/>
              <a:pathLst>
                <a:path w="1736" h="1119" extrusionOk="0">
                  <a:moveTo>
                    <a:pt x="1472" y="1"/>
                  </a:moveTo>
                  <a:cubicBezTo>
                    <a:pt x="1266" y="1"/>
                    <a:pt x="967" y="62"/>
                    <a:pt x="668" y="249"/>
                  </a:cubicBezTo>
                  <a:cubicBezTo>
                    <a:pt x="134" y="583"/>
                    <a:pt x="1" y="1083"/>
                    <a:pt x="67" y="1116"/>
                  </a:cubicBezTo>
                  <a:cubicBezTo>
                    <a:pt x="72" y="1118"/>
                    <a:pt x="76" y="1119"/>
                    <a:pt x="81" y="1119"/>
                  </a:cubicBezTo>
                  <a:cubicBezTo>
                    <a:pt x="188" y="1119"/>
                    <a:pt x="420" y="770"/>
                    <a:pt x="835" y="483"/>
                  </a:cubicBezTo>
                  <a:cubicBezTo>
                    <a:pt x="1268" y="216"/>
                    <a:pt x="1735" y="182"/>
                    <a:pt x="1735" y="82"/>
                  </a:cubicBezTo>
                  <a:cubicBezTo>
                    <a:pt x="1735" y="38"/>
                    <a:pt x="1632" y="1"/>
                    <a:pt x="1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5100475" y="4950825"/>
              <a:ext cx="32550" cy="34875"/>
            </a:xfrm>
            <a:custGeom>
              <a:avLst/>
              <a:gdLst/>
              <a:ahLst/>
              <a:cxnLst/>
              <a:rect l="l" t="t" r="r" b="b"/>
              <a:pathLst>
                <a:path w="1302" h="1395" extrusionOk="0">
                  <a:moveTo>
                    <a:pt x="1216" y="0"/>
                  </a:moveTo>
                  <a:cubicBezTo>
                    <a:pt x="1049" y="0"/>
                    <a:pt x="670" y="99"/>
                    <a:pt x="368" y="427"/>
                  </a:cubicBezTo>
                  <a:cubicBezTo>
                    <a:pt x="1" y="894"/>
                    <a:pt x="34" y="1395"/>
                    <a:pt x="134" y="1395"/>
                  </a:cubicBezTo>
                  <a:cubicBezTo>
                    <a:pt x="234" y="1395"/>
                    <a:pt x="301" y="994"/>
                    <a:pt x="634" y="627"/>
                  </a:cubicBezTo>
                  <a:cubicBezTo>
                    <a:pt x="935" y="260"/>
                    <a:pt x="1302" y="94"/>
                    <a:pt x="1302" y="27"/>
                  </a:cubicBezTo>
                  <a:cubicBezTo>
                    <a:pt x="1302" y="11"/>
                    <a:pt x="1270" y="0"/>
                    <a:pt x="1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5154675" y="4970325"/>
              <a:ext cx="23375" cy="38725"/>
            </a:xfrm>
            <a:custGeom>
              <a:avLst/>
              <a:gdLst/>
              <a:ahLst/>
              <a:cxnLst/>
              <a:rect l="l" t="t" r="r" b="b"/>
              <a:pathLst>
                <a:path w="935" h="1549" extrusionOk="0">
                  <a:moveTo>
                    <a:pt x="868" y="0"/>
                  </a:moveTo>
                  <a:cubicBezTo>
                    <a:pt x="760" y="0"/>
                    <a:pt x="436" y="184"/>
                    <a:pt x="234" y="615"/>
                  </a:cubicBezTo>
                  <a:cubicBezTo>
                    <a:pt x="1" y="1115"/>
                    <a:pt x="101" y="1549"/>
                    <a:pt x="201" y="1549"/>
                  </a:cubicBezTo>
                  <a:cubicBezTo>
                    <a:pt x="301" y="1515"/>
                    <a:pt x="301" y="1148"/>
                    <a:pt x="501" y="748"/>
                  </a:cubicBezTo>
                  <a:cubicBezTo>
                    <a:pt x="701" y="348"/>
                    <a:pt x="935" y="81"/>
                    <a:pt x="902" y="14"/>
                  </a:cubicBezTo>
                  <a:cubicBezTo>
                    <a:pt x="897" y="5"/>
                    <a:pt x="885" y="0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4602700" y="987775"/>
              <a:ext cx="576200" cy="523150"/>
            </a:xfrm>
            <a:custGeom>
              <a:avLst/>
              <a:gdLst/>
              <a:ahLst/>
              <a:cxnLst/>
              <a:rect l="l" t="t" r="r" b="b"/>
              <a:pathLst>
                <a:path w="23048" h="20926" extrusionOk="0">
                  <a:moveTo>
                    <a:pt x="14997" y="1"/>
                  </a:moveTo>
                  <a:cubicBezTo>
                    <a:pt x="14678" y="1"/>
                    <a:pt x="14357" y="34"/>
                    <a:pt x="14041" y="102"/>
                  </a:cubicBezTo>
                  <a:cubicBezTo>
                    <a:pt x="12773" y="369"/>
                    <a:pt x="11606" y="769"/>
                    <a:pt x="10472" y="1370"/>
                  </a:cubicBezTo>
                  <a:cubicBezTo>
                    <a:pt x="9651" y="538"/>
                    <a:pt x="8625" y="159"/>
                    <a:pt x="7617" y="159"/>
                  </a:cubicBezTo>
                  <a:cubicBezTo>
                    <a:pt x="5756" y="159"/>
                    <a:pt x="3958" y="1451"/>
                    <a:pt x="3633" y="3571"/>
                  </a:cubicBezTo>
                  <a:cubicBezTo>
                    <a:pt x="3429" y="3523"/>
                    <a:pt x="3227" y="3500"/>
                    <a:pt x="3029" y="3500"/>
                  </a:cubicBezTo>
                  <a:cubicBezTo>
                    <a:pt x="1331" y="3500"/>
                    <a:pt x="0" y="5203"/>
                    <a:pt x="598" y="6907"/>
                  </a:cubicBezTo>
                  <a:lnTo>
                    <a:pt x="6235" y="8909"/>
                  </a:lnTo>
                  <a:lnTo>
                    <a:pt x="12406" y="19750"/>
                  </a:lnTo>
                  <a:cubicBezTo>
                    <a:pt x="13321" y="20534"/>
                    <a:pt x="14460" y="20926"/>
                    <a:pt x="15600" y="20926"/>
                  </a:cubicBezTo>
                  <a:cubicBezTo>
                    <a:pt x="16787" y="20926"/>
                    <a:pt x="17975" y="20500"/>
                    <a:pt x="18911" y="19650"/>
                  </a:cubicBezTo>
                  <a:cubicBezTo>
                    <a:pt x="20746" y="17982"/>
                    <a:pt x="21046" y="15213"/>
                    <a:pt x="19645" y="13178"/>
                  </a:cubicBezTo>
                  <a:cubicBezTo>
                    <a:pt x="19978" y="12878"/>
                    <a:pt x="20279" y="12511"/>
                    <a:pt x="20512" y="12111"/>
                  </a:cubicBezTo>
                  <a:cubicBezTo>
                    <a:pt x="21513" y="11544"/>
                    <a:pt x="22213" y="10576"/>
                    <a:pt x="22514" y="9442"/>
                  </a:cubicBezTo>
                  <a:cubicBezTo>
                    <a:pt x="23047" y="7074"/>
                    <a:pt x="21179" y="4439"/>
                    <a:pt x="18778" y="4138"/>
                  </a:cubicBezTo>
                  <a:cubicBezTo>
                    <a:pt x="19245" y="2971"/>
                    <a:pt x="18677" y="1570"/>
                    <a:pt x="17643" y="803"/>
                  </a:cubicBezTo>
                  <a:cubicBezTo>
                    <a:pt x="16849" y="282"/>
                    <a:pt x="15926" y="1"/>
                    <a:pt x="149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4627650" y="1088450"/>
              <a:ext cx="419400" cy="712100"/>
            </a:xfrm>
            <a:custGeom>
              <a:avLst/>
              <a:gdLst/>
              <a:ahLst/>
              <a:cxnLst/>
              <a:rect l="l" t="t" r="r" b="b"/>
              <a:pathLst>
                <a:path w="16776" h="28484" extrusionOk="0">
                  <a:moveTo>
                    <a:pt x="9797" y="0"/>
                  </a:moveTo>
                  <a:cubicBezTo>
                    <a:pt x="9493" y="0"/>
                    <a:pt x="9184" y="46"/>
                    <a:pt x="8873" y="145"/>
                  </a:cubicBezTo>
                  <a:lnTo>
                    <a:pt x="934" y="4048"/>
                  </a:lnTo>
                  <a:cubicBezTo>
                    <a:pt x="134" y="4281"/>
                    <a:pt x="0" y="5048"/>
                    <a:pt x="200" y="5849"/>
                  </a:cubicBezTo>
                  <a:lnTo>
                    <a:pt x="200" y="6283"/>
                  </a:lnTo>
                  <a:lnTo>
                    <a:pt x="3269" y="19058"/>
                  </a:lnTo>
                  <a:lnTo>
                    <a:pt x="4570" y="24762"/>
                  </a:lnTo>
                  <a:cubicBezTo>
                    <a:pt x="5113" y="26964"/>
                    <a:pt x="7074" y="28484"/>
                    <a:pt x="9269" y="28484"/>
                  </a:cubicBezTo>
                  <a:cubicBezTo>
                    <a:pt x="9502" y="28484"/>
                    <a:pt x="9737" y="28467"/>
                    <a:pt x="9974" y="28432"/>
                  </a:cubicBezTo>
                  <a:cubicBezTo>
                    <a:pt x="12609" y="28065"/>
                    <a:pt x="14444" y="25630"/>
                    <a:pt x="14077" y="22961"/>
                  </a:cubicBezTo>
                  <a:cubicBezTo>
                    <a:pt x="14077" y="22894"/>
                    <a:pt x="14044" y="22794"/>
                    <a:pt x="14044" y="22694"/>
                  </a:cubicBezTo>
                  <a:cubicBezTo>
                    <a:pt x="13679" y="20938"/>
                    <a:pt x="13446" y="19742"/>
                    <a:pt x="13443" y="19726"/>
                  </a:cubicBezTo>
                  <a:lnTo>
                    <a:pt x="13443" y="19726"/>
                  </a:lnTo>
                  <a:cubicBezTo>
                    <a:pt x="13443" y="19726"/>
                    <a:pt x="13444" y="19726"/>
                    <a:pt x="13445" y="19726"/>
                  </a:cubicBezTo>
                  <a:cubicBezTo>
                    <a:pt x="13525" y="19726"/>
                    <a:pt x="16776" y="18400"/>
                    <a:pt x="16545" y="13788"/>
                  </a:cubicBezTo>
                  <a:cubicBezTo>
                    <a:pt x="16412" y="11486"/>
                    <a:pt x="15545" y="7850"/>
                    <a:pt x="14711" y="4915"/>
                  </a:cubicBezTo>
                  <a:cubicBezTo>
                    <a:pt x="14064" y="2561"/>
                    <a:pt x="12067" y="0"/>
                    <a:pt x="9797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4965375" y="1277300"/>
              <a:ext cx="31725" cy="28625"/>
            </a:xfrm>
            <a:custGeom>
              <a:avLst/>
              <a:gdLst/>
              <a:ahLst/>
              <a:cxnLst/>
              <a:rect l="l" t="t" r="r" b="b"/>
              <a:pathLst>
                <a:path w="1269" h="1145" extrusionOk="0">
                  <a:moveTo>
                    <a:pt x="664" y="0"/>
                  </a:moveTo>
                  <a:cubicBezTo>
                    <a:pt x="609" y="0"/>
                    <a:pt x="554" y="10"/>
                    <a:pt x="501" y="29"/>
                  </a:cubicBezTo>
                  <a:cubicBezTo>
                    <a:pt x="168" y="96"/>
                    <a:pt x="1" y="396"/>
                    <a:pt x="68" y="730"/>
                  </a:cubicBezTo>
                  <a:cubicBezTo>
                    <a:pt x="153" y="986"/>
                    <a:pt x="384" y="1145"/>
                    <a:pt x="636" y="1145"/>
                  </a:cubicBezTo>
                  <a:cubicBezTo>
                    <a:pt x="679" y="1145"/>
                    <a:pt x="724" y="1140"/>
                    <a:pt x="768" y="1130"/>
                  </a:cubicBezTo>
                  <a:cubicBezTo>
                    <a:pt x="1068" y="1030"/>
                    <a:pt x="1268" y="730"/>
                    <a:pt x="1202" y="430"/>
                  </a:cubicBezTo>
                  <a:cubicBezTo>
                    <a:pt x="1202" y="430"/>
                    <a:pt x="1168" y="396"/>
                    <a:pt x="1168" y="396"/>
                  </a:cubicBezTo>
                  <a:cubicBezTo>
                    <a:pt x="1115" y="155"/>
                    <a:pt x="889" y="0"/>
                    <a:pt x="6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4927025" y="1255775"/>
              <a:ext cx="59225" cy="22450"/>
            </a:xfrm>
            <a:custGeom>
              <a:avLst/>
              <a:gdLst/>
              <a:ahLst/>
              <a:cxnLst/>
              <a:rect l="l" t="t" r="r" b="b"/>
              <a:pathLst>
                <a:path w="2369" h="898" extrusionOk="0">
                  <a:moveTo>
                    <a:pt x="1475" y="0"/>
                  </a:moveTo>
                  <a:cubicBezTo>
                    <a:pt x="1351" y="0"/>
                    <a:pt x="1226" y="19"/>
                    <a:pt x="1101" y="57"/>
                  </a:cubicBezTo>
                  <a:cubicBezTo>
                    <a:pt x="768" y="123"/>
                    <a:pt x="501" y="257"/>
                    <a:pt x="267" y="524"/>
                  </a:cubicBezTo>
                  <a:cubicBezTo>
                    <a:pt x="100" y="690"/>
                    <a:pt x="0" y="824"/>
                    <a:pt x="100" y="890"/>
                  </a:cubicBezTo>
                  <a:cubicBezTo>
                    <a:pt x="106" y="895"/>
                    <a:pt x="113" y="898"/>
                    <a:pt x="121" y="898"/>
                  </a:cubicBezTo>
                  <a:cubicBezTo>
                    <a:pt x="229" y="898"/>
                    <a:pt x="613" y="544"/>
                    <a:pt x="1168" y="390"/>
                  </a:cubicBezTo>
                  <a:cubicBezTo>
                    <a:pt x="1316" y="359"/>
                    <a:pt x="1457" y="348"/>
                    <a:pt x="1587" y="348"/>
                  </a:cubicBezTo>
                  <a:cubicBezTo>
                    <a:pt x="1909" y="348"/>
                    <a:pt x="2162" y="416"/>
                    <a:pt x="2288" y="416"/>
                  </a:cubicBezTo>
                  <a:cubicBezTo>
                    <a:pt x="2329" y="416"/>
                    <a:pt x="2356" y="409"/>
                    <a:pt x="2369" y="390"/>
                  </a:cubicBezTo>
                  <a:cubicBezTo>
                    <a:pt x="2369" y="357"/>
                    <a:pt x="2302" y="257"/>
                    <a:pt x="2069" y="157"/>
                  </a:cubicBezTo>
                  <a:cubicBezTo>
                    <a:pt x="1881" y="52"/>
                    <a:pt x="1680" y="0"/>
                    <a:pt x="14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4813600" y="1311850"/>
              <a:ext cx="31725" cy="28550"/>
            </a:xfrm>
            <a:custGeom>
              <a:avLst/>
              <a:gdLst/>
              <a:ahLst/>
              <a:cxnLst/>
              <a:rect l="l" t="t" r="r" b="b"/>
              <a:pathLst>
                <a:path w="1269" h="1142" extrusionOk="0">
                  <a:moveTo>
                    <a:pt x="633" y="0"/>
                  </a:moveTo>
                  <a:cubicBezTo>
                    <a:pt x="590" y="0"/>
                    <a:pt x="545" y="5"/>
                    <a:pt x="501" y="15"/>
                  </a:cubicBezTo>
                  <a:cubicBezTo>
                    <a:pt x="201" y="115"/>
                    <a:pt x="1" y="415"/>
                    <a:pt x="68" y="716"/>
                  </a:cubicBezTo>
                  <a:cubicBezTo>
                    <a:pt x="150" y="963"/>
                    <a:pt x="368" y="1142"/>
                    <a:pt x="628" y="1142"/>
                  </a:cubicBezTo>
                  <a:cubicBezTo>
                    <a:pt x="684" y="1142"/>
                    <a:pt x="742" y="1134"/>
                    <a:pt x="801" y="1116"/>
                  </a:cubicBezTo>
                  <a:cubicBezTo>
                    <a:pt x="1102" y="1016"/>
                    <a:pt x="1268" y="716"/>
                    <a:pt x="1202" y="415"/>
                  </a:cubicBezTo>
                  <a:cubicBezTo>
                    <a:pt x="1116" y="159"/>
                    <a:pt x="886" y="0"/>
                    <a:pt x="6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4776925" y="1293025"/>
              <a:ext cx="60050" cy="21900"/>
            </a:xfrm>
            <a:custGeom>
              <a:avLst/>
              <a:gdLst/>
              <a:ahLst/>
              <a:cxnLst/>
              <a:rect l="l" t="t" r="r" b="b"/>
              <a:pathLst>
                <a:path w="2402" h="876" extrusionOk="0">
                  <a:moveTo>
                    <a:pt x="1443" y="1"/>
                  </a:moveTo>
                  <a:cubicBezTo>
                    <a:pt x="1338" y="1"/>
                    <a:pt x="1234" y="12"/>
                    <a:pt x="1134" y="34"/>
                  </a:cubicBezTo>
                  <a:cubicBezTo>
                    <a:pt x="801" y="101"/>
                    <a:pt x="500" y="268"/>
                    <a:pt x="267" y="501"/>
                  </a:cubicBezTo>
                  <a:cubicBezTo>
                    <a:pt x="100" y="668"/>
                    <a:pt x="0" y="801"/>
                    <a:pt x="100" y="868"/>
                  </a:cubicBezTo>
                  <a:cubicBezTo>
                    <a:pt x="105" y="873"/>
                    <a:pt x="112" y="876"/>
                    <a:pt x="121" y="876"/>
                  </a:cubicBezTo>
                  <a:cubicBezTo>
                    <a:pt x="229" y="876"/>
                    <a:pt x="615" y="524"/>
                    <a:pt x="1201" y="401"/>
                  </a:cubicBezTo>
                  <a:cubicBezTo>
                    <a:pt x="1366" y="355"/>
                    <a:pt x="1523" y="340"/>
                    <a:pt x="1665" y="340"/>
                  </a:cubicBezTo>
                  <a:cubicBezTo>
                    <a:pt x="1975" y="340"/>
                    <a:pt x="2217" y="413"/>
                    <a:pt x="2321" y="413"/>
                  </a:cubicBezTo>
                  <a:cubicBezTo>
                    <a:pt x="2344" y="413"/>
                    <a:pt x="2360" y="410"/>
                    <a:pt x="2368" y="401"/>
                  </a:cubicBezTo>
                  <a:cubicBezTo>
                    <a:pt x="2402" y="334"/>
                    <a:pt x="2302" y="234"/>
                    <a:pt x="2068" y="134"/>
                  </a:cubicBezTo>
                  <a:cubicBezTo>
                    <a:pt x="1868" y="45"/>
                    <a:pt x="1653" y="1"/>
                    <a:pt x="14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4878650" y="1273025"/>
              <a:ext cx="73425" cy="127600"/>
            </a:xfrm>
            <a:custGeom>
              <a:avLst/>
              <a:gdLst/>
              <a:ahLst/>
              <a:cxnLst/>
              <a:rect l="l" t="t" r="r" b="b"/>
              <a:pathLst>
                <a:path w="2937" h="5104" extrusionOk="0">
                  <a:moveTo>
                    <a:pt x="67" y="0"/>
                  </a:moveTo>
                  <a:cubicBezTo>
                    <a:pt x="1" y="34"/>
                    <a:pt x="768" y="1368"/>
                    <a:pt x="1769" y="2936"/>
                  </a:cubicBezTo>
                  <a:lnTo>
                    <a:pt x="2502" y="4037"/>
                  </a:lnTo>
                  <a:cubicBezTo>
                    <a:pt x="2603" y="4170"/>
                    <a:pt x="2669" y="4337"/>
                    <a:pt x="2703" y="4504"/>
                  </a:cubicBezTo>
                  <a:cubicBezTo>
                    <a:pt x="2703" y="4604"/>
                    <a:pt x="2569" y="4670"/>
                    <a:pt x="2402" y="4704"/>
                  </a:cubicBezTo>
                  <a:cubicBezTo>
                    <a:pt x="2069" y="4804"/>
                    <a:pt x="1735" y="4937"/>
                    <a:pt x="1435" y="5104"/>
                  </a:cubicBezTo>
                  <a:cubicBezTo>
                    <a:pt x="1769" y="5071"/>
                    <a:pt x="2136" y="5004"/>
                    <a:pt x="2469" y="4904"/>
                  </a:cubicBezTo>
                  <a:cubicBezTo>
                    <a:pt x="2536" y="4870"/>
                    <a:pt x="2636" y="4837"/>
                    <a:pt x="2703" y="4804"/>
                  </a:cubicBezTo>
                  <a:cubicBezTo>
                    <a:pt x="2836" y="4737"/>
                    <a:pt x="2903" y="4637"/>
                    <a:pt x="2936" y="4537"/>
                  </a:cubicBezTo>
                  <a:cubicBezTo>
                    <a:pt x="2936" y="4303"/>
                    <a:pt x="2869" y="4103"/>
                    <a:pt x="2703" y="3936"/>
                  </a:cubicBezTo>
                  <a:lnTo>
                    <a:pt x="2002" y="2802"/>
                  </a:lnTo>
                  <a:cubicBezTo>
                    <a:pt x="1435" y="1835"/>
                    <a:pt x="801" y="901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4805275" y="1573225"/>
              <a:ext cx="164300" cy="46800"/>
            </a:xfrm>
            <a:custGeom>
              <a:avLst/>
              <a:gdLst/>
              <a:ahLst/>
              <a:cxnLst/>
              <a:rect l="l" t="t" r="r" b="b"/>
              <a:pathLst>
                <a:path w="6572" h="1872" extrusionOk="0">
                  <a:moveTo>
                    <a:pt x="0" y="1"/>
                  </a:moveTo>
                  <a:cubicBezTo>
                    <a:pt x="0" y="1"/>
                    <a:pt x="1414" y="1872"/>
                    <a:pt x="4277" y="1872"/>
                  </a:cubicBezTo>
                  <a:cubicBezTo>
                    <a:pt x="4959" y="1872"/>
                    <a:pt x="5724" y="1765"/>
                    <a:pt x="6572" y="1502"/>
                  </a:cubicBezTo>
                  <a:lnTo>
                    <a:pt x="6338" y="334"/>
                  </a:lnTo>
                  <a:cubicBezTo>
                    <a:pt x="5491" y="536"/>
                    <a:pt x="4627" y="635"/>
                    <a:pt x="3764" y="635"/>
                  </a:cubicBezTo>
                  <a:cubicBezTo>
                    <a:pt x="2488" y="635"/>
                    <a:pt x="1214" y="419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4766900" y="1272600"/>
              <a:ext cx="72575" cy="25525"/>
            </a:xfrm>
            <a:custGeom>
              <a:avLst/>
              <a:gdLst/>
              <a:ahLst/>
              <a:cxnLst/>
              <a:rect l="l" t="t" r="r" b="b"/>
              <a:pathLst>
                <a:path w="2903" h="1021" extrusionOk="0">
                  <a:moveTo>
                    <a:pt x="1886" y="1"/>
                  </a:moveTo>
                  <a:cubicBezTo>
                    <a:pt x="1702" y="1"/>
                    <a:pt x="1519" y="17"/>
                    <a:pt x="1335" y="51"/>
                  </a:cubicBezTo>
                  <a:cubicBezTo>
                    <a:pt x="935" y="151"/>
                    <a:pt x="601" y="318"/>
                    <a:pt x="301" y="551"/>
                  </a:cubicBezTo>
                  <a:cubicBezTo>
                    <a:pt x="68" y="751"/>
                    <a:pt x="1" y="918"/>
                    <a:pt x="34" y="985"/>
                  </a:cubicBezTo>
                  <a:cubicBezTo>
                    <a:pt x="59" y="1010"/>
                    <a:pt x="100" y="1021"/>
                    <a:pt x="155" y="1021"/>
                  </a:cubicBezTo>
                  <a:cubicBezTo>
                    <a:pt x="388" y="1021"/>
                    <a:pt x="873" y="820"/>
                    <a:pt x="1469" y="684"/>
                  </a:cubicBezTo>
                  <a:cubicBezTo>
                    <a:pt x="2202" y="484"/>
                    <a:pt x="2836" y="484"/>
                    <a:pt x="2870" y="318"/>
                  </a:cubicBezTo>
                  <a:cubicBezTo>
                    <a:pt x="2903" y="251"/>
                    <a:pt x="2736" y="117"/>
                    <a:pt x="2436" y="51"/>
                  </a:cubicBezTo>
                  <a:cubicBezTo>
                    <a:pt x="2252" y="17"/>
                    <a:pt x="2069" y="1"/>
                    <a:pt x="18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4916175" y="1205475"/>
              <a:ext cx="65075" cy="23550"/>
            </a:xfrm>
            <a:custGeom>
              <a:avLst/>
              <a:gdLst/>
              <a:ahLst/>
              <a:cxnLst/>
              <a:rect l="l" t="t" r="r" b="b"/>
              <a:pathLst>
                <a:path w="2603" h="942" extrusionOk="0">
                  <a:moveTo>
                    <a:pt x="1544" y="0"/>
                  </a:moveTo>
                  <a:cubicBezTo>
                    <a:pt x="1428" y="0"/>
                    <a:pt x="1313" y="11"/>
                    <a:pt x="1202" y="34"/>
                  </a:cubicBezTo>
                  <a:cubicBezTo>
                    <a:pt x="835" y="100"/>
                    <a:pt x="501" y="267"/>
                    <a:pt x="234" y="501"/>
                  </a:cubicBezTo>
                  <a:cubicBezTo>
                    <a:pt x="67" y="668"/>
                    <a:pt x="1" y="834"/>
                    <a:pt x="67" y="901"/>
                  </a:cubicBezTo>
                  <a:cubicBezTo>
                    <a:pt x="96" y="929"/>
                    <a:pt x="141" y="941"/>
                    <a:pt x="200" y="941"/>
                  </a:cubicBezTo>
                  <a:cubicBezTo>
                    <a:pt x="418" y="941"/>
                    <a:pt x="829" y="780"/>
                    <a:pt x="1302" y="701"/>
                  </a:cubicBezTo>
                  <a:cubicBezTo>
                    <a:pt x="1935" y="567"/>
                    <a:pt x="2469" y="601"/>
                    <a:pt x="2569" y="434"/>
                  </a:cubicBezTo>
                  <a:cubicBezTo>
                    <a:pt x="2603" y="367"/>
                    <a:pt x="2503" y="234"/>
                    <a:pt x="2236" y="134"/>
                  </a:cubicBezTo>
                  <a:cubicBezTo>
                    <a:pt x="2013" y="45"/>
                    <a:pt x="1776" y="0"/>
                    <a:pt x="15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4694350" y="1062300"/>
              <a:ext cx="389475" cy="176775"/>
            </a:xfrm>
            <a:custGeom>
              <a:avLst/>
              <a:gdLst/>
              <a:ahLst/>
              <a:cxnLst/>
              <a:rect l="l" t="t" r="r" b="b"/>
              <a:pathLst>
                <a:path w="15579" h="7071" extrusionOk="0">
                  <a:moveTo>
                    <a:pt x="8014" y="1"/>
                  </a:moveTo>
                  <a:cubicBezTo>
                    <a:pt x="7890" y="1"/>
                    <a:pt x="7765" y="8"/>
                    <a:pt x="7640" y="23"/>
                  </a:cubicBezTo>
                  <a:cubicBezTo>
                    <a:pt x="6770" y="88"/>
                    <a:pt x="5962" y="525"/>
                    <a:pt x="5067" y="525"/>
                  </a:cubicBezTo>
                  <a:cubicBezTo>
                    <a:pt x="5035" y="525"/>
                    <a:pt x="5003" y="525"/>
                    <a:pt x="4971" y="524"/>
                  </a:cubicBezTo>
                  <a:cubicBezTo>
                    <a:pt x="4304" y="490"/>
                    <a:pt x="3670" y="190"/>
                    <a:pt x="3003" y="190"/>
                  </a:cubicBezTo>
                  <a:cubicBezTo>
                    <a:pt x="1842" y="190"/>
                    <a:pt x="920" y="1120"/>
                    <a:pt x="237" y="2103"/>
                  </a:cubicBezTo>
                  <a:lnTo>
                    <a:pt x="237" y="2103"/>
                  </a:lnTo>
                  <a:cubicBezTo>
                    <a:pt x="236" y="2099"/>
                    <a:pt x="235" y="2095"/>
                    <a:pt x="234" y="2091"/>
                  </a:cubicBezTo>
                  <a:lnTo>
                    <a:pt x="1" y="2458"/>
                  </a:lnTo>
                  <a:cubicBezTo>
                    <a:pt x="76" y="2340"/>
                    <a:pt x="155" y="2221"/>
                    <a:pt x="237" y="2103"/>
                  </a:cubicBezTo>
                  <a:lnTo>
                    <a:pt x="237" y="2103"/>
                  </a:lnTo>
                  <a:cubicBezTo>
                    <a:pt x="555" y="3614"/>
                    <a:pt x="1871" y="4593"/>
                    <a:pt x="3291" y="4593"/>
                  </a:cubicBezTo>
                  <a:cubicBezTo>
                    <a:pt x="3682" y="4593"/>
                    <a:pt x="4082" y="4518"/>
                    <a:pt x="4471" y="4360"/>
                  </a:cubicBezTo>
                  <a:cubicBezTo>
                    <a:pt x="5004" y="4146"/>
                    <a:pt x="5559" y="3783"/>
                    <a:pt x="6102" y="3783"/>
                  </a:cubicBezTo>
                  <a:cubicBezTo>
                    <a:pt x="6237" y="3783"/>
                    <a:pt x="6372" y="3806"/>
                    <a:pt x="6505" y="3859"/>
                  </a:cubicBezTo>
                  <a:cubicBezTo>
                    <a:pt x="7173" y="4093"/>
                    <a:pt x="7439" y="5027"/>
                    <a:pt x="8073" y="5394"/>
                  </a:cubicBezTo>
                  <a:cubicBezTo>
                    <a:pt x="8289" y="5517"/>
                    <a:pt x="8516" y="5564"/>
                    <a:pt x="8752" y="5564"/>
                  </a:cubicBezTo>
                  <a:cubicBezTo>
                    <a:pt x="9502" y="5564"/>
                    <a:pt x="10331" y="5090"/>
                    <a:pt x="11096" y="5090"/>
                  </a:cubicBezTo>
                  <a:cubicBezTo>
                    <a:pt x="11134" y="5090"/>
                    <a:pt x="11171" y="5091"/>
                    <a:pt x="11209" y="5094"/>
                  </a:cubicBezTo>
                  <a:cubicBezTo>
                    <a:pt x="12043" y="5160"/>
                    <a:pt x="12676" y="5827"/>
                    <a:pt x="13310" y="6361"/>
                  </a:cubicBezTo>
                  <a:cubicBezTo>
                    <a:pt x="13798" y="6751"/>
                    <a:pt x="14393" y="7070"/>
                    <a:pt x="14964" y="7070"/>
                  </a:cubicBezTo>
                  <a:cubicBezTo>
                    <a:pt x="15174" y="7070"/>
                    <a:pt x="15381" y="7027"/>
                    <a:pt x="15579" y="6928"/>
                  </a:cubicBezTo>
                  <a:cubicBezTo>
                    <a:pt x="15412" y="6228"/>
                    <a:pt x="15178" y="5527"/>
                    <a:pt x="14845" y="4893"/>
                  </a:cubicBezTo>
                  <a:cubicBezTo>
                    <a:pt x="14511" y="4260"/>
                    <a:pt x="13977" y="3759"/>
                    <a:pt x="13310" y="3459"/>
                  </a:cubicBezTo>
                  <a:cubicBezTo>
                    <a:pt x="12943" y="3326"/>
                    <a:pt x="12576" y="3259"/>
                    <a:pt x="12209" y="3092"/>
                  </a:cubicBezTo>
                  <a:cubicBezTo>
                    <a:pt x="11442" y="2692"/>
                    <a:pt x="11109" y="1825"/>
                    <a:pt x="10575" y="1191"/>
                  </a:cubicBezTo>
                  <a:cubicBezTo>
                    <a:pt x="9925" y="452"/>
                    <a:pt x="8986" y="1"/>
                    <a:pt x="80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4532575" y="1094275"/>
              <a:ext cx="283550" cy="469900"/>
            </a:xfrm>
            <a:custGeom>
              <a:avLst/>
              <a:gdLst/>
              <a:ahLst/>
              <a:cxnLst/>
              <a:rect l="l" t="t" r="r" b="b"/>
              <a:pathLst>
                <a:path w="11342" h="18796" extrusionOk="0">
                  <a:moveTo>
                    <a:pt x="6264" y="1"/>
                  </a:moveTo>
                  <a:cubicBezTo>
                    <a:pt x="6023" y="1"/>
                    <a:pt x="5780" y="26"/>
                    <a:pt x="5538" y="79"/>
                  </a:cubicBezTo>
                  <a:cubicBezTo>
                    <a:pt x="4304" y="446"/>
                    <a:pt x="3470" y="1580"/>
                    <a:pt x="3436" y="2847"/>
                  </a:cubicBezTo>
                  <a:cubicBezTo>
                    <a:pt x="1969" y="3214"/>
                    <a:pt x="801" y="4348"/>
                    <a:pt x="401" y="5849"/>
                  </a:cubicBezTo>
                  <a:cubicBezTo>
                    <a:pt x="0" y="7384"/>
                    <a:pt x="401" y="9018"/>
                    <a:pt x="1435" y="10219"/>
                  </a:cubicBezTo>
                  <a:cubicBezTo>
                    <a:pt x="1702" y="10519"/>
                    <a:pt x="1935" y="10853"/>
                    <a:pt x="2135" y="11220"/>
                  </a:cubicBezTo>
                  <a:cubicBezTo>
                    <a:pt x="1835" y="11553"/>
                    <a:pt x="1602" y="11920"/>
                    <a:pt x="1368" y="12321"/>
                  </a:cubicBezTo>
                  <a:cubicBezTo>
                    <a:pt x="434" y="14456"/>
                    <a:pt x="3036" y="15256"/>
                    <a:pt x="3036" y="15256"/>
                  </a:cubicBezTo>
                  <a:cubicBezTo>
                    <a:pt x="3036" y="16657"/>
                    <a:pt x="4337" y="16657"/>
                    <a:pt x="5171" y="16657"/>
                  </a:cubicBezTo>
                  <a:cubicBezTo>
                    <a:pt x="5987" y="16657"/>
                    <a:pt x="6451" y="18795"/>
                    <a:pt x="7095" y="18795"/>
                  </a:cubicBezTo>
                  <a:cubicBezTo>
                    <a:pt x="7110" y="18795"/>
                    <a:pt x="7124" y="18794"/>
                    <a:pt x="7139" y="18792"/>
                  </a:cubicBezTo>
                  <a:lnTo>
                    <a:pt x="6472" y="11887"/>
                  </a:lnTo>
                  <a:lnTo>
                    <a:pt x="6472" y="11887"/>
                  </a:lnTo>
                  <a:cubicBezTo>
                    <a:pt x="6572" y="11920"/>
                    <a:pt x="6672" y="11954"/>
                    <a:pt x="6772" y="11954"/>
                  </a:cubicBezTo>
                  <a:cubicBezTo>
                    <a:pt x="6781" y="11954"/>
                    <a:pt x="6789" y="11954"/>
                    <a:pt x="6798" y="11954"/>
                  </a:cubicBezTo>
                  <a:cubicBezTo>
                    <a:pt x="8335" y="11954"/>
                    <a:pt x="7937" y="8981"/>
                    <a:pt x="7439" y="8218"/>
                  </a:cubicBezTo>
                  <a:cubicBezTo>
                    <a:pt x="7906" y="7617"/>
                    <a:pt x="8306" y="6984"/>
                    <a:pt x="8607" y="6283"/>
                  </a:cubicBezTo>
                  <a:cubicBezTo>
                    <a:pt x="8907" y="5249"/>
                    <a:pt x="8907" y="4148"/>
                    <a:pt x="8673" y="3114"/>
                  </a:cubicBezTo>
                  <a:cubicBezTo>
                    <a:pt x="9207" y="3047"/>
                    <a:pt x="11342" y="1780"/>
                    <a:pt x="11108" y="1780"/>
                  </a:cubicBezTo>
                  <a:cubicBezTo>
                    <a:pt x="10508" y="1713"/>
                    <a:pt x="9274" y="1613"/>
                    <a:pt x="8873" y="1179"/>
                  </a:cubicBezTo>
                  <a:cubicBezTo>
                    <a:pt x="8203" y="428"/>
                    <a:pt x="7252" y="1"/>
                    <a:pt x="62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4630150" y="1375525"/>
              <a:ext cx="86325" cy="99550"/>
            </a:xfrm>
            <a:custGeom>
              <a:avLst/>
              <a:gdLst/>
              <a:ahLst/>
              <a:cxnLst/>
              <a:rect l="l" t="t" r="r" b="b"/>
              <a:pathLst>
                <a:path w="3453" h="3982" extrusionOk="0">
                  <a:moveTo>
                    <a:pt x="1472" y="1"/>
                  </a:moveTo>
                  <a:cubicBezTo>
                    <a:pt x="1371" y="1"/>
                    <a:pt x="1269" y="12"/>
                    <a:pt x="1168" y="37"/>
                  </a:cubicBezTo>
                  <a:cubicBezTo>
                    <a:pt x="968" y="70"/>
                    <a:pt x="767" y="170"/>
                    <a:pt x="634" y="303"/>
                  </a:cubicBezTo>
                  <a:cubicBezTo>
                    <a:pt x="200" y="670"/>
                    <a:pt x="0" y="1271"/>
                    <a:pt x="234" y="2272"/>
                  </a:cubicBezTo>
                  <a:cubicBezTo>
                    <a:pt x="576" y="3639"/>
                    <a:pt x="1417" y="3982"/>
                    <a:pt x="2151" y="3982"/>
                  </a:cubicBezTo>
                  <a:cubicBezTo>
                    <a:pt x="2850" y="3982"/>
                    <a:pt x="3452" y="3672"/>
                    <a:pt x="3436" y="3639"/>
                  </a:cubicBezTo>
                  <a:cubicBezTo>
                    <a:pt x="3436" y="3572"/>
                    <a:pt x="3069" y="2138"/>
                    <a:pt x="2769" y="1004"/>
                  </a:cubicBezTo>
                  <a:cubicBezTo>
                    <a:pt x="2626" y="405"/>
                    <a:pt x="2069" y="1"/>
                    <a:pt x="147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4651825" y="1395825"/>
              <a:ext cx="38375" cy="59025"/>
            </a:xfrm>
            <a:custGeom>
              <a:avLst/>
              <a:gdLst/>
              <a:ahLst/>
              <a:cxnLst/>
              <a:rect l="l" t="t" r="r" b="b"/>
              <a:pathLst>
                <a:path w="1535" h="2361" extrusionOk="0">
                  <a:moveTo>
                    <a:pt x="580" y="0"/>
                  </a:moveTo>
                  <a:cubicBezTo>
                    <a:pt x="534" y="0"/>
                    <a:pt x="484" y="8"/>
                    <a:pt x="434" y="25"/>
                  </a:cubicBezTo>
                  <a:cubicBezTo>
                    <a:pt x="234" y="125"/>
                    <a:pt x="67" y="325"/>
                    <a:pt x="34" y="559"/>
                  </a:cubicBezTo>
                  <a:cubicBezTo>
                    <a:pt x="1" y="826"/>
                    <a:pt x="1" y="1093"/>
                    <a:pt x="67" y="1359"/>
                  </a:cubicBezTo>
                  <a:cubicBezTo>
                    <a:pt x="167" y="1860"/>
                    <a:pt x="568" y="2260"/>
                    <a:pt x="1035" y="2360"/>
                  </a:cubicBezTo>
                  <a:cubicBezTo>
                    <a:pt x="1201" y="2360"/>
                    <a:pt x="1368" y="2293"/>
                    <a:pt x="1468" y="2160"/>
                  </a:cubicBezTo>
                  <a:cubicBezTo>
                    <a:pt x="1535" y="2093"/>
                    <a:pt x="1535" y="2027"/>
                    <a:pt x="1502" y="2027"/>
                  </a:cubicBezTo>
                  <a:cubicBezTo>
                    <a:pt x="1468" y="2060"/>
                    <a:pt x="1435" y="2093"/>
                    <a:pt x="1402" y="2127"/>
                  </a:cubicBezTo>
                  <a:cubicBezTo>
                    <a:pt x="1301" y="2193"/>
                    <a:pt x="1168" y="2227"/>
                    <a:pt x="1068" y="2227"/>
                  </a:cubicBezTo>
                  <a:cubicBezTo>
                    <a:pt x="634" y="2060"/>
                    <a:pt x="334" y="1726"/>
                    <a:pt x="267" y="1293"/>
                  </a:cubicBezTo>
                  <a:cubicBezTo>
                    <a:pt x="201" y="1093"/>
                    <a:pt x="167" y="826"/>
                    <a:pt x="234" y="592"/>
                  </a:cubicBezTo>
                  <a:cubicBezTo>
                    <a:pt x="234" y="425"/>
                    <a:pt x="334" y="259"/>
                    <a:pt x="468" y="159"/>
                  </a:cubicBezTo>
                  <a:cubicBezTo>
                    <a:pt x="515" y="135"/>
                    <a:pt x="558" y="124"/>
                    <a:pt x="598" y="124"/>
                  </a:cubicBezTo>
                  <a:cubicBezTo>
                    <a:pt x="672" y="124"/>
                    <a:pt x="737" y="161"/>
                    <a:pt x="801" y="225"/>
                  </a:cubicBezTo>
                  <a:cubicBezTo>
                    <a:pt x="834" y="292"/>
                    <a:pt x="834" y="325"/>
                    <a:pt x="868" y="359"/>
                  </a:cubicBezTo>
                  <a:cubicBezTo>
                    <a:pt x="868" y="359"/>
                    <a:pt x="901" y="292"/>
                    <a:pt x="868" y="159"/>
                  </a:cubicBezTo>
                  <a:cubicBezTo>
                    <a:pt x="834" y="125"/>
                    <a:pt x="768" y="59"/>
                    <a:pt x="701" y="25"/>
                  </a:cubicBezTo>
                  <a:cubicBezTo>
                    <a:pt x="668" y="8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4736050" y="1105400"/>
              <a:ext cx="367800" cy="201825"/>
            </a:xfrm>
            <a:custGeom>
              <a:avLst/>
              <a:gdLst/>
              <a:ahLst/>
              <a:cxnLst/>
              <a:rect l="l" t="t" r="r" b="b"/>
              <a:pathLst>
                <a:path w="14712" h="8073" extrusionOk="0">
                  <a:moveTo>
                    <a:pt x="6539" y="1"/>
                  </a:moveTo>
                  <a:cubicBezTo>
                    <a:pt x="6205" y="1"/>
                    <a:pt x="5905" y="34"/>
                    <a:pt x="5605" y="101"/>
                  </a:cubicBezTo>
                  <a:cubicBezTo>
                    <a:pt x="5038" y="234"/>
                    <a:pt x="4504" y="401"/>
                    <a:pt x="3970" y="634"/>
                  </a:cubicBezTo>
                  <a:cubicBezTo>
                    <a:pt x="3503" y="801"/>
                    <a:pt x="3036" y="968"/>
                    <a:pt x="2569" y="1035"/>
                  </a:cubicBezTo>
                  <a:cubicBezTo>
                    <a:pt x="2373" y="1072"/>
                    <a:pt x="2177" y="1091"/>
                    <a:pt x="1983" y="1091"/>
                  </a:cubicBezTo>
                  <a:cubicBezTo>
                    <a:pt x="1484" y="1091"/>
                    <a:pt x="1000" y="965"/>
                    <a:pt x="568" y="701"/>
                  </a:cubicBezTo>
                  <a:cubicBezTo>
                    <a:pt x="334" y="568"/>
                    <a:pt x="167" y="367"/>
                    <a:pt x="1" y="167"/>
                  </a:cubicBezTo>
                  <a:lnTo>
                    <a:pt x="1" y="167"/>
                  </a:lnTo>
                  <a:cubicBezTo>
                    <a:pt x="1" y="167"/>
                    <a:pt x="34" y="234"/>
                    <a:pt x="101" y="367"/>
                  </a:cubicBezTo>
                  <a:cubicBezTo>
                    <a:pt x="201" y="534"/>
                    <a:pt x="368" y="668"/>
                    <a:pt x="534" y="768"/>
                  </a:cubicBezTo>
                  <a:cubicBezTo>
                    <a:pt x="1008" y="1084"/>
                    <a:pt x="1565" y="1233"/>
                    <a:pt x="2139" y="1233"/>
                  </a:cubicBezTo>
                  <a:cubicBezTo>
                    <a:pt x="2293" y="1233"/>
                    <a:pt x="2448" y="1222"/>
                    <a:pt x="2602" y="1201"/>
                  </a:cubicBezTo>
                  <a:cubicBezTo>
                    <a:pt x="3536" y="1068"/>
                    <a:pt x="4504" y="568"/>
                    <a:pt x="5638" y="301"/>
                  </a:cubicBezTo>
                  <a:cubicBezTo>
                    <a:pt x="5865" y="238"/>
                    <a:pt x="6096" y="208"/>
                    <a:pt x="6327" y="208"/>
                  </a:cubicBezTo>
                  <a:cubicBezTo>
                    <a:pt x="6707" y="208"/>
                    <a:pt x="7086" y="289"/>
                    <a:pt x="7439" y="434"/>
                  </a:cubicBezTo>
                  <a:cubicBezTo>
                    <a:pt x="7739" y="534"/>
                    <a:pt x="8006" y="734"/>
                    <a:pt x="8240" y="968"/>
                  </a:cubicBezTo>
                  <a:cubicBezTo>
                    <a:pt x="8440" y="1201"/>
                    <a:pt x="8573" y="1502"/>
                    <a:pt x="8573" y="1835"/>
                  </a:cubicBezTo>
                  <a:lnTo>
                    <a:pt x="8573" y="2035"/>
                  </a:lnTo>
                  <a:lnTo>
                    <a:pt x="8740" y="1935"/>
                  </a:lnTo>
                  <a:cubicBezTo>
                    <a:pt x="8840" y="1869"/>
                    <a:pt x="8940" y="1802"/>
                    <a:pt x="9074" y="1735"/>
                  </a:cubicBezTo>
                  <a:cubicBezTo>
                    <a:pt x="9174" y="1702"/>
                    <a:pt x="9307" y="1635"/>
                    <a:pt x="9407" y="1602"/>
                  </a:cubicBezTo>
                  <a:cubicBezTo>
                    <a:pt x="9828" y="1454"/>
                    <a:pt x="10262" y="1383"/>
                    <a:pt x="10691" y="1383"/>
                  </a:cubicBezTo>
                  <a:cubicBezTo>
                    <a:pt x="11624" y="1383"/>
                    <a:pt x="12535" y="1719"/>
                    <a:pt x="13243" y="2336"/>
                  </a:cubicBezTo>
                  <a:cubicBezTo>
                    <a:pt x="13677" y="2736"/>
                    <a:pt x="14011" y="3270"/>
                    <a:pt x="14211" y="3837"/>
                  </a:cubicBezTo>
                  <a:cubicBezTo>
                    <a:pt x="14344" y="4337"/>
                    <a:pt x="14411" y="4871"/>
                    <a:pt x="14344" y="5371"/>
                  </a:cubicBezTo>
                  <a:cubicBezTo>
                    <a:pt x="14277" y="6138"/>
                    <a:pt x="13977" y="6872"/>
                    <a:pt x="13510" y="7473"/>
                  </a:cubicBezTo>
                  <a:cubicBezTo>
                    <a:pt x="13343" y="7673"/>
                    <a:pt x="13143" y="7873"/>
                    <a:pt x="12943" y="8073"/>
                  </a:cubicBezTo>
                  <a:cubicBezTo>
                    <a:pt x="12977" y="8040"/>
                    <a:pt x="13043" y="7973"/>
                    <a:pt x="13077" y="7940"/>
                  </a:cubicBezTo>
                  <a:cubicBezTo>
                    <a:pt x="13243" y="7806"/>
                    <a:pt x="13410" y="7673"/>
                    <a:pt x="13544" y="7539"/>
                  </a:cubicBezTo>
                  <a:cubicBezTo>
                    <a:pt x="14411" y="6472"/>
                    <a:pt x="14711" y="5071"/>
                    <a:pt x="14344" y="3770"/>
                  </a:cubicBezTo>
                  <a:cubicBezTo>
                    <a:pt x="14144" y="3169"/>
                    <a:pt x="13810" y="2602"/>
                    <a:pt x="13343" y="2202"/>
                  </a:cubicBezTo>
                  <a:cubicBezTo>
                    <a:pt x="12586" y="1536"/>
                    <a:pt x="11623" y="1171"/>
                    <a:pt x="10639" y="1171"/>
                  </a:cubicBezTo>
                  <a:cubicBezTo>
                    <a:pt x="10193" y="1171"/>
                    <a:pt x="9744" y="1246"/>
                    <a:pt x="9307" y="1402"/>
                  </a:cubicBezTo>
                  <a:cubicBezTo>
                    <a:pt x="9174" y="1435"/>
                    <a:pt x="9040" y="1502"/>
                    <a:pt x="8907" y="1568"/>
                  </a:cubicBezTo>
                  <a:lnTo>
                    <a:pt x="8730" y="1675"/>
                  </a:lnTo>
                  <a:lnTo>
                    <a:pt x="8730" y="1675"/>
                  </a:lnTo>
                  <a:cubicBezTo>
                    <a:pt x="8690" y="1363"/>
                    <a:pt x="8539" y="1062"/>
                    <a:pt x="8340" y="834"/>
                  </a:cubicBezTo>
                  <a:cubicBezTo>
                    <a:pt x="8106" y="568"/>
                    <a:pt x="7840" y="367"/>
                    <a:pt x="7506" y="234"/>
                  </a:cubicBezTo>
                  <a:cubicBezTo>
                    <a:pt x="7206" y="101"/>
                    <a:pt x="6872" y="34"/>
                    <a:pt x="65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4745225" y="1031800"/>
              <a:ext cx="300250" cy="57775"/>
            </a:xfrm>
            <a:custGeom>
              <a:avLst/>
              <a:gdLst/>
              <a:ahLst/>
              <a:cxnLst/>
              <a:rect l="l" t="t" r="r" b="b"/>
              <a:pathLst>
                <a:path w="12010" h="2311" extrusionOk="0">
                  <a:moveTo>
                    <a:pt x="6158" y="1"/>
                  </a:moveTo>
                  <a:cubicBezTo>
                    <a:pt x="5750" y="1"/>
                    <a:pt x="5365" y="70"/>
                    <a:pt x="5004" y="209"/>
                  </a:cubicBezTo>
                  <a:cubicBezTo>
                    <a:pt x="4570" y="343"/>
                    <a:pt x="4204" y="543"/>
                    <a:pt x="3837" y="776"/>
                  </a:cubicBezTo>
                  <a:cubicBezTo>
                    <a:pt x="3236" y="1177"/>
                    <a:pt x="2602" y="1510"/>
                    <a:pt x="1935" y="1810"/>
                  </a:cubicBezTo>
                  <a:cubicBezTo>
                    <a:pt x="1558" y="1956"/>
                    <a:pt x="1129" y="2050"/>
                    <a:pt x="717" y="2050"/>
                  </a:cubicBezTo>
                  <a:cubicBezTo>
                    <a:pt x="655" y="2050"/>
                    <a:pt x="595" y="2048"/>
                    <a:pt x="534" y="2044"/>
                  </a:cubicBezTo>
                  <a:cubicBezTo>
                    <a:pt x="201" y="2011"/>
                    <a:pt x="1" y="1944"/>
                    <a:pt x="1" y="1944"/>
                  </a:cubicBezTo>
                  <a:lnTo>
                    <a:pt x="1" y="1944"/>
                  </a:lnTo>
                  <a:cubicBezTo>
                    <a:pt x="1" y="1977"/>
                    <a:pt x="34" y="1977"/>
                    <a:pt x="134" y="2010"/>
                  </a:cubicBezTo>
                  <a:cubicBezTo>
                    <a:pt x="267" y="2077"/>
                    <a:pt x="367" y="2111"/>
                    <a:pt x="501" y="2144"/>
                  </a:cubicBezTo>
                  <a:cubicBezTo>
                    <a:pt x="609" y="2151"/>
                    <a:pt x="716" y="2155"/>
                    <a:pt x="824" y="2155"/>
                  </a:cubicBezTo>
                  <a:cubicBezTo>
                    <a:pt x="1215" y="2155"/>
                    <a:pt x="1602" y="2101"/>
                    <a:pt x="1969" y="1944"/>
                  </a:cubicBezTo>
                  <a:cubicBezTo>
                    <a:pt x="2669" y="1677"/>
                    <a:pt x="3303" y="1343"/>
                    <a:pt x="3937" y="943"/>
                  </a:cubicBezTo>
                  <a:cubicBezTo>
                    <a:pt x="4593" y="474"/>
                    <a:pt x="5397" y="239"/>
                    <a:pt x="6209" y="239"/>
                  </a:cubicBezTo>
                  <a:cubicBezTo>
                    <a:pt x="6263" y="239"/>
                    <a:pt x="6318" y="240"/>
                    <a:pt x="6372" y="243"/>
                  </a:cubicBezTo>
                  <a:cubicBezTo>
                    <a:pt x="7506" y="376"/>
                    <a:pt x="8473" y="1076"/>
                    <a:pt x="8907" y="2144"/>
                  </a:cubicBezTo>
                  <a:lnTo>
                    <a:pt x="8974" y="2311"/>
                  </a:lnTo>
                  <a:lnTo>
                    <a:pt x="9074" y="2144"/>
                  </a:lnTo>
                  <a:cubicBezTo>
                    <a:pt x="9341" y="1777"/>
                    <a:pt x="9707" y="1510"/>
                    <a:pt x="10141" y="1377"/>
                  </a:cubicBezTo>
                  <a:cubicBezTo>
                    <a:pt x="10391" y="1302"/>
                    <a:pt x="10641" y="1264"/>
                    <a:pt x="10892" y="1264"/>
                  </a:cubicBezTo>
                  <a:cubicBezTo>
                    <a:pt x="10975" y="1264"/>
                    <a:pt x="11058" y="1268"/>
                    <a:pt x="11142" y="1277"/>
                  </a:cubicBezTo>
                  <a:cubicBezTo>
                    <a:pt x="11442" y="1343"/>
                    <a:pt x="11742" y="1443"/>
                    <a:pt x="12009" y="1577"/>
                  </a:cubicBezTo>
                  <a:cubicBezTo>
                    <a:pt x="11976" y="1543"/>
                    <a:pt x="11909" y="1477"/>
                    <a:pt x="11842" y="1443"/>
                  </a:cubicBezTo>
                  <a:cubicBezTo>
                    <a:pt x="11642" y="1343"/>
                    <a:pt x="11409" y="1243"/>
                    <a:pt x="11175" y="1210"/>
                  </a:cubicBezTo>
                  <a:cubicBezTo>
                    <a:pt x="11010" y="1180"/>
                    <a:pt x="10845" y="1163"/>
                    <a:pt x="10680" y="1163"/>
                  </a:cubicBezTo>
                  <a:cubicBezTo>
                    <a:pt x="10478" y="1163"/>
                    <a:pt x="10276" y="1188"/>
                    <a:pt x="10074" y="1243"/>
                  </a:cubicBezTo>
                  <a:cubicBezTo>
                    <a:pt x="9663" y="1361"/>
                    <a:pt x="9303" y="1608"/>
                    <a:pt x="9017" y="1940"/>
                  </a:cubicBezTo>
                  <a:lnTo>
                    <a:pt x="9017" y="1940"/>
                  </a:lnTo>
                  <a:cubicBezTo>
                    <a:pt x="8555" y="879"/>
                    <a:pt x="7557" y="137"/>
                    <a:pt x="6405" y="9"/>
                  </a:cubicBezTo>
                  <a:cubicBezTo>
                    <a:pt x="6322" y="4"/>
                    <a:pt x="6239" y="1"/>
                    <a:pt x="61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4870325" y="1426250"/>
              <a:ext cx="45050" cy="38375"/>
            </a:xfrm>
            <a:custGeom>
              <a:avLst/>
              <a:gdLst/>
              <a:ahLst/>
              <a:cxnLst/>
              <a:rect l="l" t="t" r="r" b="b"/>
              <a:pathLst>
                <a:path w="1802" h="1535" extrusionOk="0">
                  <a:moveTo>
                    <a:pt x="953" y="1"/>
                  </a:moveTo>
                  <a:cubicBezTo>
                    <a:pt x="913" y="1"/>
                    <a:pt x="873" y="3"/>
                    <a:pt x="834" y="9"/>
                  </a:cubicBezTo>
                  <a:cubicBezTo>
                    <a:pt x="534" y="76"/>
                    <a:pt x="267" y="243"/>
                    <a:pt x="100" y="509"/>
                  </a:cubicBezTo>
                  <a:cubicBezTo>
                    <a:pt x="100" y="543"/>
                    <a:pt x="100" y="543"/>
                    <a:pt x="100" y="543"/>
                  </a:cubicBezTo>
                  <a:cubicBezTo>
                    <a:pt x="33" y="643"/>
                    <a:pt x="0" y="776"/>
                    <a:pt x="0" y="876"/>
                  </a:cubicBezTo>
                  <a:cubicBezTo>
                    <a:pt x="33" y="1110"/>
                    <a:pt x="200" y="1343"/>
                    <a:pt x="434" y="1443"/>
                  </a:cubicBezTo>
                  <a:cubicBezTo>
                    <a:pt x="568" y="1505"/>
                    <a:pt x="712" y="1534"/>
                    <a:pt x="855" y="1534"/>
                  </a:cubicBezTo>
                  <a:cubicBezTo>
                    <a:pt x="1101" y="1534"/>
                    <a:pt x="1344" y="1446"/>
                    <a:pt x="1535" y="1277"/>
                  </a:cubicBezTo>
                  <a:cubicBezTo>
                    <a:pt x="1801" y="976"/>
                    <a:pt x="1801" y="509"/>
                    <a:pt x="1535" y="209"/>
                  </a:cubicBezTo>
                  <a:cubicBezTo>
                    <a:pt x="1368" y="70"/>
                    <a:pt x="1155" y="1"/>
                    <a:pt x="95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4866150" y="1435850"/>
              <a:ext cx="48400" cy="28175"/>
            </a:xfrm>
            <a:custGeom>
              <a:avLst/>
              <a:gdLst/>
              <a:ahLst/>
              <a:cxnLst/>
              <a:rect l="l" t="t" r="r" b="b"/>
              <a:pathLst>
                <a:path w="1936" h="1127" extrusionOk="0">
                  <a:moveTo>
                    <a:pt x="689" y="0"/>
                  </a:moveTo>
                  <a:cubicBezTo>
                    <a:pt x="571" y="0"/>
                    <a:pt x="452" y="19"/>
                    <a:pt x="334" y="59"/>
                  </a:cubicBezTo>
                  <a:cubicBezTo>
                    <a:pt x="100" y="125"/>
                    <a:pt x="0" y="225"/>
                    <a:pt x="34" y="259"/>
                  </a:cubicBezTo>
                  <a:cubicBezTo>
                    <a:pt x="34" y="265"/>
                    <a:pt x="39" y="268"/>
                    <a:pt x="49" y="268"/>
                  </a:cubicBezTo>
                  <a:cubicBezTo>
                    <a:pt x="90" y="268"/>
                    <a:pt x="207" y="225"/>
                    <a:pt x="367" y="225"/>
                  </a:cubicBezTo>
                  <a:cubicBezTo>
                    <a:pt x="449" y="210"/>
                    <a:pt x="531" y="203"/>
                    <a:pt x="612" y="203"/>
                  </a:cubicBezTo>
                  <a:cubicBezTo>
                    <a:pt x="1059" y="203"/>
                    <a:pt x="1481" y="431"/>
                    <a:pt x="1735" y="826"/>
                  </a:cubicBezTo>
                  <a:cubicBezTo>
                    <a:pt x="1835" y="993"/>
                    <a:pt x="1868" y="1126"/>
                    <a:pt x="1902" y="1126"/>
                  </a:cubicBezTo>
                  <a:cubicBezTo>
                    <a:pt x="1935" y="1126"/>
                    <a:pt x="1935" y="959"/>
                    <a:pt x="1868" y="759"/>
                  </a:cubicBezTo>
                  <a:cubicBezTo>
                    <a:pt x="1735" y="459"/>
                    <a:pt x="1501" y="225"/>
                    <a:pt x="1235" y="125"/>
                  </a:cubicBezTo>
                  <a:cubicBezTo>
                    <a:pt x="1053" y="45"/>
                    <a:pt x="871" y="0"/>
                    <a:pt x="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4660175" y="1461500"/>
              <a:ext cx="42550" cy="40100"/>
            </a:xfrm>
            <a:custGeom>
              <a:avLst/>
              <a:gdLst/>
              <a:ahLst/>
              <a:cxnLst/>
              <a:rect l="l" t="t" r="r" b="b"/>
              <a:pathLst>
                <a:path w="1702" h="1604" extrusionOk="0">
                  <a:moveTo>
                    <a:pt x="634" y="0"/>
                  </a:moveTo>
                  <a:cubicBezTo>
                    <a:pt x="634" y="0"/>
                    <a:pt x="400" y="0"/>
                    <a:pt x="200" y="267"/>
                  </a:cubicBezTo>
                  <a:cubicBezTo>
                    <a:pt x="67" y="434"/>
                    <a:pt x="0" y="634"/>
                    <a:pt x="33" y="834"/>
                  </a:cubicBezTo>
                  <a:cubicBezTo>
                    <a:pt x="33" y="1101"/>
                    <a:pt x="200" y="1334"/>
                    <a:pt x="400" y="1468"/>
                  </a:cubicBezTo>
                  <a:cubicBezTo>
                    <a:pt x="549" y="1559"/>
                    <a:pt x="714" y="1604"/>
                    <a:pt x="874" y="1604"/>
                  </a:cubicBezTo>
                  <a:cubicBezTo>
                    <a:pt x="1180" y="1604"/>
                    <a:pt x="1470" y="1441"/>
                    <a:pt x="1601" y="1134"/>
                  </a:cubicBezTo>
                  <a:cubicBezTo>
                    <a:pt x="1701" y="967"/>
                    <a:pt x="1701" y="767"/>
                    <a:pt x="1635" y="600"/>
                  </a:cubicBezTo>
                  <a:lnTo>
                    <a:pt x="1635" y="600"/>
                  </a:lnTo>
                  <a:cubicBezTo>
                    <a:pt x="1601" y="767"/>
                    <a:pt x="1535" y="934"/>
                    <a:pt x="1468" y="1067"/>
                  </a:cubicBezTo>
                  <a:cubicBezTo>
                    <a:pt x="1368" y="1201"/>
                    <a:pt x="1234" y="1301"/>
                    <a:pt x="1101" y="1368"/>
                  </a:cubicBezTo>
                  <a:cubicBezTo>
                    <a:pt x="1030" y="1391"/>
                    <a:pt x="959" y="1402"/>
                    <a:pt x="890" y="1402"/>
                  </a:cubicBezTo>
                  <a:cubicBezTo>
                    <a:pt x="763" y="1402"/>
                    <a:pt x="642" y="1366"/>
                    <a:pt x="534" y="1301"/>
                  </a:cubicBezTo>
                  <a:cubicBezTo>
                    <a:pt x="367" y="1168"/>
                    <a:pt x="234" y="1001"/>
                    <a:pt x="234" y="834"/>
                  </a:cubicBezTo>
                  <a:cubicBezTo>
                    <a:pt x="200" y="667"/>
                    <a:pt x="234" y="500"/>
                    <a:pt x="334" y="367"/>
                  </a:cubicBezTo>
                  <a:cubicBezTo>
                    <a:pt x="400" y="234"/>
                    <a:pt x="500" y="100"/>
                    <a:pt x="634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4641825" y="1453150"/>
              <a:ext cx="24200" cy="26700"/>
            </a:xfrm>
            <a:custGeom>
              <a:avLst/>
              <a:gdLst/>
              <a:ahLst/>
              <a:cxnLst/>
              <a:rect l="l" t="t" r="r" b="b"/>
              <a:pathLst>
                <a:path w="968" h="1068" extrusionOk="0">
                  <a:moveTo>
                    <a:pt x="480" y="0"/>
                  </a:moveTo>
                  <a:cubicBezTo>
                    <a:pt x="426" y="0"/>
                    <a:pt x="351" y="17"/>
                    <a:pt x="267" y="67"/>
                  </a:cubicBezTo>
                  <a:cubicBezTo>
                    <a:pt x="167" y="134"/>
                    <a:pt x="100" y="234"/>
                    <a:pt x="67" y="334"/>
                  </a:cubicBezTo>
                  <a:cubicBezTo>
                    <a:pt x="0" y="467"/>
                    <a:pt x="0" y="601"/>
                    <a:pt x="67" y="734"/>
                  </a:cubicBezTo>
                  <a:cubicBezTo>
                    <a:pt x="145" y="941"/>
                    <a:pt x="362" y="1068"/>
                    <a:pt x="581" y="1068"/>
                  </a:cubicBezTo>
                  <a:cubicBezTo>
                    <a:pt x="644" y="1068"/>
                    <a:pt x="707" y="1057"/>
                    <a:pt x="767" y="1035"/>
                  </a:cubicBezTo>
                  <a:cubicBezTo>
                    <a:pt x="968" y="934"/>
                    <a:pt x="968" y="801"/>
                    <a:pt x="968" y="801"/>
                  </a:cubicBezTo>
                  <a:cubicBezTo>
                    <a:pt x="961" y="795"/>
                    <a:pt x="954" y="792"/>
                    <a:pt x="945" y="792"/>
                  </a:cubicBezTo>
                  <a:cubicBezTo>
                    <a:pt x="906" y="792"/>
                    <a:pt x="842" y="841"/>
                    <a:pt x="734" y="868"/>
                  </a:cubicBezTo>
                  <a:cubicBezTo>
                    <a:pt x="634" y="868"/>
                    <a:pt x="501" y="868"/>
                    <a:pt x="434" y="768"/>
                  </a:cubicBezTo>
                  <a:cubicBezTo>
                    <a:pt x="234" y="634"/>
                    <a:pt x="234" y="367"/>
                    <a:pt x="367" y="201"/>
                  </a:cubicBezTo>
                  <a:cubicBezTo>
                    <a:pt x="467" y="101"/>
                    <a:pt x="567" y="67"/>
                    <a:pt x="567" y="34"/>
                  </a:cubicBezTo>
                  <a:cubicBezTo>
                    <a:pt x="567" y="17"/>
                    <a:pt x="534" y="0"/>
                    <a:pt x="48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4779425" y="2122800"/>
              <a:ext cx="625475" cy="291950"/>
            </a:xfrm>
            <a:custGeom>
              <a:avLst/>
              <a:gdLst/>
              <a:ahLst/>
              <a:cxnLst/>
              <a:rect l="l" t="t" r="r" b="b"/>
              <a:pathLst>
                <a:path w="25019" h="11678" extrusionOk="0">
                  <a:moveTo>
                    <a:pt x="23350" y="0"/>
                  </a:moveTo>
                  <a:cubicBezTo>
                    <a:pt x="20148" y="0"/>
                    <a:pt x="18180" y="467"/>
                    <a:pt x="16112" y="1435"/>
                  </a:cubicBezTo>
                  <a:lnTo>
                    <a:pt x="16645" y="3670"/>
                  </a:lnTo>
                  <a:lnTo>
                    <a:pt x="0" y="5104"/>
                  </a:lnTo>
                  <a:lnTo>
                    <a:pt x="34" y="11042"/>
                  </a:lnTo>
                  <a:cubicBezTo>
                    <a:pt x="34" y="11042"/>
                    <a:pt x="10374" y="11642"/>
                    <a:pt x="16479" y="11675"/>
                  </a:cubicBezTo>
                  <a:cubicBezTo>
                    <a:pt x="16596" y="11677"/>
                    <a:pt x="16711" y="11678"/>
                    <a:pt x="16825" y="11678"/>
                  </a:cubicBezTo>
                  <a:cubicBezTo>
                    <a:pt x="21288" y="11678"/>
                    <a:pt x="23340" y="10399"/>
                    <a:pt x="24251" y="7439"/>
                  </a:cubicBezTo>
                  <a:cubicBezTo>
                    <a:pt x="25018" y="4904"/>
                    <a:pt x="23350" y="0"/>
                    <a:pt x="2335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5193050" y="2212525"/>
              <a:ext cx="90075" cy="61225"/>
            </a:xfrm>
            <a:custGeom>
              <a:avLst/>
              <a:gdLst/>
              <a:ahLst/>
              <a:cxnLst/>
              <a:rect l="l" t="t" r="r" b="b"/>
              <a:pathLst>
                <a:path w="3603" h="2449" extrusionOk="0">
                  <a:moveTo>
                    <a:pt x="187" y="1"/>
                  </a:moveTo>
                  <a:cubicBezTo>
                    <a:pt x="125" y="1"/>
                    <a:pt x="63" y="5"/>
                    <a:pt x="0" y="14"/>
                  </a:cubicBezTo>
                  <a:cubicBezTo>
                    <a:pt x="1468" y="347"/>
                    <a:pt x="2736" y="1215"/>
                    <a:pt x="3570" y="2449"/>
                  </a:cubicBezTo>
                  <a:cubicBezTo>
                    <a:pt x="3603" y="2449"/>
                    <a:pt x="3503" y="2215"/>
                    <a:pt x="3269" y="1849"/>
                  </a:cubicBezTo>
                  <a:cubicBezTo>
                    <a:pt x="2969" y="1415"/>
                    <a:pt x="2602" y="1015"/>
                    <a:pt x="2135" y="714"/>
                  </a:cubicBezTo>
                  <a:cubicBezTo>
                    <a:pt x="1702" y="414"/>
                    <a:pt x="1201" y="214"/>
                    <a:pt x="667" y="81"/>
                  </a:cubicBezTo>
                  <a:cubicBezTo>
                    <a:pt x="521" y="32"/>
                    <a:pt x="357" y="1"/>
                    <a:pt x="18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4547575" y="1800075"/>
              <a:ext cx="390325" cy="651450"/>
            </a:xfrm>
            <a:custGeom>
              <a:avLst/>
              <a:gdLst/>
              <a:ahLst/>
              <a:cxnLst/>
              <a:rect l="l" t="t" r="r" b="b"/>
              <a:pathLst>
                <a:path w="15613" h="26058" extrusionOk="0">
                  <a:moveTo>
                    <a:pt x="9908" y="0"/>
                  </a:moveTo>
                  <a:lnTo>
                    <a:pt x="5572" y="14310"/>
                  </a:lnTo>
                  <a:lnTo>
                    <a:pt x="5538" y="14310"/>
                  </a:lnTo>
                  <a:cubicBezTo>
                    <a:pt x="5538" y="14310"/>
                    <a:pt x="2336" y="15078"/>
                    <a:pt x="1" y="16645"/>
                  </a:cubicBezTo>
                  <a:lnTo>
                    <a:pt x="2503" y="23417"/>
                  </a:lnTo>
                  <a:cubicBezTo>
                    <a:pt x="3106" y="25034"/>
                    <a:pt x="4600" y="26057"/>
                    <a:pt x="6151" y="26057"/>
                  </a:cubicBezTo>
                  <a:cubicBezTo>
                    <a:pt x="6743" y="26057"/>
                    <a:pt x="7344" y="25908"/>
                    <a:pt x="7907" y="25585"/>
                  </a:cubicBezTo>
                  <a:cubicBezTo>
                    <a:pt x="11042" y="23784"/>
                    <a:pt x="12176" y="18547"/>
                    <a:pt x="12176" y="18547"/>
                  </a:cubicBezTo>
                  <a:lnTo>
                    <a:pt x="15612" y="3603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4766075" y="1529350"/>
              <a:ext cx="250200" cy="360800"/>
            </a:xfrm>
            <a:custGeom>
              <a:avLst/>
              <a:gdLst/>
              <a:ahLst/>
              <a:cxnLst/>
              <a:rect l="l" t="t" r="r" b="b"/>
              <a:pathLst>
                <a:path w="10008" h="14432" extrusionOk="0">
                  <a:moveTo>
                    <a:pt x="578" y="0"/>
                  </a:moveTo>
                  <a:cubicBezTo>
                    <a:pt x="446" y="0"/>
                    <a:pt x="312" y="42"/>
                    <a:pt x="201" y="121"/>
                  </a:cubicBezTo>
                  <a:cubicBezTo>
                    <a:pt x="0" y="288"/>
                    <a:pt x="34" y="655"/>
                    <a:pt x="101" y="922"/>
                  </a:cubicBezTo>
                  <a:lnTo>
                    <a:pt x="1368" y="5926"/>
                  </a:lnTo>
                  <a:lnTo>
                    <a:pt x="1135" y="10862"/>
                  </a:lnTo>
                  <a:lnTo>
                    <a:pt x="6839" y="14432"/>
                  </a:lnTo>
                  <a:cubicBezTo>
                    <a:pt x="6839" y="14432"/>
                    <a:pt x="8306" y="12997"/>
                    <a:pt x="8373" y="12764"/>
                  </a:cubicBezTo>
                  <a:cubicBezTo>
                    <a:pt x="8440" y="12530"/>
                    <a:pt x="8707" y="9962"/>
                    <a:pt x="8707" y="9962"/>
                  </a:cubicBezTo>
                  <a:cubicBezTo>
                    <a:pt x="8707" y="9962"/>
                    <a:pt x="9340" y="9595"/>
                    <a:pt x="9674" y="9428"/>
                  </a:cubicBezTo>
                  <a:cubicBezTo>
                    <a:pt x="10008" y="9228"/>
                    <a:pt x="9774" y="8427"/>
                    <a:pt x="9674" y="7927"/>
                  </a:cubicBezTo>
                  <a:cubicBezTo>
                    <a:pt x="9574" y="7393"/>
                    <a:pt x="8907" y="7193"/>
                    <a:pt x="8907" y="7193"/>
                  </a:cubicBezTo>
                  <a:cubicBezTo>
                    <a:pt x="8907" y="6759"/>
                    <a:pt x="8840" y="6292"/>
                    <a:pt x="8740" y="5859"/>
                  </a:cubicBezTo>
                  <a:cubicBezTo>
                    <a:pt x="8607" y="5659"/>
                    <a:pt x="7039" y="5625"/>
                    <a:pt x="7039" y="5625"/>
                  </a:cubicBezTo>
                  <a:cubicBezTo>
                    <a:pt x="7039" y="5292"/>
                    <a:pt x="7039" y="4992"/>
                    <a:pt x="7039" y="4691"/>
                  </a:cubicBezTo>
                  <a:cubicBezTo>
                    <a:pt x="7006" y="4594"/>
                    <a:pt x="6465" y="3288"/>
                    <a:pt x="6005" y="3288"/>
                  </a:cubicBezTo>
                  <a:cubicBezTo>
                    <a:pt x="5994" y="3288"/>
                    <a:pt x="5983" y="3289"/>
                    <a:pt x="5971" y="3290"/>
                  </a:cubicBezTo>
                  <a:cubicBezTo>
                    <a:pt x="5538" y="3390"/>
                    <a:pt x="3003" y="4891"/>
                    <a:pt x="3003" y="4891"/>
                  </a:cubicBezTo>
                  <a:cubicBezTo>
                    <a:pt x="3003" y="4891"/>
                    <a:pt x="1335" y="522"/>
                    <a:pt x="968" y="155"/>
                  </a:cubicBezTo>
                  <a:cubicBezTo>
                    <a:pt x="863" y="50"/>
                    <a:pt x="722" y="0"/>
                    <a:pt x="57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4661825" y="1528400"/>
              <a:ext cx="353625" cy="923800"/>
            </a:xfrm>
            <a:custGeom>
              <a:avLst/>
              <a:gdLst/>
              <a:ahLst/>
              <a:cxnLst/>
              <a:rect l="l" t="t" r="r" b="b"/>
              <a:pathLst>
                <a:path w="14145" h="36952" extrusionOk="0">
                  <a:moveTo>
                    <a:pt x="1" y="36552"/>
                  </a:moveTo>
                  <a:cubicBezTo>
                    <a:pt x="28" y="36573"/>
                    <a:pt x="57" y="36592"/>
                    <a:pt x="87" y="36610"/>
                  </a:cubicBezTo>
                  <a:lnTo>
                    <a:pt x="87" y="36610"/>
                  </a:lnTo>
                  <a:lnTo>
                    <a:pt x="1" y="36552"/>
                  </a:lnTo>
                  <a:close/>
                  <a:moveTo>
                    <a:pt x="87" y="36610"/>
                  </a:moveTo>
                  <a:lnTo>
                    <a:pt x="101" y="36619"/>
                  </a:lnTo>
                  <a:cubicBezTo>
                    <a:pt x="107" y="36622"/>
                    <a:pt x="113" y="36625"/>
                    <a:pt x="119" y="36628"/>
                  </a:cubicBezTo>
                  <a:lnTo>
                    <a:pt x="119" y="36628"/>
                  </a:lnTo>
                  <a:cubicBezTo>
                    <a:pt x="108" y="36622"/>
                    <a:pt x="98" y="36616"/>
                    <a:pt x="87" y="36610"/>
                  </a:cubicBezTo>
                  <a:close/>
                  <a:moveTo>
                    <a:pt x="119" y="36628"/>
                  </a:moveTo>
                  <a:lnTo>
                    <a:pt x="119" y="36628"/>
                  </a:lnTo>
                  <a:cubicBezTo>
                    <a:pt x="168" y="36655"/>
                    <a:pt x="220" y="36678"/>
                    <a:pt x="274" y="36698"/>
                  </a:cubicBezTo>
                  <a:lnTo>
                    <a:pt x="274" y="36698"/>
                  </a:lnTo>
                  <a:cubicBezTo>
                    <a:pt x="224" y="36676"/>
                    <a:pt x="174" y="36655"/>
                    <a:pt x="119" y="36628"/>
                  </a:cubicBezTo>
                  <a:close/>
                  <a:moveTo>
                    <a:pt x="4680" y="1"/>
                  </a:moveTo>
                  <a:cubicBezTo>
                    <a:pt x="4608" y="1"/>
                    <a:pt x="4537" y="9"/>
                    <a:pt x="4471" y="26"/>
                  </a:cubicBezTo>
                  <a:cubicBezTo>
                    <a:pt x="4337" y="93"/>
                    <a:pt x="4204" y="193"/>
                    <a:pt x="4137" y="326"/>
                  </a:cubicBezTo>
                  <a:cubicBezTo>
                    <a:pt x="4070" y="426"/>
                    <a:pt x="4037" y="593"/>
                    <a:pt x="4037" y="726"/>
                  </a:cubicBezTo>
                  <a:cubicBezTo>
                    <a:pt x="4070" y="860"/>
                    <a:pt x="4104" y="993"/>
                    <a:pt x="4137" y="1093"/>
                  </a:cubicBezTo>
                  <a:cubicBezTo>
                    <a:pt x="4204" y="1360"/>
                    <a:pt x="4271" y="1594"/>
                    <a:pt x="4337" y="1827"/>
                  </a:cubicBezTo>
                  <a:lnTo>
                    <a:pt x="4704" y="3228"/>
                  </a:lnTo>
                  <a:cubicBezTo>
                    <a:pt x="4937" y="4160"/>
                    <a:pt x="5170" y="5092"/>
                    <a:pt x="5436" y="5991"/>
                  </a:cubicBezTo>
                  <a:lnTo>
                    <a:pt x="5436" y="5991"/>
                  </a:lnTo>
                  <a:cubicBezTo>
                    <a:pt x="5337" y="7683"/>
                    <a:pt x="5271" y="9341"/>
                    <a:pt x="5205" y="10867"/>
                  </a:cubicBezTo>
                  <a:cubicBezTo>
                    <a:pt x="3670" y="16004"/>
                    <a:pt x="2369" y="20274"/>
                    <a:pt x="1469" y="23276"/>
                  </a:cubicBezTo>
                  <a:cubicBezTo>
                    <a:pt x="1035" y="24744"/>
                    <a:pt x="701" y="25911"/>
                    <a:pt x="468" y="26712"/>
                  </a:cubicBezTo>
                  <a:lnTo>
                    <a:pt x="201" y="27646"/>
                  </a:lnTo>
                  <a:cubicBezTo>
                    <a:pt x="134" y="27846"/>
                    <a:pt x="101" y="27946"/>
                    <a:pt x="101" y="27946"/>
                  </a:cubicBezTo>
                  <a:cubicBezTo>
                    <a:pt x="134" y="27846"/>
                    <a:pt x="201" y="27746"/>
                    <a:pt x="234" y="27646"/>
                  </a:cubicBezTo>
                  <a:cubicBezTo>
                    <a:pt x="301" y="27412"/>
                    <a:pt x="368" y="27112"/>
                    <a:pt x="501" y="26745"/>
                  </a:cubicBezTo>
                  <a:lnTo>
                    <a:pt x="1569" y="23309"/>
                  </a:lnTo>
                  <a:lnTo>
                    <a:pt x="5371" y="10934"/>
                  </a:lnTo>
                  <a:cubicBezTo>
                    <a:pt x="5438" y="9366"/>
                    <a:pt x="5538" y="7731"/>
                    <a:pt x="5605" y="6030"/>
                  </a:cubicBezTo>
                  <a:lnTo>
                    <a:pt x="5605" y="5997"/>
                  </a:lnTo>
                  <a:cubicBezTo>
                    <a:pt x="5371" y="5096"/>
                    <a:pt x="5138" y="4162"/>
                    <a:pt x="4904" y="3228"/>
                  </a:cubicBezTo>
                  <a:cubicBezTo>
                    <a:pt x="4771" y="2761"/>
                    <a:pt x="4637" y="2294"/>
                    <a:pt x="4537" y="1827"/>
                  </a:cubicBezTo>
                  <a:cubicBezTo>
                    <a:pt x="4471" y="1594"/>
                    <a:pt x="4404" y="1327"/>
                    <a:pt x="4337" y="1093"/>
                  </a:cubicBezTo>
                  <a:cubicBezTo>
                    <a:pt x="4304" y="993"/>
                    <a:pt x="4271" y="860"/>
                    <a:pt x="4237" y="760"/>
                  </a:cubicBezTo>
                  <a:cubicBezTo>
                    <a:pt x="4237" y="660"/>
                    <a:pt x="4271" y="560"/>
                    <a:pt x="4304" y="460"/>
                  </a:cubicBezTo>
                  <a:cubicBezTo>
                    <a:pt x="4404" y="310"/>
                    <a:pt x="4542" y="234"/>
                    <a:pt x="4689" y="234"/>
                  </a:cubicBezTo>
                  <a:cubicBezTo>
                    <a:pt x="4738" y="234"/>
                    <a:pt x="4788" y="243"/>
                    <a:pt x="4838" y="259"/>
                  </a:cubicBezTo>
                  <a:cubicBezTo>
                    <a:pt x="5071" y="293"/>
                    <a:pt x="5238" y="460"/>
                    <a:pt x="5305" y="660"/>
                  </a:cubicBezTo>
                  <a:cubicBezTo>
                    <a:pt x="5505" y="1160"/>
                    <a:pt x="5705" y="1627"/>
                    <a:pt x="5872" y="2094"/>
                  </a:cubicBezTo>
                  <a:cubicBezTo>
                    <a:pt x="6272" y="3061"/>
                    <a:pt x="6672" y="4029"/>
                    <a:pt x="7039" y="5030"/>
                  </a:cubicBezTo>
                  <a:lnTo>
                    <a:pt x="7106" y="5130"/>
                  </a:lnTo>
                  <a:lnTo>
                    <a:pt x="7206" y="5063"/>
                  </a:lnTo>
                  <a:cubicBezTo>
                    <a:pt x="7940" y="4629"/>
                    <a:pt x="8707" y="4196"/>
                    <a:pt x="9474" y="3795"/>
                  </a:cubicBezTo>
                  <a:cubicBezTo>
                    <a:pt x="9674" y="3695"/>
                    <a:pt x="9875" y="3595"/>
                    <a:pt x="10075" y="3528"/>
                  </a:cubicBezTo>
                  <a:cubicBezTo>
                    <a:pt x="10103" y="3500"/>
                    <a:pt x="10137" y="3490"/>
                    <a:pt x="10170" y="3490"/>
                  </a:cubicBezTo>
                  <a:cubicBezTo>
                    <a:pt x="10214" y="3490"/>
                    <a:pt x="10256" y="3509"/>
                    <a:pt x="10275" y="3528"/>
                  </a:cubicBezTo>
                  <a:cubicBezTo>
                    <a:pt x="10375" y="3595"/>
                    <a:pt x="10442" y="3662"/>
                    <a:pt x="10508" y="3762"/>
                  </a:cubicBezTo>
                  <a:cubicBezTo>
                    <a:pt x="10642" y="3929"/>
                    <a:pt x="10742" y="4096"/>
                    <a:pt x="10842" y="4296"/>
                  </a:cubicBezTo>
                  <a:cubicBezTo>
                    <a:pt x="10909" y="4396"/>
                    <a:pt x="10942" y="4496"/>
                    <a:pt x="10975" y="4596"/>
                  </a:cubicBezTo>
                  <a:cubicBezTo>
                    <a:pt x="11042" y="4696"/>
                    <a:pt x="11075" y="4763"/>
                    <a:pt x="11075" y="4863"/>
                  </a:cubicBezTo>
                  <a:lnTo>
                    <a:pt x="11075" y="5830"/>
                  </a:lnTo>
                  <a:lnTo>
                    <a:pt x="11209" y="5830"/>
                  </a:lnTo>
                  <a:cubicBezTo>
                    <a:pt x="11709" y="5830"/>
                    <a:pt x="12210" y="5863"/>
                    <a:pt x="12710" y="5997"/>
                  </a:cubicBezTo>
                  <a:lnTo>
                    <a:pt x="12777" y="6030"/>
                  </a:lnTo>
                  <a:lnTo>
                    <a:pt x="12810" y="6030"/>
                  </a:lnTo>
                  <a:cubicBezTo>
                    <a:pt x="12843" y="6097"/>
                    <a:pt x="12843" y="6130"/>
                    <a:pt x="12877" y="6197"/>
                  </a:cubicBezTo>
                  <a:cubicBezTo>
                    <a:pt x="12877" y="6330"/>
                    <a:pt x="12910" y="6431"/>
                    <a:pt x="12910" y="6564"/>
                  </a:cubicBezTo>
                  <a:cubicBezTo>
                    <a:pt x="12943" y="6797"/>
                    <a:pt x="12977" y="7064"/>
                    <a:pt x="12977" y="7298"/>
                  </a:cubicBezTo>
                  <a:lnTo>
                    <a:pt x="12977" y="7365"/>
                  </a:lnTo>
                  <a:lnTo>
                    <a:pt x="13043" y="7398"/>
                  </a:lnTo>
                  <a:cubicBezTo>
                    <a:pt x="13310" y="7498"/>
                    <a:pt x="13577" y="7665"/>
                    <a:pt x="13711" y="7932"/>
                  </a:cubicBezTo>
                  <a:cubicBezTo>
                    <a:pt x="13777" y="8232"/>
                    <a:pt x="13844" y="8532"/>
                    <a:pt x="13911" y="8832"/>
                  </a:cubicBezTo>
                  <a:cubicBezTo>
                    <a:pt x="13911" y="8966"/>
                    <a:pt x="13911" y="9132"/>
                    <a:pt x="13911" y="9266"/>
                  </a:cubicBezTo>
                  <a:cubicBezTo>
                    <a:pt x="13877" y="9299"/>
                    <a:pt x="13844" y="9366"/>
                    <a:pt x="13811" y="9399"/>
                  </a:cubicBezTo>
                  <a:cubicBezTo>
                    <a:pt x="13777" y="9433"/>
                    <a:pt x="13677" y="9466"/>
                    <a:pt x="13644" y="9499"/>
                  </a:cubicBezTo>
                  <a:lnTo>
                    <a:pt x="12843" y="9966"/>
                  </a:lnTo>
                  <a:lnTo>
                    <a:pt x="12777" y="9966"/>
                  </a:lnTo>
                  <a:lnTo>
                    <a:pt x="12777" y="10033"/>
                  </a:lnTo>
                  <a:cubicBezTo>
                    <a:pt x="12710" y="10900"/>
                    <a:pt x="12610" y="11768"/>
                    <a:pt x="12510" y="12602"/>
                  </a:cubicBezTo>
                  <a:cubicBezTo>
                    <a:pt x="12476" y="12702"/>
                    <a:pt x="12443" y="12802"/>
                    <a:pt x="12376" y="12868"/>
                  </a:cubicBezTo>
                  <a:cubicBezTo>
                    <a:pt x="12343" y="12935"/>
                    <a:pt x="12276" y="13035"/>
                    <a:pt x="12210" y="13102"/>
                  </a:cubicBezTo>
                  <a:cubicBezTo>
                    <a:pt x="12076" y="13269"/>
                    <a:pt x="11909" y="13402"/>
                    <a:pt x="11776" y="13569"/>
                  </a:cubicBezTo>
                  <a:cubicBezTo>
                    <a:pt x="11509" y="13869"/>
                    <a:pt x="11209" y="14136"/>
                    <a:pt x="10909" y="14436"/>
                  </a:cubicBezTo>
                  <a:lnTo>
                    <a:pt x="10909" y="14470"/>
                  </a:lnTo>
                  <a:cubicBezTo>
                    <a:pt x="10008" y="18339"/>
                    <a:pt x="9174" y="21942"/>
                    <a:pt x="8407" y="25144"/>
                  </a:cubicBezTo>
                  <a:cubicBezTo>
                    <a:pt x="8040" y="26745"/>
                    <a:pt x="7673" y="28280"/>
                    <a:pt x="7373" y="29681"/>
                  </a:cubicBezTo>
                  <a:cubicBezTo>
                    <a:pt x="7239" y="30348"/>
                    <a:pt x="7039" y="31015"/>
                    <a:pt x="6839" y="31682"/>
                  </a:cubicBezTo>
                  <a:cubicBezTo>
                    <a:pt x="6606" y="32249"/>
                    <a:pt x="6372" y="32849"/>
                    <a:pt x="6038" y="33383"/>
                  </a:cubicBezTo>
                  <a:cubicBezTo>
                    <a:pt x="5538" y="34317"/>
                    <a:pt x="4871" y="35184"/>
                    <a:pt x="4070" y="35885"/>
                  </a:cubicBezTo>
                  <a:cubicBezTo>
                    <a:pt x="3470" y="36419"/>
                    <a:pt x="2736" y="36752"/>
                    <a:pt x="1936" y="36886"/>
                  </a:cubicBezTo>
                  <a:cubicBezTo>
                    <a:pt x="1777" y="36907"/>
                    <a:pt x="1619" y="36918"/>
                    <a:pt x="1461" y="36918"/>
                  </a:cubicBezTo>
                  <a:cubicBezTo>
                    <a:pt x="1122" y="36918"/>
                    <a:pt x="787" y="36866"/>
                    <a:pt x="468" y="36752"/>
                  </a:cubicBezTo>
                  <a:cubicBezTo>
                    <a:pt x="402" y="36739"/>
                    <a:pt x="337" y="36721"/>
                    <a:pt x="274" y="36698"/>
                  </a:cubicBezTo>
                  <a:lnTo>
                    <a:pt x="274" y="36698"/>
                  </a:lnTo>
                  <a:cubicBezTo>
                    <a:pt x="336" y="36724"/>
                    <a:pt x="397" y="36750"/>
                    <a:pt x="468" y="36786"/>
                  </a:cubicBezTo>
                  <a:cubicBezTo>
                    <a:pt x="787" y="36900"/>
                    <a:pt x="1137" y="36951"/>
                    <a:pt x="1487" y="36951"/>
                  </a:cubicBezTo>
                  <a:cubicBezTo>
                    <a:pt x="1649" y="36951"/>
                    <a:pt x="1810" y="36940"/>
                    <a:pt x="1969" y="36919"/>
                  </a:cubicBezTo>
                  <a:cubicBezTo>
                    <a:pt x="2769" y="36819"/>
                    <a:pt x="3537" y="36485"/>
                    <a:pt x="4170" y="35952"/>
                  </a:cubicBezTo>
                  <a:cubicBezTo>
                    <a:pt x="4971" y="35218"/>
                    <a:pt x="5672" y="34351"/>
                    <a:pt x="6205" y="33417"/>
                  </a:cubicBezTo>
                  <a:cubicBezTo>
                    <a:pt x="6505" y="32849"/>
                    <a:pt x="6772" y="32282"/>
                    <a:pt x="6972" y="31682"/>
                  </a:cubicBezTo>
                  <a:cubicBezTo>
                    <a:pt x="7206" y="31015"/>
                    <a:pt x="7406" y="30348"/>
                    <a:pt x="7540" y="29647"/>
                  </a:cubicBezTo>
                  <a:cubicBezTo>
                    <a:pt x="7873" y="28246"/>
                    <a:pt x="8240" y="26745"/>
                    <a:pt x="8607" y="25144"/>
                  </a:cubicBezTo>
                  <a:cubicBezTo>
                    <a:pt x="9374" y="21943"/>
                    <a:pt x="10241" y="18342"/>
                    <a:pt x="11141" y="14474"/>
                  </a:cubicBezTo>
                  <a:lnTo>
                    <a:pt x="11141" y="14474"/>
                  </a:lnTo>
                  <a:cubicBezTo>
                    <a:pt x="11430" y="14215"/>
                    <a:pt x="11719" y="13925"/>
                    <a:pt x="11976" y="13636"/>
                  </a:cubicBezTo>
                  <a:lnTo>
                    <a:pt x="12410" y="13169"/>
                  </a:lnTo>
                  <a:cubicBezTo>
                    <a:pt x="12476" y="13102"/>
                    <a:pt x="12543" y="13002"/>
                    <a:pt x="12610" y="12935"/>
                  </a:cubicBezTo>
                  <a:cubicBezTo>
                    <a:pt x="12643" y="12868"/>
                    <a:pt x="12677" y="12802"/>
                    <a:pt x="12677" y="12735"/>
                  </a:cubicBezTo>
                  <a:lnTo>
                    <a:pt x="12710" y="12568"/>
                  </a:lnTo>
                  <a:cubicBezTo>
                    <a:pt x="12807" y="11756"/>
                    <a:pt x="12905" y="10913"/>
                    <a:pt x="13002" y="10068"/>
                  </a:cubicBezTo>
                  <a:lnTo>
                    <a:pt x="13002" y="10068"/>
                  </a:lnTo>
                  <a:lnTo>
                    <a:pt x="13744" y="9666"/>
                  </a:lnTo>
                  <a:cubicBezTo>
                    <a:pt x="13811" y="9633"/>
                    <a:pt x="13877" y="9599"/>
                    <a:pt x="13944" y="9533"/>
                  </a:cubicBezTo>
                  <a:cubicBezTo>
                    <a:pt x="14044" y="9466"/>
                    <a:pt x="14078" y="9399"/>
                    <a:pt x="14111" y="9299"/>
                  </a:cubicBezTo>
                  <a:cubicBezTo>
                    <a:pt x="14144" y="9099"/>
                    <a:pt x="14144" y="8932"/>
                    <a:pt x="14111" y="8766"/>
                  </a:cubicBezTo>
                  <a:cubicBezTo>
                    <a:pt x="14078" y="8465"/>
                    <a:pt x="14011" y="8132"/>
                    <a:pt x="13911" y="7798"/>
                  </a:cubicBezTo>
                  <a:cubicBezTo>
                    <a:pt x="13755" y="7518"/>
                    <a:pt x="13483" y="7296"/>
                    <a:pt x="13176" y="7186"/>
                  </a:cubicBezTo>
                  <a:lnTo>
                    <a:pt x="13176" y="7186"/>
                  </a:lnTo>
                  <a:cubicBezTo>
                    <a:pt x="13171" y="6951"/>
                    <a:pt x="13144" y="6738"/>
                    <a:pt x="13144" y="6497"/>
                  </a:cubicBezTo>
                  <a:cubicBezTo>
                    <a:pt x="13110" y="6364"/>
                    <a:pt x="13110" y="6230"/>
                    <a:pt x="13077" y="6097"/>
                  </a:cubicBezTo>
                  <a:cubicBezTo>
                    <a:pt x="13043" y="6030"/>
                    <a:pt x="13043" y="5964"/>
                    <a:pt x="13010" y="5897"/>
                  </a:cubicBezTo>
                  <a:cubicBezTo>
                    <a:pt x="12977" y="5863"/>
                    <a:pt x="12943" y="5797"/>
                    <a:pt x="12910" y="5797"/>
                  </a:cubicBezTo>
                  <a:lnTo>
                    <a:pt x="12777" y="5730"/>
                  </a:lnTo>
                  <a:cubicBezTo>
                    <a:pt x="12308" y="5636"/>
                    <a:pt x="11809" y="5572"/>
                    <a:pt x="11309" y="5564"/>
                  </a:cubicBezTo>
                  <a:lnTo>
                    <a:pt x="11309" y="5564"/>
                  </a:lnTo>
                  <a:lnTo>
                    <a:pt x="11309" y="4829"/>
                  </a:lnTo>
                  <a:cubicBezTo>
                    <a:pt x="11276" y="4729"/>
                    <a:pt x="11242" y="4596"/>
                    <a:pt x="11175" y="4496"/>
                  </a:cubicBezTo>
                  <a:cubicBezTo>
                    <a:pt x="11142" y="4396"/>
                    <a:pt x="11075" y="4296"/>
                    <a:pt x="11042" y="4162"/>
                  </a:cubicBezTo>
                  <a:cubicBezTo>
                    <a:pt x="10942" y="3962"/>
                    <a:pt x="10809" y="3762"/>
                    <a:pt x="10675" y="3595"/>
                  </a:cubicBezTo>
                  <a:cubicBezTo>
                    <a:pt x="10608" y="3495"/>
                    <a:pt x="10508" y="3395"/>
                    <a:pt x="10408" y="3328"/>
                  </a:cubicBezTo>
                  <a:cubicBezTo>
                    <a:pt x="10342" y="3295"/>
                    <a:pt x="10275" y="3262"/>
                    <a:pt x="10208" y="3262"/>
                  </a:cubicBezTo>
                  <a:cubicBezTo>
                    <a:pt x="10141" y="3262"/>
                    <a:pt x="10075" y="3262"/>
                    <a:pt x="10008" y="3295"/>
                  </a:cubicBezTo>
                  <a:cubicBezTo>
                    <a:pt x="9774" y="3362"/>
                    <a:pt x="9574" y="3462"/>
                    <a:pt x="9374" y="3562"/>
                  </a:cubicBezTo>
                  <a:cubicBezTo>
                    <a:pt x="8637" y="3978"/>
                    <a:pt x="7900" y="4395"/>
                    <a:pt x="7192" y="4812"/>
                  </a:cubicBezTo>
                  <a:lnTo>
                    <a:pt x="7192" y="4812"/>
                  </a:lnTo>
                  <a:cubicBezTo>
                    <a:pt x="6810" y="3853"/>
                    <a:pt x="6456" y="2923"/>
                    <a:pt x="6072" y="1994"/>
                  </a:cubicBezTo>
                  <a:lnTo>
                    <a:pt x="5505" y="560"/>
                  </a:lnTo>
                  <a:cubicBezTo>
                    <a:pt x="5471" y="426"/>
                    <a:pt x="5371" y="293"/>
                    <a:pt x="5271" y="226"/>
                  </a:cubicBezTo>
                  <a:cubicBezTo>
                    <a:pt x="5121" y="76"/>
                    <a:pt x="4896" y="1"/>
                    <a:pt x="468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4887000" y="1666925"/>
              <a:ext cx="55050" cy="22375"/>
            </a:xfrm>
            <a:custGeom>
              <a:avLst/>
              <a:gdLst/>
              <a:ahLst/>
              <a:cxnLst/>
              <a:rect l="l" t="t" r="r" b="b"/>
              <a:pathLst>
                <a:path w="2202" h="895" extrusionOk="0">
                  <a:moveTo>
                    <a:pt x="1462" y="0"/>
                  </a:moveTo>
                  <a:cubicBezTo>
                    <a:pt x="1286" y="0"/>
                    <a:pt x="1110" y="17"/>
                    <a:pt x="934" y="56"/>
                  </a:cubicBezTo>
                  <a:cubicBezTo>
                    <a:pt x="634" y="122"/>
                    <a:pt x="367" y="289"/>
                    <a:pt x="167" y="556"/>
                  </a:cubicBezTo>
                  <a:cubicBezTo>
                    <a:pt x="34" y="756"/>
                    <a:pt x="0" y="890"/>
                    <a:pt x="34" y="890"/>
                  </a:cubicBezTo>
                  <a:cubicBezTo>
                    <a:pt x="37" y="893"/>
                    <a:pt x="41" y="895"/>
                    <a:pt x="45" y="895"/>
                  </a:cubicBezTo>
                  <a:cubicBezTo>
                    <a:pt x="82" y="895"/>
                    <a:pt x="151" y="775"/>
                    <a:pt x="300" y="656"/>
                  </a:cubicBezTo>
                  <a:cubicBezTo>
                    <a:pt x="501" y="456"/>
                    <a:pt x="734" y="356"/>
                    <a:pt x="1001" y="289"/>
                  </a:cubicBezTo>
                  <a:cubicBezTo>
                    <a:pt x="1268" y="222"/>
                    <a:pt x="1535" y="189"/>
                    <a:pt x="1835" y="156"/>
                  </a:cubicBezTo>
                  <a:cubicBezTo>
                    <a:pt x="2068" y="156"/>
                    <a:pt x="2202" y="156"/>
                    <a:pt x="2202" y="122"/>
                  </a:cubicBezTo>
                  <a:cubicBezTo>
                    <a:pt x="2202" y="89"/>
                    <a:pt x="2068" y="56"/>
                    <a:pt x="1835" y="22"/>
                  </a:cubicBezTo>
                  <a:cubicBezTo>
                    <a:pt x="1711" y="8"/>
                    <a:pt x="1586" y="0"/>
                    <a:pt x="146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4910350" y="1658300"/>
              <a:ext cx="7525" cy="12700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234" y="0"/>
                  </a:moveTo>
                  <a:cubicBezTo>
                    <a:pt x="200" y="0"/>
                    <a:pt x="100" y="100"/>
                    <a:pt x="67" y="234"/>
                  </a:cubicBezTo>
                  <a:cubicBezTo>
                    <a:pt x="0" y="367"/>
                    <a:pt x="0" y="501"/>
                    <a:pt x="67" y="501"/>
                  </a:cubicBezTo>
                  <a:cubicBezTo>
                    <a:pt x="71" y="505"/>
                    <a:pt x="77" y="507"/>
                    <a:pt x="83" y="507"/>
                  </a:cubicBezTo>
                  <a:cubicBezTo>
                    <a:pt x="126" y="507"/>
                    <a:pt x="205" y="416"/>
                    <a:pt x="234" y="301"/>
                  </a:cubicBezTo>
                  <a:cubicBezTo>
                    <a:pt x="300" y="167"/>
                    <a:pt x="300" y="34"/>
                    <a:pt x="2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4936400" y="1706625"/>
              <a:ext cx="54025" cy="22675"/>
            </a:xfrm>
            <a:custGeom>
              <a:avLst/>
              <a:gdLst/>
              <a:ahLst/>
              <a:cxnLst/>
              <a:rect l="l" t="t" r="r" b="b"/>
              <a:pathLst>
                <a:path w="2161" h="907" extrusionOk="0">
                  <a:moveTo>
                    <a:pt x="1352" y="1"/>
                  </a:moveTo>
                  <a:cubicBezTo>
                    <a:pt x="1200" y="1"/>
                    <a:pt x="1047" y="12"/>
                    <a:pt x="893" y="35"/>
                  </a:cubicBezTo>
                  <a:cubicBezTo>
                    <a:pt x="726" y="69"/>
                    <a:pt x="559" y="102"/>
                    <a:pt x="393" y="202"/>
                  </a:cubicBezTo>
                  <a:cubicBezTo>
                    <a:pt x="259" y="269"/>
                    <a:pt x="159" y="369"/>
                    <a:pt x="92" y="536"/>
                  </a:cubicBezTo>
                  <a:cubicBezTo>
                    <a:pt x="1" y="749"/>
                    <a:pt x="77" y="907"/>
                    <a:pt x="116" y="907"/>
                  </a:cubicBezTo>
                  <a:cubicBezTo>
                    <a:pt x="120" y="907"/>
                    <a:pt x="123" y="906"/>
                    <a:pt x="126" y="903"/>
                  </a:cubicBezTo>
                  <a:cubicBezTo>
                    <a:pt x="159" y="903"/>
                    <a:pt x="126" y="769"/>
                    <a:pt x="226" y="602"/>
                  </a:cubicBezTo>
                  <a:cubicBezTo>
                    <a:pt x="376" y="393"/>
                    <a:pt x="606" y="264"/>
                    <a:pt x="845" y="264"/>
                  </a:cubicBezTo>
                  <a:cubicBezTo>
                    <a:pt x="872" y="264"/>
                    <a:pt x="899" y="266"/>
                    <a:pt x="926" y="269"/>
                  </a:cubicBezTo>
                  <a:cubicBezTo>
                    <a:pt x="1327" y="269"/>
                    <a:pt x="1760" y="202"/>
                    <a:pt x="2161" y="102"/>
                  </a:cubicBezTo>
                  <a:cubicBezTo>
                    <a:pt x="1902" y="38"/>
                    <a:pt x="1630" y="1"/>
                    <a:pt x="13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4979550" y="1746700"/>
              <a:ext cx="6700" cy="34200"/>
            </a:xfrm>
            <a:custGeom>
              <a:avLst/>
              <a:gdLst/>
              <a:ahLst/>
              <a:cxnLst/>
              <a:rect l="l" t="t" r="r" b="b"/>
              <a:pathLst>
                <a:path w="268" h="1368" extrusionOk="0">
                  <a:moveTo>
                    <a:pt x="168" y="0"/>
                  </a:moveTo>
                  <a:cubicBezTo>
                    <a:pt x="101" y="0"/>
                    <a:pt x="34" y="300"/>
                    <a:pt x="34" y="667"/>
                  </a:cubicBezTo>
                  <a:cubicBezTo>
                    <a:pt x="1" y="1034"/>
                    <a:pt x="34" y="1368"/>
                    <a:pt x="101" y="1368"/>
                  </a:cubicBezTo>
                  <a:cubicBezTo>
                    <a:pt x="168" y="1368"/>
                    <a:pt x="234" y="1068"/>
                    <a:pt x="234" y="667"/>
                  </a:cubicBezTo>
                  <a:cubicBezTo>
                    <a:pt x="268" y="300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5027100" y="1967250"/>
              <a:ext cx="75900" cy="59675"/>
            </a:xfrm>
            <a:custGeom>
              <a:avLst/>
              <a:gdLst/>
              <a:ahLst/>
              <a:cxnLst/>
              <a:rect l="l" t="t" r="r" b="b"/>
              <a:pathLst>
                <a:path w="3036" h="2387" extrusionOk="0">
                  <a:moveTo>
                    <a:pt x="2043" y="0"/>
                  </a:moveTo>
                  <a:cubicBezTo>
                    <a:pt x="1902" y="0"/>
                    <a:pt x="1762" y="115"/>
                    <a:pt x="1735" y="251"/>
                  </a:cubicBezTo>
                  <a:lnTo>
                    <a:pt x="1435" y="1452"/>
                  </a:lnTo>
                  <a:lnTo>
                    <a:pt x="934" y="985"/>
                  </a:lnTo>
                  <a:cubicBezTo>
                    <a:pt x="901" y="919"/>
                    <a:pt x="834" y="885"/>
                    <a:pt x="801" y="885"/>
                  </a:cubicBezTo>
                  <a:cubicBezTo>
                    <a:pt x="775" y="881"/>
                    <a:pt x="750" y="879"/>
                    <a:pt x="725" y="879"/>
                  </a:cubicBezTo>
                  <a:cubicBezTo>
                    <a:pt x="559" y="879"/>
                    <a:pt x="425" y="973"/>
                    <a:pt x="367" y="1119"/>
                  </a:cubicBezTo>
                  <a:lnTo>
                    <a:pt x="0" y="2386"/>
                  </a:lnTo>
                  <a:lnTo>
                    <a:pt x="3036" y="1619"/>
                  </a:lnTo>
                  <a:lnTo>
                    <a:pt x="2369" y="185"/>
                  </a:lnTo>
                  <a:cubicBezTo>
                    <a:pt x="2335" y="85"/>
                    <a:pt x="2235" y="18"/>
                    <a:pt x="2135" y="18"/>
                  </a:cubicBezTo>
                  <a:cubicBezTo>
                    <a:pt x="2105" y="6"/>
                    <a:pt x="2074" y="0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5029600" y="2021050"/>
              <a:ext cx="74250" cy="19200"/>
            </a:xfrm>
            <a:custGeom>
              <a:avLst/>
              <a:gdLst/>
              <a:ahLst/>
              <a:cxnLst/>
              <a:rect l="l" t="t" r="r" b="b"/>
              <a:pathLst>
                <a:path w="2970" h="768" extrusionOk="0">
                  <a:moveTo>
                    <a:pt x="2969" y="1"/>
                  </a:moveTo>
                  <a:cubicBezTo>
                    <a:pt x="1968" y="134"/>
                    <a:pt x="934" y="368"/>
                    <a:pt x="0" y="768"/>
                  </a:cubicBezTo>
                  <a:cubicBezTo>
                    <a:pt x="501" y="735"/>
                    <a:pt x="1001" y="635"/>
                    <a:pt x="1501" y="501"/>
                  </a:cubicBezTo>
                  <a:cubicBezTo>
                    <a:pt x="2035" y="401"/>
                    <a:pt x="2502" y="234"/>
                    <a:pt x="2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4455025" y="1843425"/>
              <a:ext cx="45050" cy="385300"/>
            </a:xfrm>
            <a:custGeom>
              <a:avLst/>
              <a:gdLst/>
              <a:ahLst/>
              <a:cxnLst/>
              <a:rect l="l" t="t" r="r" b="b"/>
              <a:pathLst>
                <a:path w="1802" h="15412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1001" y="134"/>
                    <a:pt x="868" y="301"/>
                    <a:pt x="767" y="468"/>
                  </a:cubicBezTo>
                  <a:cubicBezTo>
                    <a:pt x="467" y="968"/>
                    <a:pt x="234" y="1502"/>
                    <a:pt x="167" y="2069"/>
                  </a:cubicBezTo>
                  <a:cubicBezTo>
                    <a:pt x="34" y="2903"/>
                    <a:pt x="0" y="3737"/>
                    <a:pt x="67" y="4571"/>
                  </a:cubicBezTo>
                  <a:cubicBezTo>
                    <a:pt x="100" y="5505"/>
                    <a:pt x="167" y="6572"/>
                    <a:pt x="300" y="7639"/>
                  </a:cubicBezTo>
                  <a:cubicBezTo>
                    <a:pt x="501" y="9507"/>
                    <a:pt x="801" y="11342"/>
                    <a:pt x="1201" y="13143"/>
                  </a:cubicBezTo>
                  <a:cubicBezTo>
                    <a:pt x="1368" y="13877"/>
                    <a:pt x="1501" y="14444"/>
                    <a:pt x="1601" y="14811"/>
                  </a:cubicBezTo>
                  <a:cubicBezTo>
                    <a:pt x="1668" y="14978"/>
                    <a:pt x="1701" y="15178"/>
                    <a:pt x="1735" y="15278"/>
                  </a:cubicBezTo>
                  <a:cubicBezTo>
                    <a:pt x="1768" y="15378"/>
                    <a:pt x="1802" y="15412"/>
                    <a:pt x="1802" y="15412"/>
                  </a:cubicBezTo>
                  <a:cubicBezTo>
                    <a:pt x="1802" y="15412"/>
                    <a:pt x="1768" y="15378"/>
                    <a:pt x="1768" y="15278"/>
                  </a:cubicBezTo>
                  <a:cubicBezTo>
                    <a:pt x="1735" y="15145"/>
                    <a:pt x="1701" y="14978"/>
                    <a:pt x="1635" y="14811"/>
                  </a:cubicBezTo>
                  <a:cubicBezTo>
                    <a:pt x="1568" y="14411"/>
                    <a:pt x="1435" y="13844"/>
                    <a:pt x="1268" y="13143"/>
                  </a:cubicBezTo>
                  <a:cubicBezTo>
                    <a:pt x="901" y="11342"/>
                    <a:pt x="601" y="9474"/>
                    <a:pt x="401" y="7639"/>
                  </a:cubicBezTo>
                  <a:cubicBezTo>
                    <a:pt x="267" y="6539"/>
                    <a:pt x="200" y="5505"/>
                    <a:pt x="167" y="4571"/>
                  </a:cubicBezTo>
                  <a:cubicBezTo>
                    <a:pt x="100" y="3737"/>
                    <a:pt x="100" y="2903"/>
                    <a:pt x="234" y="2069"/>
                  </a:cubicBezTo>
                  <a:cubicBezTo>
                    <a:pt x="300" y="1502"/>
                    <a:pt x="501" y="968"/>
                    <a:pt x="801" y="501"/>
                  </a:cubicBezTo>
                  <a:cubicBezTo>
                    <a:pt x="901" y="334"/>
                    <a:pt x="1034" y="167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4484200" y="1702500"/>
              <a:ext cx="216850" cy="140950"/>
            </a:xfrm>
            <a:custGeom>
              <a:avLst/>
              <a:gdLst/>
              <a:ahLst/>
              <a:cxnLst/>
              <a:rect l="l" t="t" r="r" b="b"/>
              <a:pathLst>
                <a:path w="8674" h="5638" extrusionOk="0">
                  <a:moveTo>
                    <a:pt x="8674" y="0"/>
                  </a:moveTo>
                  <a:lnTo>
                    <a:pt x="8407" y="100"/>
                  </a:lnTo>
                  <a:cubicBezTo>
                    <a:pt x="8140" y="200"/>
                    <a:pt x="7806" y="367"/>
                    <a:pt x="7373" y="601"/>
                  </a:cubicBezTo>
                  <a:cubicBezTo>
                    <a:pt x="6305" y="1168"/>
                    <a:pt x="5238" y="1835"/>
                    <a:pt x="4237" y="2535"/>
                  </a:cubicBezTo>
                  <a:cubicBezTo>
                    <a:pt x="3036" y="3369"/>
                    <a:pt x="1969" y="4137"/>
                    <a:pt x="1235" y="4704"/>
                  </a:cubicBezTo>
                  <a:lnTo>
                    <a:pt x="334" y="5371"/>
                  </a:lnTo>
                  <a:lnTo>
                    <a:pt x="67" y="5571"/>
                  </a:lnTo>
                  <a:cubicBezTo>
                    <a:pt x="67" y="5571"/>
                    <a:pt x="34" y="5604"/>
                    <a:pt x="1" y="5638"/>
                  </a:cubicBezTo>
                  <a:cubicBezTo>
                    <a:pt x="34" y="5604"/>
                    <a:pt x="67" y="5604"/>
                    <a:pt x="101" y="5571"/>
                  </a:cubicBezTo>
                  <a:lnTo>
                    <a:pt x="334" y="5404"/>
                  </a:lnTo>
                  <a:lnTo>
                    <a:pt x="1268" y="4737"/>
                  </a:lnTo>
                  <a:cubicBezTo>
                    <a:pt x="2036" y="4203"/>
                    <a:pt x="3070" y="3436"/>
                    <a:pt x="4270" y="2602"/>
                  </a:cubicBezTo>
                  <a:cubicBezTo>
                    <a:pt x="5305" y="1902"/>
                    <a:pt x="6339" y="1234"/>
                    <a:pt x="7406" y="667"/>
                  </a:cubicBezTo>
                  <a:cubicBezTo>
                    <a:pt x="7840" y="434"/>
                    <a:pt x="8173" y="267"/>
                    <a:pt x="8407" y="134"/>
                  </a:cubicBezTo>
                  <a:lnTo>
                    <a:pt x="8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5009575" y="1684975"/>
              <a:ext cx="191000" cy="84250"/>
            </a:xfrm>
            <a:custGeom>
              <a:avLst/>
              <a:gdLst/>
              <a:ahLst/>
              <a:cxnLst/>
              <a:rect l="l" t="t" r="r" b="b"/>
              <a:pathLst>
                <a:path w="7640" h="3370" extrusionOk="0">
                  <a:moveTo>
                    <a:pt x="1" y="1"/>
                  </a:moveTo>
                  <a:lnTo>
                    <a:pt x="234" y="67"/>
                  </a:lnTo>
                  <a:cubicBezTo>
                    <a:pt x="434" y="134"/>
                    <a:pt x="735" y="201"/>
                    <a:pt x="1135" y="301"/>
                  </a:cubicBezTo>
                  <a:cubicBezTo>
                    <a:pt x="2102" y="568"/>
                    <a:pt x="3036" y="901"/>
                    <a:pt x="3970" y="1268"/>
                  </a:cubicBezTo>
                  <a:cubicBezTo>
                    <a:pt x="4904" y="1602"/>
                    <a:pt x="5805" y="2069"/>
                    <a:pt x="6672" y="2603"/>
                  </a:cubicBezTo>
                  <a:cubicBezTo>
                    <a:pt x="6906" y="2769"/>
                    <a:pt x="7173" y="2970"/>
                    <a:pt x="7406" y="3170"/>
                  </a:cubicBezTo>
                  <a:lnTo>
                    <a:pt x="7573" y="3336"/>
                  </a:lnTo>
                  <a:cubicBezTo>
                    <a:pt x="7606" y="3336"/>
                    <a:pt x="7606" y="3370"/>
                    <a:pt x="7640" y="3370"/>
                  </a:cubicBezTo>
                  <a:cubicBezTo>
                    <a:pt x="7373" y="3070"/>
                    <a:pt x="7039" y="2769"/>
                    <a:pt x="6706" y="2536"/>
                  </a:cubicBezTo>
                  <a:cubicBezTo>
                    <a:pt x="5838" y="2002"/>
                    <a:pt x="4938" y="1535"/>
                    <a:pt x="4004" y="1168"/>
                  </a:cubicBezTo>
                  <a:cubicBezTo>
                    <a:pt x="3070" y="801"/>
                    <a:pt x="2102" y="468"/>
                    <a:pt x="1135" y="234"/>
                  </a:cubicBezTo>
                  <a:cubicBezTo>
                    <a:pt x="768" y="134"/>
                    <a:pt x="468" y="67"/>
                    <a:pt x="234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4666825" y="2475550"/>
              <a:ext cx="40075" cy="89250"/>
            </a:xfrm>
            <a:custGeom>
              <a:avLst/>
              <a:gdLst/>
              <a:ahLst/>
              <a:cxnLst/>
              <a:rect l="l" t="t" r="r" b="b"/>
              <a:pathLst>
                <a:path w="1603" h="3570" extrusionOk="0">
                  <a:moveTo>
                    <a:pt x="635" y="0"/>
                  </a:moveTo>
                  <a:cubicBezTo>
                    <a:pt x="601" y="0"/>
                    <a:pt x="568" y="34"/>
                    <a:pt x="501" y="134"/>
                  </a:cubicBezTo>
                  <a:cubicBezTo>
                    <a:pt x="401" y="267"/>
                    <a:pt x="335" y="401"/>
                    <a:pt x="268" y="534"/>
                  </a:cubicBezTo>
                  <a:cubicBezTo>
                    <a:pt x="34" y="1034"/>
                    <a:pt x="1" y="1568"/>
                    <a:pt x="101" y="2069"/>
                  </a:cubicBezTo>
                  <a:cubicBezTo>
                    <a:pt x="234" y="2602"/>
                    <a:pt x="568" y="3036"/>
                    <a:pt x="1002" y="3303"/>
                  </a:cubicBezTo>
                  <a:cubicBezTo>
                    <a:pt x="1135" y="3369"/>
                    <a:pt x="1269" y="3470"/>
                    <a:pt x="1435" y="3536"/>
                  </a:cubicBezTo>
                  <a:cubicBezTo>
                    <a:pt x="1469" y="3536"/>
                    <a:pt x="1535" y="3570"/>
                    <a:pt x="1602" y="3570"/>
                  </a:cubicBezTo>
                  <a:cubicBezTo>
                    <a:pt x="1602" y="3570"/>
                    <a:pt x="1369" y="3503"/>
                    <a:pt x="1035" y="3236"/>
                  </a:cubicBezTo>
                  <a:cubicBezTo>
                    <a:pt x="601" y="2969"/>
                    <a:pt x="301" y="2536"/>
                    <a:pt x="201" y="2035"/>
                  </a:cubicBezTo>
                  <a:cubicBezTo>
                    <a:pt x="68" y="1535"/>
                    <a:pt x="134" y="1034"/>
                    <a:pt x="301" y="567"/>
                  </a:cubicBezTo>
                  <a:cubicBezTo>
                    <a:pt x="401" y="367"/>
                    <a:pt x="501" y="167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4673500" y="2452200"/>
              <a:ext cx="7550" cy="26700"/>
            </a:xfrm>
            <a:custGeom>
              <a:avLst/>
              <a:gdLst/>
              <a:ahLst/>
              <a:cxnLst/>
              <a:rect l="l" t="t" r="r" b="b"/>
              <a:pathLst>
                <a:path w="302" h="1068" extrusionOk="0">
                  <a:moveTo>
                    <a:pt x="1" y="0"/>
                  </a:moveTo>
                  <a:cubicBezTo>
                    <a:pt x="1" y="201"/>
                    <a:pt x="34" y="367"/>
                    <a:pt x="101" y="534"/>
                  </a:cubicBezTo>
                  <a:cubicBezTo>
                    <a:pt x="134" y="734"/>
                    <a:pt x="201" y="901"/>
                    <a:pt x="301" y="1068"/>
                  </a:cubicBezTo>
                  <a:cubicBezTo>
                    <a:pt x="301" y="868"/>
                    <a:pt x="268" y="701"/>
                    <a:pt x="201" y="534"/>
                  </a:cubicBezTo>
                  <a:cubicBezTo>
                    <a:pt x="134" y="334"/>
                    <a:pt x="101" y="1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4550925" y="2564775"/>
              <a:ext cx="581275" cy="2224950"/>
            </a:xfrm>
            <a:custGeom>
              <a:avLst/>
              <a:gdLst/>
              <a:ahLst/>
              <a:cxnLst/>
              <a:rect l="l" t="t" r="r" b="b"/>
              <a:pathLst>
                <a:path w="23251" h="88998" extrusionOk="0">
                  <a:moveTo>
                    <a:pt x="5671" y="1"/>
                  </a:moveTo>
                  <a:lnTo>
                    <a:pt x="2569" y="5838"/>
                  </a:lnTo>
                  <a:cubicBezTo>
                    <a:pt x="1301" y="8173"/>
                    <a:pt x="501" y="10742"/>
                    <a:pt x="200" y="13410"/>
                  </a:cubicBezTo>
                  <a:cubicBezTo>
                    <a:pt x="0" y="15445"/>
                    <a:pt x="1501" y="22016"/>
                    <a:pt x="2035" y="23684"/>
                  </a:cubicBezTo>
                  <a:lnTo>
                    <a:pt x="6772" y="38728"/>
                  </a:lnTo>
                  <a:lnTo>
                    <a:pt x="10541" y="88998"/>
                  </a:lnTo>
                  <a:lnTo>
                    <a:pt x="23250" y="88931"/>
                  </a:lnTo>
                  <a:lnTo>
                    <a:pt x="23017" y="44966"/>
                  </a:lnTo>
                  <a:lnTo>
                    <a:pt x="22917" y="234"/>
                  </a:lnTo>
                  <a:lnTo>
                    <a:pt x="5671" y="1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4889500" y="2570625"/>
              <a:ext cx="718875" cy="2118200"/>
            </a:xfrm>
            <a:custGeom>
              <a:avLst/>
              <a:gdLst/>
              <a:ahLst/>
              <a:cxnLst/>
              <a:rect l="l" t="t" r="r" b="b"/>
              <a:pathLst>
                <a:path w="28755" h="84728" extrusionOk="0">
                  <a:moveTo>
                    <a:pt x="9274" y="0"/>
                  </a:moveTo>
                  <a:lnTo>
                    <a:pt x="3636" y="100"/>
                  </a:lnTo>
                  <a:lnTo>
                    <a:pt x="1601" y="25552"/>
                  </a:lnTo>
                  <a:lnTo>
                    <a:pt x="13577" y="44932"/>
                  </a:lnTo>
                  <a:lnTo>
                    <a:pt x="0" y="73286"/>
                  </a:lnTo>
                  <a:lnTo>
                    <a:pt x="9107" y="84727"/>
                  </a:lnTo>
                  <a:lnTo>
                    <a:pt x="25352" y="53038"/>
                  </a:lnTo>
                  <a:cubicBezTo>
                    <a:pt x="28120" y="48568"/>
                    <a:pt x="28754" y="43098"/>
                    <a:pt x="27053" y="38127"/>
                  </a:cubicBezTo>
                  <a:lnTo>
                    <a:pt x="13110" y="33"/>
                  </a:lnTo>
                  <a:lnTo>
                    <a:pt x="9274" y="0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5094650" y="2890850"/>
              <a:ext cx="38375" cy="1877200"/>
            </a:xfrm>
            <a:custGeom>
              <a:avLst/>
              <a:gdLst/>
              <a:ahLst/>
              <a:cxnLst/>
              <a:rect l="l" t="t" r="r" b="b"/>
              <a:pathLst>
                <a:path w="1535" h="75088" extrusionOk="0">
                  <a:moveTo>
                    <a:pt x="0" y="0"/>
                  </a:moveTo>
                  <a:lnTo>
                    <a:pt x="0" y="200"/>
                  </a:lnTo>
                  <a:cubicBezTo>
                    <a:pt x="0" y="334"/>
                    <a:pt x="34" y="534"/>
                    <a:pt x="34" y="768"/>
                  </a:cubicBezTo>
                  <a:cubicBezTo>
                    <a:pt x="67" y="1268"/>
                    <a:pt x="100" y="2035"/>
                    <a:pt x="134" y="2969"/>
                  </a:cubicBezTo>
                  <a:cubicBezTo>
                    <a:pt x="166" y="3592"/>
                    <a:pt x="202" y="4302"/>
                    <a:pt x="242" y="5093"/>
                  </a:cubicBezTo>
                  <a:lnTo>
                    <a:pt x="242" y="5093"/>
                  </a:lnTo>
                  <a:cubicBezTo>
                    <a:pt x="213" y="4302"/>
                    <a:pt x="188" y="3592"/>
                    <a:pt x="167" y="2969"/>
                  </a:cubicBezTo>
                  <a:cubicBezTo>
                    <a:pt x="134" y="2035"/>
                    <a:pt x="100" y="1268"/>
                    <a:pt x="67" y="768"/>
                  </a:cubicBezTo>
                  <a:lnTo>
                    <a:pt x="67" y="200"/>
                  </a:lnTo>
                  <a:cubicBezTo>
                    <a:pt x="100" y="34"/>
                    <a:pt x="0" y="0"/>
                    <a:pt x="0" y="0"/>
                  </a:cubicBezTo>
                  <a:close/>
                  <a:moveTo>
                    <a:pt x="242" y="5093"/>
                  </a:moveTo>
                  <a:lnTo>
                    <a:pt x="242" y="5093"/>
                  </a:lnTo>
                  <a:cubicBezTo>
                    <a:pt x="302" y="6757"/>
                    <a:pt x="377" y="8779"/>
                    <a:pt x="467" y="11108"/>
                  </a:cubicBezTo>
                  <a:cubicBezTo>
                    <a:pt x="634" y="14544"/>
                    <a:pt x="801" y="18614"/>
                    <a:pt x="1001" y="23150"/>
                  </a:cubicBezTo>
                  <a:cubicBezTo>
                    <a:pt x="1101" y="25418"/>
                    <a:pt x="1201" y="27820"/>
                    <a:pt x="1301" y="30289"/>
                  </a:cubicBezTo>
                  <a:cubicBezTo>
                    <a:pt x="1368" y="31490"/>
                    <a:pt x="1334" y="32757"/>
                    <a:pt x="1334" y="34025"/>
                  </a:cubicBezTo>
                  <a:lnTo>
                    <a:pt x="1334" y="37894"/>
                  </a:lnTo>
                  <a:cubicBezTo>
                    <a:pt x="1401" y="48368"/>
                    <a:pt x="1435" y="57875"/>
                    <a:pt x="1468" y="64747"/>
                  </a:cubicBezTo>
                  <a:cubicBezTo>
                    <a:pt x="1468" y="68182"/>
                    <a:pt x="1501" y="70951"/>
                    <a:pt x="1501" y="72886"/>
                  </a:cubicBezTo>
                  <a:cubicBezTo>
                    <a:pt x="1535" y="73853"/>
                    <a:pt x="1535" y="74587"/>
                    <a:pt x="1535" y="75087"/>
                  </a:cubicBezTo>
                  <a:lnTo>
                    <a:pt x="1535" y="64747"/>
                  </a:lnTo>
                  <a:cubicBezTo>
                    <a:pt x="1535" y="57875"/>
                    <a:pt x="1501" y="48368"/>
                    <a:pt x="1501" y="37894"/>
                  </a:cubicBezTo>
                  <a:cubicBezTo>
                    <a:pt x="1501" y="36593"/>
                    <a:pt x="1501" y="35259"/>
                    <a:pt x="1501" y="34025"/>
                  </a:cubicBezTo>
                  <a:cubicBezTo>
                    <a:pt x="1468" y="32757"/>
                    <a:pt x="1501" y="31523"/>
                    <a:pt x="1435" y="30255"/>
                  </a:cubicBezTo>
                  <a:cubicBezTo>
                    <a:pt x="1334" y="27787"/>
                    <a:pt x="1234" y="25418"/>
                    <a:pt x="1134" y="23150"/>
                  </a:cubicBezTo>
                  <a:cubicBezTo>
                    <a:pt x="901" y="18614"/>
                    <a:pt x="767" y="14511"/>
                    <a:pt x="567" y="11108"/>
                  </a:cubicBezTo>
                  <a:cubicBezTo>
                    <a:pt x="432" y="8779"/>
                    <a:pt x="327" y="6757"/>
                    <a:pt x="242" y="5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5086300" y="2590625"/>
              <a:ext cx="15050" cy="266875"/>
            </a:xfrm>
            <a:custGeom>
              <a:avLst/>
              <a:gdLst/>
              <a:ahLst/>
              <a:cxnLst/>
              <a:rect l="l" t="t" r="r" b="b"/>
              <a:pathLst>
                <a:path w="602" h="10675" extrusionOk="0">
                  <a:moveTo>
                    <a:pt x="1" y="1"/>
                  </a:moveTo>
                  <a:cubicBezTo>
                    <a:pt x="1" y="534"/>
                    <a:pt x="34" y="1068"/>
                    <a:pt x="101" y="1568"/>
                  </a:cubicBezTo>
                  <a:cubicBezTo>
                    <a:pt x="167" y="2536"/>
                    <a:pt x="267" y="3870"/>
                    <a:pt x="334" y="5338"/>
                  </a:cubicBezTo>
                  <a:cubicBezTo>
                    <a:pt x="401" y="6806"/>
                    <a:pt x="434" y="8140"/>
                    <a:pt x="434" y="9107"/>
                  </a:cubicBezTo>
                  <a:cubicBezTo>
                    <a:pt x="434" y="9641"/>
                    <a:pt x="434" y="10175"/>
                    <a:pt x="501" y="10675"/>
                  </a:cubicBezTo>
                  <a:cubicBezTo>
                    <a:pt x="534" y="10542"/>
                    <a:pt x="534" y="10408"/>
                    <a:pt x="534" y="10275"/>
                  </a:cubicBezTo>
                  <a:cubicBezTo>
                    <a:pt x="568" y="10008"/>
                    <a:pt x="601" y="9608"/>
                    <a:pt x="601" y="9107"/>
                  </a:cubicBezTo>
                  <a:cubicBezTo>
                    <a:pt x="601" y="8140"/>
                    <a:pt x="601" y="6806"/>
                    <a:pt x="534" y="5338"/>
                  </a:cubicBezTo>
                  <a:cubicBezTo>
                    <a:pt x="468" y="3837"/>
                    <a:pt x="368" y="2502"/>
                    <a:pt x="234" y="1535"/>
                  </a:cubicBezTo>
                  <a:cubicBezTo>
                    <a:pt x="201" y="1068"/>
                    <a:pt x="134" y="668"/>
                    <a:pt x="101" y="401"/>
                  </a:cubicBezTo>
                  <a:cubicBezTo>
                    <a:pt x="101" y="268"/>
                    <a:pt x="67" y="134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004575" y="2609275"/>
              <a:ext cx="39225" cy="37250"/>
            </a:xfrm>
            <a:custGeom>
              <a:avLst/>
              <a:gdLst/>
              <a:ahLst/>
              <a:cxnLst/>
              <a:rect l="l" t="t" r="r" b="b"/>
              <a:pathLst>
                <a:path w="1569" h="1490" extrusionOk="0">
                  <a:moveTo>
                    <a:pt x="829" y="0"/>
                  </a:moveTo>
                  <a:cubicBezTo>
                    <a:pt x="767" y="0"/>
                    <a:pt x="704" y="8"/>
                    <a:pt x="634" y="22"/>
                  </a:cubicBezTo>
                  <a:cubicBezTo>
                    <a:pt x="568" y="22"/>
                    <a:pt x="534" y="55"/>
                    <a:pt x="468" y="122"/>
                  </a:cubicBezTo>
                  <a:cubicBezTo>
                    <a:pt x="521" y="113"/>
                    <a:pt x="575" y="109"/>
                    <a:pt x="628" y="109"/>
                  </a:cubicBezTo>
                  <a:cubicBezTo>
                    <a:pt x="773" y="109"/>
                    <a:pt x="913" y="140"/>
                    <a:pt x="1035" y="189"/>
                  </a:cubicBezTo>
                  <a:cubicBezTo>
                    <a:pt x="1201" y="289"/>
                    <a:pt x="1302" y="456"/>
                    <a:pt x="1302" y="656"/>
                  </a:cubicBezTo>
                  <a:cubicBezTo>
                    <a:pt x="1302" y="889"/>
                    <a:pt x="1168" y="1089"/>
                    <a:pt x="968" y="1189"/>
                  </a:cubicBezTo>
                  <a:cubicBezTo>
                    <a:pt x="893" y="1227"/>
                    <a:pt x="813" y="1246"/>
                    <a:pt x="734" y="1246"/>
                  </a:cubicBezTo>
                  <a:cubicBezTo>
                    <a:pt x="602" y="1246"/>
                    <a:pt x="472" y="1194"/>
                    <a:pt x="368" y="1089"/>
                  </a:cubicBezTo>
                  <a:cubicBezTo>
                    <a:pt x="201" y="956"/>
                    <a:pt x="167" y="756"/>
                    <a:pt x="201" y="589"/>
                  </a:cubicBezTo>
                  <a:cubicBezTo>
                    <a:pt x="267" y="255"/>
                    <a:pt x="501" y="122"/>
                    <a:pt x="468" y="122"/>
                  </a:cubicBezTo>
                  <a:cubicBezTo>
                    <a:pt x="468" y="108"/>
                    <a:pt x="456" y="100"/>
                    <a:pt x="438" y="100"/>
                  </a:cubicBezTo>
                  <a:cubicBezTo>
                    <a:pt x="412" y="100"/>
                    <a:pt x="373" y="116"/>
                    <a:pt x="334" y="155"/>
                  </a:cubicBezTo>
                  <a:cubicBezTo>
                    <a:pt x="201" y="255"/>
                    <a:pt x="101" y="389"/>
                    <a:pt x="67" y="556"/>
                  </a:cubicBezTo>
                  <a:cubicBezTo>
                    <a:pt x="1" y="789"/>
                    <a:pt x="34" y="1056"/>
                    <a:pt x="234" y="1256"/>
                  </a:cubicBezTo>
                  <a:cubicBezTo>
                    <a:pt x="401" y="1423"/>
                    <a:pt x="634" y="1490"/>
                    <a:pt x="868" y="1490"/>
                  </a:cubicBezTo>
                  <a:cubicBezTo>
                    <a:pt x="1268" y="1423"/>
                    <a:pt x="1568" y="1056"/>
                    <a:pt x="1502" y="656"/>
                  </a:cubicBezTo>
                  <a:cubicBezTo>
                    <a:pt x="1502" y="389"/>
                    <a:pt x="1335" y="155"/>
                    <a:pt x="1101" y="55"/>
                  </a:cubicBezTo>
                  <a:cubicBezTo>
                    <a:pt x="1004" y="16"/>
                    <a:pt x="917" y="0"/>
                    <a:pt x="8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4683525" y="2593125"/>
              <a:ext cx="170975" cy="138725"/>
            </a:xfrm>
            <a:custGeom>
              <a:avLst/>
              <a:gdLst/>
              <a:ahLst/>
              <a:cxnLst/>
              <a:rect l="l" t="t" r="r" b="b"/>
              <a:pathLst>
                <a:path w="6839" h="5549" extrusionOk="0">
                  <a:moveTo>
                    <a:pt x="6638" y="1"/>
                  </a:moveTo>
                  <a:cubicBezTo>
                    <a:pt x="6705" y="501"/>
                    <a:pt x="6738" y="1035"/>
                    <a:pt x="6672" y="1535"/>
                  </a:cubicBezTo>
                  <a:cubicBezTo>
                    <a:pt x="6672" y="1669"/>
                    <a:pt x="6638" y="1769"/>
                    <a:pt x="6638" y="1902"/>
                  </a:cubicBezTo>
                  <a:cubicBezTo>
                    <a:pt x="6174" y="3963"/>
                    <a:pt x="4370" y="5367"/>
                    <a:pt x="2349" y="5367"/>
                  </a:cubicBezTo>
                  <a:cubicBezTo>
                    <a:pt x="2048" y="5367"/>
                    <a:pt x="1742" y="5336"/>
                    <a:pt x="1434" y="5271"/>
                  </a:cubicBezTo>
                  <a:cubicBezTo>
                    <a:pt x="934" y="5171"/>
                    <a:pt x="434" y="5004"/>
                    <a:pt x="0" y="4804"/>
                  </a:cubicBezTo>
                  <a:lnTo>
                    <a:pt x="0" y="4804"/>
                  </a:lnTo>
                  <a:cubicBezTo>
                    <a:pt x="100" y="4871"/>
                    <a:pt x="200" y="4971"/>
                    <a:pt x="334" y="5038"/>
                  </a:cubicBezTo>
                  <a:cubicBezTo>
                    <a:pt x="667" y="5204"/>
                    <a:pt x="1001" y="5338"/>
                    <a:pt x="1401" y="5438"/>
                  </a:cubicBezTo>
                  <a:cubicBezTo>
                    <a:pt x="1714" y="5516"/>
                    <a:pt x="2038" y="5549"/>
                    <a:pt x="2367" y="5549"/>
                  </a:cubicBezTo>
                  <a:cubicBezTo>
                    <a:pt x="2599" y="5549"/>
                    <a:pt x="2834" y="5532"/>
                    <a:pt x="3069" y="5505"/>
                  </a:cubicBezTo>
                  <a:cubicBezTo>
                    <a:pt x="4470" y="5305"/>
                    <a:pt x="5671" y="4437"/>
                    <a:pt x="6305" y="3170"/>
                  </a:cubicBezTo>
                  <a:cubicBezTo>
                    <a:pt x="6571" y="2669"/>
                    <a:pt x="6738" y="2102"/>
                    <a:pt x="6805" y="1535"/>
                  </a:cubicBezTo>
                  <a:cubicBezTo>
                    <a:pt x="6838" y="1168"/>
                    <a:pt x="6838" y="801"/>
                    <a:pt x="6772" y="401"/>
                  </a:cubicBezTo>
                  <a:cubicBezTo>
                    <a:pt x="6738" y="268"/>
                    <a:pt x="6705" y="134"/>
                    <a:pt x="66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5173875" y="2592300"/>
              <a:ext cx="85075" cy="92075"/>
            </a:xfrm>
            <a:custGeom>
              <a:avLst/>
              <a:gdLst/>
              <a:ahLst/>
              <a:cxnLst/>
              <a:rect l="l" t="t" r="r" b="b"/>
              <a:pathLst>
                <a:path w="3403" h="3683" extrusionOk="0">
                  <a:moveTo>
                    <a:pt x="67" y="0"/>
                  </a:moveTo>
                  <a:cubicBezTo>
                    <a:pt x="0" y="267"/>
                    <a:pt x="0" y="534"/>
                    <a:pt x="67" y="801"/>
                  </a:cubicBezTo>
                  <a:cubicBezTo>
                    <a:pt x="200" y="1435"/>
                    <a:pt x="500" y="2035"/>
                    <a:pt x="967" y="2536"/>
                  </a:cubicBezTo>
                  <a:cubicBezTo>
                    <a:pt x="1401" y="3036"/>
                    <a:pt x="1968" y="3403"/>
                    <a:pt x="2602" y="3603"/>
                  </a:cubicBezTo>
                  <a:cubicBezTo>
                    <a:pt x="2773" y="3652"/>
                    <a:pt x="2980" y="3683"/>
                    <a:pt x="3183" y="3683"/>
                  </a:cubicBezTo>
                  <a:cubicBezTo>
                    <a:pt x="3257" y="3683"/>
                    <a:pt x="3331" y="3679"/>
                    <a:pt x="3403" y="3670"/>
                  </a:cubicBezTo>
                  <a:cubicBezTo>
                    <a:pt x="3403" y="3636"/>
                    <a:pt x="3102" y="3603"/>
                    <a:pt x="2669" y="3436"/>
                  </a:cubicBezTo>
                  <a:cubicBezTo>
                    <a:pt x="1468" y="2969"/>
                    <a:pt x="567" y="2002"/>
                    <a:pt x="234" y="768"/>
                  </a:cubicBezTo>
                  <a:cubicBezTo>
                    <a:pt x="100" y="30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5252250" y="3679750"/>
              <a:ext cx="130950" cy="58500"/>
            </a:xfrm>
            <a:custGeom>
              <a:avLst/>
              <a:gdLst/>
              <a:ahLst/>
              <a:cxnLst/>
              <a:rect l="l" t="t" r="r" b="b"/>
              <a:pathLst>
                <a:path w="5238" h="234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00"/>
                    <a:pt x="268" y="567"/>
                    <a:pt x="468" y="801"/>
                  </a:cubicBezTo>
                  <a:cubicBezTo>
                    <a:pt x="901" y="1468"/>
                    <a:pt x="1535" y="1935"/>
                    <a:pt x="2269" y="2235"/>
                  </a:cubicBezTo>
                  <a:cubicBezTo>
                    <a:pt x="2484" y="2307"/>
                    <a:pt x="2717" y="2340"/>
                    <a:pt x="2949" y="2340"/>
                  </a:cubicBezTo>
                  <a:cubicBezTo>
                    <a:pt x="3151" y="2340"/>
                    <a:pt x="3351" y="2315"/>
                    <a:pt x="3537" y="2269"/>
                  </a:cubicBezTo>
                  <a:cubicBezTo>
                    <a:pt x="3870" y="2168"/>
                    <a:pt x="4204" y="2035"/>
                    <a:pt x="4504" y="1835"/>
                  </a:cubicBezTo>
                  <a:cubicBezTo>
                    <a:pt x="4771" y="1701"/>
                    <a:pt x="5004" y="1501"/>
                    <a:pt x="5238" y="1268"/>
                  </a:cubicBezTo>
                  <a:lnTo>
                    <a:pt x="5238" y="1268"/>
                  </a:lnTo>
                  <a:cubicBezTo>
                    <a:pt x="4938" y="1401"/>
                    <a:pt x="4671" y="1535"/>
                    <a:pt x="4404" y="1701"/>
                  </a:cubicBezTo>
                  <a:cubicBezTo>
                    <a:pt x="3964" y="1979"/>
                    <a:pt x="3477" y="2112"/>
                    <a:pt x="2986" y="2112"/>
                  </a:cubicBezTo>
                  <a:cubicBezTo>
                    <a:pt x="2768" y="2112"/>
                    <a:pt x="2550" y="2086"/>
                    <a:pt x="2336" y="2035"/>
                  </a:cubicBezTo>
                  <a:cubicBezTo>
                    <a:pt x="1635" y="1768"/>
                    <a:pt x="1035" y="1301"/>
                    <a:pt x="601" y="701"/>
                  </a:cubicBezTo>
                  <a:cubicBezTo>
                    <a:pt x="401" y="467"/>
                    <a:pt x="201" y="234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5242250" y="3685575"/>
              <a:ext cx="60900" cy="86750"/>
            </a:xfrm>
            <a:custGeom>
              <a:avLst/>
              <a:gdLst/>
              <a:ahLst/>
              <a:cxnLst/>
              <a:rect l="l" t="t" r="r" b="b"/>
              <a:pathLst>
                <a:path w="2436" h="3470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635"/>
                    <a:pt x="701" y="1235"/>
                    <a:pt x="1135" y="1802"/>
                  </a:cubicBezTo>
                  <a:cubicBezTo>
                    <a:pt x="1501" y="2369"/>
                    <a:pt x="1935" y="2936"/>
                    <a:pt x="2435" y="3470"/>
                  </a:cubicBezTo>
                  <a:cubicBezTo>
                    <a:pt x="2135" y="2803"/>
                    <a:pt x="1735" y="2202"/>
                    <a:pt x="1301" y="1669"/>
                  </a:cubicBezTo>
                  <a:cubicBezTo>
                    <a:pt x="934" y="1068"/>
                    <a:pt x="467" y="50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4756075" y="2898350"/>
              <a:ext cx="14200" cy="29300"/>
            </a:xfrm>
            <a:custGeom>
              <a:avLst/>
              <a:gdLst/>
              <a:ahLst/>
              <a:cxnLst/>
              <a:rect l="l" t="t" r="r" b="b"/>
              <a:pathLst>
                <a:path w="568" h="117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67" y="301"/>
                    <a:pt x="200" y="634"/>
                  </a:cubicBezTo>
                  <a:cubicBezTo>
                    <a:pt x="325" y="947"/>
                    <a:pt x="450" y="1171"/>
                    <a:pt x="520" y="1171"/>
                  </a:cubicBezTo>
                  <a:cubicBezTo>
                    <a:pt x="525" y="1171"/>
                    <a:pt x="530" y="1170"/>
                    <a:pt x="534" y="1168"/>
                  </a:cubicBezTo>
                  <a:cubicBezTo>
                    <a:pt x="567" y="1168"/>
                    <a:pt x="501" y="868"/>
                    <a:pt x="400" y="568"/>
                  </a:cubicBezTo>
                  <a:cubicBezTo>
                    <a:pt x="267" y="23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4967875" y="2933375"/>
              <a:ext cx="5875" cy="23375"/>
            </a:xfrm>
            <a:custGeom>
              <a:avLst/>
              <a:gdLst/>
              <a:ahLst/>
              <a:cxnLst/>
              <a:rect l="l" t="t" r="r" b="b"/>
              <a:pathLst>
                <a:path w="235" h="935" extrusionOk="0">
                  <a:moveTo>
                    <a:pt x="134" y="1"/>
                  </a:moveTo>
                  <a:cubicBezTo>
                    <a:pt x="68" y="1"/>
                    <a:pt x="1" y="201"/>
                    <a:pt x="1" y="468"/>
                  </a:cubicBezTo>
                  <a:cubicBezTo>
                    <a:pt x="1" y="734"/>
                    <a:pt x="68" y="935"/>
                    <a:pt x="134" y="935"/>
                  </a:cubicBezTo>
                  <a:cubicBezTo>
                    <a:pt x="168" y="935"/>
                    <a:pt x="234" y="734"/>
                    <a:pt x="234" y="468"/>
                  </a:cubicBezTo>
                  <a:cubicBezTo>
                    <a:pt x="234" y="2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4883650" y="3037625"/>
              <a:ext cx="6700" cy="28375"/>
            </a:xfrm>
            <a:custGeom>
              <a:avLst/>
              <a:gdLst/>
              <a:ahLst/>
              <a:cxnLst/>
              <a:rect l="l" t="t" r="r" b="b"/>
              <a:pathLst>
                <a:path w="268" h="1135" extrusionOk="0">
                  <a:moveTo>
                    <a:pt x="101" y="0"/>
                  </a:moveTo>
                  <a:cubicBezTo>
                    <a:pt x="34" y="0"/>
                    <a:pt x="1" y="267"/>
                    <a:pt x="34" y="567"/>
                  </a:cubicBezTo>
                  <a:cubicBezTo>
                    <a:pt x="34" y="901"/>
                    <a:pt x="101" y="1134"/>
                    <a:pt x="168" y="1134"/>
                  </a:cubicBezTo>
                  <a:cubicBezTo>
                    <a:pt x="234" y="1134"/>
                    <a:pt x="268" y="867"/>
                    <a:pt x="234" y="567"/>
                  </a:cubicBezTo>
                  <a:cubicBezTo>
                    <a:pt x="234" y="2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4715200" y="3130225"/>
              <a:ext cx="22550" cy="16775"/>
            </a:xfrm>
            <a:custGeom>
              <a:avLst/>
              <a:gdLst/>
              <a:ahLst/>
              <a:cxnLst/>
              <a:rect l="l" t="t" r="r" b="b"/>
              <a:pathLst>
                <a:path w="902" h="671" extrusionOk="0">
                  <a:moveTo>
                    <a:pt x="66" y="1"/>
                  </a:moveTo>
                  <a:cubicBezTo>
                    <a:pt x="25" y="1"/>
                    <a:pt x="1" y="12"/>
                    <a:pt x="1" y="32"/>
                  </a:cubicBezTo>
                  <a:cubicBezTo>
                    <a:pt x="1" y="99"/>
                    <a:pt x="167" y="199"/>
                    <a:pt x="401" y="366"/>
                  </a:cubicBezTo>
                  <a:cubicBezTo>
                    <a:pt x="614" y="518"/>
                    <a:pt x="772" y="670"/>
                    <a:pt x="823" y="670"/>
                  </a:cubicBezTo>
                  <a:cubicBezTo>
                    <a:pt x="828" y="670"/>
                    <a:pt x="832" y="669"/>
                    <a:pt x="835" y="666"/>
                  </a:cubicBezTo>
                  <a:cubicBezTo>
                    <a:pt x="901" y="666"/>
                    <a:pt x="768" y="366"/>
                    <a:pt x="501" y="199"/>
                  </a:cubicBezTo>
                  <a:cubicBezTo>
                    <a:pt x="338" y="59"/>
                    <a:pt x="159" y="1"/>
                    <a:pt x="6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5002075" y="3230950"/>
              <a:ext cx="14200" cy="17825"/>
            </a:xfrm>
            <a:custGeom>
              <a:avLst/>
              <a:gdLst/>
              <a:ahLst/>
              <a:cxnLst/>
              <a:rect l="l" t="t" r="r" b="b"/>
              <a:pathLst>
                <a:path w="568" h="713" extrusionOk="0">
                  <a:moveTo>
                    <a:pt x="512" y="1"/>
                  </a:moveTo>
                  <a:cubicBezTo>
                    <a:pt x="440" y="1"/>
                    <a:pt x="320" y="127"/>
                    <a:pt x="201" y="306"/>
                  </a:cubicBezTo>
                  <a:cubicBezTo>
                    <a:pt x="67" y="506"/>
                    <a:pt x="1" y="673"/>
                    <a:pt x="67" y="707"/>
                  </a:cubicBezTo>
                  <a:cubicBezTo>
                    <a:pt x="72" y="711"/>
                    <a:pt x="77" y="713"/>
                    <a:pt x="85" y="713"/>
                  </a:cubicBezTo>
                  <a:cubicBezTo>
                    <a:pt x="135" y="713"/>
                    <a:pt x="251" y="614"/>
                    <a:pt x="367" y="440"/>
                  </a:cubicBezTo>
                  <a:cubicBezTo>
                    <a:pt x="534" y="240"/>
                    <a:pt x="568" y="39"/>
                    <a:pt x="534" y="6"/>
                  </a:cubicBezTo>
                  <a:cubicBezTo>
                    <a:pt x="527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4836125" y="3239425"/>
              <a:ext cx="5850" cy="38400"/>
            </a:xfrm>
            <a:custGeom>
              <a:avLst/>
              <a:gdLst/>
              <a:ahLst/>
              <a:cxnLst/>
              <a:rect l="l" t="t" r="r" b="b"/>
              <a:pathLst>
                <a:path w="234" h="1536" extrusionOk="0">
                  <a:moveTo>
                    <a:pt x="101" y="1"/>
                  </a:moveTo>
                  <a:cubicBezTo>
                    <a:pt x="34" y="1"/>
                    <a:pt x="0" y="334"/>
                    <a:pt x="0" y="768"/>
                  </a:cubicBezTo>
                  <a:cubicBezTo>
                    <a:pt x="0" y="1168"/>
                    <a:pt x="34" y="1535"/>
                    <a:pt x="101" y="1535"/>
                  </a:cubicBezTo>
                  <a:cubicBezTo>
                    <a:pt x="201" y="1268"/>
                    <a:pt x="234" y="1035"/>
                    <a:pt x="201" y="768"/>
                  </a:cubicBezTo>
                  <a:cubicBezTo>
                    <a:pt x="201" y="3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4761900" y="3379000"/>
              <a:ext cx="23375" cy="1577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14" y="1"/>
                  </a:moveTo>
                  <a:cubicBezTo>
                    <a:pt x="91" y="1"/>
                    <a:pt x="75" y="7"/>
                    <a:pt x="67" y="22"/>
                  </a:cubicBezTo>
                  <a:cubicBezTo>
                    <a:pt x="1" y="55"/>
                    <a:pt x="201" y="222"/>
                    <a:pt x="434" y="389"/>
                  </a:cubicBezTo>
                  <a:cubicBezTo>
                    <a:pt x="630" y="556"/>
                    <a:pt x="802" y="630"/>
                    <a:pt x="872" y="630"/>
                  </a:cubicBezTo>
                  <a:cubicBezTo>
                    <a:pt x="886" y="630"/>
                    <a:pt x="896" y="627"/>
                    <a:pt x="901" y="622"/>
                  </a:cubicBezTo>
                  <a:cubicBezTo>
                    <a:pt x="935" y="589"/>
                    <a:pt x="801" y="389"/>
                    <a:pt x="568" y="222"/>
                  </a:cubicBezTo>
                  <a:cubicBezTo>
                    <a:pt x="384" y="91"/>
                    <a:pt x="201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4933700" y="3434500"/>
              <a:ext cx="18375" cy="9300"/>
            </a:xfrm>
            <a:custGeom>
              <a:avLst/>
              <a:gdLst/>
              <a:ahLst/>
              <a:cxnLst/>
              <a:rect l="l" t="t" r="r" b="b"/>
              <a:pathLst>
                <a:path w="735" h="372" extrusionOk="0">
                  <a:moveTo>
                    <a:pt x="643" y="0"/>
                  </a:moveTo>
                  <a:cubicBezTo>
                    <a:pt x="568" y="0"/>
                    <a:pt x="458" y="29"/>
                    <a:pt x="334" y="70"/>
                  </a:cubicBezTo>
                  <a:cubicBezTo>
                    <a:pt x="134" y="170"/>
                    <a:pt x="0" y="270"/>
                    <a:pt x="34" y="337"/>
                  </a:cubicBezTo>
                  <a:cubicBezTo>
                    <a:pt x="34" y="360"/>
                    <a:pt x="59" y="371"/>
                    <a:pt x="99" y="371"/>
                  </a:cubicBezTo>
                  <a:cubicBezTo>
                    <a:pt x="171" y="371"/>
                    <a:pt x="293" y="335"/>
                    <a:pt x="401" y="270"/>
                  </a:cubicBezTo>
                  <a:cubicBezTo>
                    <a:pt x="601" y="203"/>
                    <a:pt x="734" y="70"/>
                    <a:pt x="734" y="37"/>
                  </a:cubicBezTo>
                  <a:cubicBezTo>
                    <a:pt x="721" y="11"/>
                    <a:pt x="689" y="0"/>
                    <a:pt x="6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4817775" y="3587125"/>
              <a:ext cx="20875" cy="39275"/>
            </a:xfrm>
            <a:custGeom>
              <a:avLst/>
              <a:gdLst/>
              <a:ahLst/>
              <a:cxnLst/>
              <a:rect l="l" t="t" r="r" b="b"/>
              <a:pathLst>
                <a:path w="835" h="1571" extrusionOk="0">
                  <a:moveTo>
                    <a:pt x="77" y="0"/>
                  </a:moveTo>
                  <a:cubicBezTo>
                    <a:pt x="74" y="0"/>
                    <a:pt x="70" y="1"/>
                    <a:pt x="67" y="3"/>
                  </a:cubicBezTo>
                  <a:cubicBezTo>
                    <a:pt x="1" y="36"/>
                    <a:pt x="134" y="403"/>
                    <a:pt x="368" y="836"/>
                  </a:cubicBezTo>
                  <a:cubicBezTo>
                    <a:pt x="568" y="1270"/>
                    <a:pt x="801" y="1570"/>
                    <a:pt x="835" y="1570"/>
                  </a:cubicBezTo>
                  <a:cubicBezTo>
                    <a:pt x="801" y="1270"/>
                    <a:pt x="701" y="970"/>
                    <a:pt x="534" y="736"/>
                  </a:cubicBezTo>
                  <a:cubicBezTo>
                    <a:pt x="343" y="323"/>
                    <a:pt x="153" y="0"/>
                    <a:pt x="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5021250" y="3579600"/>
              <a:ext cx="19200" cy="28525"/>
            </a:xfrm>
            <a:custGeom>
              <a:avLst/>
              <a:gdLst/>
              <a:ahLst/>
              <a:cxnLst/>
              <a:rect l="l" t="t" r="r" b="b"/>
              <a:pathLst>
                <a:path w="768" h="1141" extrusionOk="0">
                  <a:moveTo>
                    <a:pt x="687" y="0"/>
                  </a:moveTo>
                  <a:cubicBezTo>
                    <a:pt x="609" y="0"/>
                    <a:pt x="424" y="223"/>
                    <a:pt x="268" y="504"/>
                  </a:cubicBezTo>
                  <a:cubicBezTo>
                    <a:pt x="101" y="837"/>
                    <a:pt x="1" y="1104"/>
                    <a:pt x="67" y="1137"/>
                  </a:cubicBezTo>
                  <a:cubicBezTo>
                    <a:pt x="70" y="1140"/>
                    <a:pt x="72" y="1141"/>
                    <a:pt x="76" y="1141"/>
                  </a:cubicBezTo>
                  <a:cubicBezTo>
                    <a:pt x="126" y="1141"/>
                    <a:pt x="312" y="918"/>
                    <a:pt x="468" y="637"/>
                  </a:cubicBezTo>
                  <a:cubicBezTo>
                    <a:pt x="635" y="304"/>
                    <a:pt x="768" y="37"/>
                    <a:pt x="701" y="3"/>
                  </a:cubicBezTo>
                  <a:cubicBezTo>
                    <a:pt x="697" y="1"/>
                    <a:pt x="692" y="0"/>
                    <a:pt x="6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4934525" y="3733050"/>
              <a:ext cx="11700" cy="36775"/>
            </a:xfrm>
            <a:custGeom>
              <a:avLst/>
              <a:gdLst/>
              <a:ahLst/>
              <a:cxnLst/>
              <a:rect l="l" t="t" r="r" b="b"/>
              <a:pathLst>
                <a:path w="468" h="1471" extrusionOk="0">
                  <a:moveTo>
                    <a:pt x="79" y="1"/>
                  </a:moveTo>
                  <a:cubicBezTo>
                    <a:pt x="74" y="1"/>
                    <a:pt x="71" y="1"/>
                    <a:pt x="67" y="3"/>
                  </a:cubicBezTo>
                  <a:cubicBezTo>
                    <a:pt x="1" y="36"/>
                    <a:pt x="101" y="337"/>
                    <a:pt x="167" y="737"/>
                  </a:cubicBezTo>
                  <a:cubicBezTo>
                    <a:pt x="234" y="1137"/>
                    <a:pt x="234" y="1471"/>
                    <a:pt x="301" y="1471"/>
                  </a:cubicBezTo>
                  <a:cubicBezTo>
                    <a:pt x="368" y="1471"/>
                    <a:pt x="468" y="1137"/>
                    <a:pt x="401" y="704"/>
                  </a:cubicBezTo>
                  <a:cubicBezTo>
                    <a:pt x="338" y="292"/>
                    <a:pt x="154" y="1"/>
                    <a:pt x="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4835300" y="3840575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54" y="1"/>
                  </a:moveTo>
                  <a:cubicBezTo>
                    <a:pt x="46" y="1"/>
                    <a:pt x="39" y="2"/>
                    <a:pt x="33" y="5"/>
                  </a:cubicBezTo>
                  <a:cubicBezTo>
                    <a:pt x="0" y="39"/>
                    <a:pt x="134" y="272"/>
                    <a:pt x="334" y="506"/>
                  </a:cubicBezTo>
                  <a:cubicBezTo>
                    <a:pt x="547" y="719"/>
                    <a:pt x="733" y="877"/>
                    <a:pt x="789" y="877"/>
                  </a:cubicBezTo>
                  <a:cubicBezTo>
                    <a:pt x="794" y="877"/>
                    <a:pt x="798" y="875"/>
                    <a:pt x="801" y="872"/>
                  </a:cubicBezTo>
                  <a:cubicBezTo>
                    <a:pt x="867" y="806"/>
                    <a:pt x="734" y="606"/>
                    <a:pt x="500" y="372"/>
                  </a:cubicBezTo>
                  <a:cubicBezTo>
                    <a:pt x="318" y="159"/>
                    <a:pt x="135" y="1"/>
                    <a:pt x="5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5064625" y="3875600"/>
              <a:ext cx="23375" cy="21925"/>
            </a:xfrm>
            <a:custGeom>
              <a:avLst/>
              <a:gdLst/>
              <a:ahLst/>
              <a:cxnLst/>
              <a:rect l="l" t="t" r="r" b="b"/>
              <a:pathLst>
                <a:path w="935" h="877" extrusionOk="0">
                  <a:moveTo>
                    <a:pt x="851" y="0"/>
                  </a:moveTo>
                  <a:cubicBezTo>
                    <a:pt x="787" y="0"/>
                    <a:pt x="577" y="129"/>
                    <a:pt x="367" y="339"/>
                  </a:cubicBezTo>
                  <a:cubicBezTo>
                    <a:pt x="134" y="606"/>
                    <a:pt x="0" y="806"/>
                    <a:pt x="34" y="872"/>
                  </a:cubicBezTo>
                  <a:cubicBezTo>
                    <a:pt x="37" y="875"/>
                    <a:pt x="41" y="877"/>
                    <a:pt x="47" y="877"/>
                  </a:cubicBezTo>
                  <a:cubicBezTo>
                    <a:pt x="107" y="877"/>
                    <a:pt x="321" y="719"/>
                    <a:pt x="534" y="506"/>
                  </a:cubicBezTo>
                  <a:cubicBezTo>
                    <a:pt x="768" y="272"/>
                    <a:pt x="934" y="39"/>
                    <a:pt x="868" y="5"/>
                  </a:cubicBezTo>
                  <a:cubicBezTo>
                    <a:pt x="864" y="2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943700" y="4000750"/>
              <a:ext cx="8375" cy="34275"/>
            </a:xfrm>
            <a:custGeom>
              <a:avLst/>
              <a:gdLst/>
              <a:ahLst/>
              <a:cxnLst/>
              <a:rect l="l" t="t" r="r" b="b"/>
              <a:pathLst>
                <a:path w="335" h="1371" extrusionOk="0">
                  <a:moveTo>
                    <a:pt x="257" y="0"/>
                  </a:moveTo>
                  <a:cubicBezTo>
                    <a:pt x="191" y="0"/>
                    <a:pt x="97" y="290"/>
                    <a:pt x="34" y="670"/>
                  </a:cubicBezTo>
                  <a:cubicBezTo>
                    <a:pt x="1" y="1037"/>
                    <a:pt x="1" y="1370"/>
                    <a:pt x="34" y="1370"/>
                  </a:cubicBezTo>
                  <a:cubicBezTo>
                    <a:pt x="101" y="1370"/>
                    <a:pt x="201" y="1070"/>
                    <a:pt x="267" y="703"/>
                  </a:cubicBezTo>
                  <a:cubicBezTo>
                    <a:pt x="301" y="303"/>
                    <a:pt x="334" y="3"/>
                    <a:pt x="267" y="3"/>
                  </a:cubicBezTo>
                  <a:cubicBezTo>
                    <a:pt x="264" y="1"/>
                    <a:pt x="261" y="0"/>
                    <a:pt x="25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846125" y="4074950"/>
              <a:ext cx="18375" cy="27625"/>
            </a:xfrm>
            <a:custGeom>
              <a:avLst/>
              <a:gdLst/>
              <a:ahLst/>
              <a:cxnLst/>
              <a:rect l="l" t="t" r="r" b="b"/>
              <a:pathLst>
                <a:path w="735" h="1105" extrusionOk="0">
                  <a:moveTo>
                    <a:pt x="76" y="0"/>
                  </a:moveTo>
                  <a:cubicBezTo>
                    <a:pt x="72" y="0"/>
                    <a:pt x="70" y="1"/>
                    <a:pt x="67" y="4"/>
                  </a:cubicBezTo>
                  <a:cubicBezTo>
                    <a:pt x="1" y="37"/>
                    <a:pt x="101" y="304"/>
                    <a:pt x="268" y="604"/>
                  </a:cubicBezTo>
                  <a:cubicBezTo>
                    <a:pt x="468" y="904"/>
                    <a:pt x="635" y="1104"/>
                    <a:pt x="701" y="1104"/>
                  </a:cubicBezTo>
                  <a:cubicBezTo>
                    <a:pt x="735" y="1071"/>
                    <a:pt x="668" y="804"/>
                    <a:pt x="468" y="504"/>
                  </a:cubicBezTo>
                  <a:cubicBezTo>
                    <a:pt x="312" y="223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5031275" y="4186625"/>
              <a:ext cx="29200" cy="19775"/>
            </a:xfrm>
            <a:custGeom>
              <a:avLst/>
              <a:gdLst/>
              <a:ahLst/>
              <a:cxnLst/>
              <a:rect l="l" t="t" r="r" b="b"/>
              <a:pathLst>
                <a:path w="1168" h="791" extrusionOk="0">
                  <a:moveTo>
                    <a:pt x="1110" y="0"/>
                  </a:moveTo>
                  <a:cubicBezTo>
                    <a:pt x="1026" y="0"/>
                    <a:pt x="767" y="102"/>
                    <a:pt x="534" y="307"/>
                  </a:cubicBezTo>
                  <a:cubicBezTo>
                    <a:pt x="234" y="507"/>
                    <a:pt x="0" y="740"/>
                    <a:pt x="33" y="774"/>
                  </a:cubicBezTo>
                  <a:cubicBezTo>
                    <a:pt x="39" y="785"/>
                    <a:pt x="52" y="791"/>
                    <a:pt x="71" y="791"/>
                  </a:cubicBezTo>
                  <a:cubicBezTo>
                    <a:pt x="161" y="791"/>
                    <a:pt x="386" y="666"/>
                    <a:pt x="634" y="473"/>
                  </a:cubicBezTo>
                  <a:cubicBezTo>
                    <a:pt x="934" y="273"/>
                    <a:pt x="1168" y="40"/>
                    <a:pt x="1134" y="6"/>
                  </a:cubicBezTo>
                  <a:cubicBezTo>
                    <a:pt x="1130" y="2"/>
                    <a:pt x="1122" y="0"/>
                    <a:pt x="11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4894500" y="4257650"/>
              <a:ext cx="9200" cy="39225"/>
            </a:xfrm>
            <a:custGeom>
              <a:avLst/>
              <a:gdLst/>
              <a:ahLst/>
              <a:cxnLst/>
              <a:rect l="l" t="t" r="r" b="b"/>
              <a:pathLst>
                <a:path w="368" h="1569" extrusionOk="0">
                  <a:moveTo>
                    <a:pt x="201" y="1"/>
                  </a:moveTo>
                  <a:cubicBezTo>
                    <a:pt x="134" y="34"/>
                    <a:pt x="167" y="368"/>
                    <a:pt x="134" y="768"/>
                  </a:cubicBezTo>
                  <a:cubicBezTo>
                    <a:pt x="67" y="1202"/>
                    <a:pt x="0" y="1535"/>
                    <a:pt x="67" y="1569"/>
                  </a:cubicBezTo>
                  <a:cubicBezTo>
                    <a:pt x="134" y="1569"/>
                    <a:pt x="301" y="1235"/>
                    <a:pt x="334" y="801"/>
                  </a:cubicBezTo>
                  <a:cubicBezTo>
                    <a:pt x="367" y="368"/>
                    <a:pt x="267" y="1"/>
                    <a:pt x="2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944525" y="4434350"/>
              <a:ext cx="18375" cy="20250"/>
            </a:xfrm>
            <a:custGeom>
              <a:avLst/>
              <a:gdLst/>
              <a:ahLst/>
              <a:cxnLst/>
              <a:rect l="l" t="t" r="r" b="b"/>
              <a:pathLst>
                <a:path w="735" h="810" extrusionOk="0">
                  <a:moveTo>
                    <a:pt x="79" y="0"/>
                  </a:moveTo>
                  <a:cubicBezTo>
                    <a:pt x="74" y="0"/>
                    <a:pt x="71" y="2"/>
                    <a:pt x="68" y="4"/>
                  </a:cubicBezTo>
                  <a:cubicBezTo>
                    <a:pt x="1" y="71"/>
                    <a:pt x="101" y="271"/>
                    <a:pt x="268" y="471"/>
                  </a:cubicBezTo>
                  <a:cubicBezTo>
                    <a:pt x="420" y="654"/>
                    <a:pt x="600" y="809"/>
                    <a:pt x="656" y="809"/>
                  </a:cubicBezTo>
                  <a:cubicBezTo>
                    <a:pt x="661" y="809"/>
                    <a:pt x="665" y="808"/>
                    <a:pt x="668" y="805"/>
                  </a:cubicBezTo>
                  <a:cubicBezTo>
                    <a:pt x="735" y="738"/>
                    <a:pt x="635" y="538"/>
                    <a:pt x="435" y="338"/>
                  </a:cubicBezTo>
                  <a:cubicBezTo>
                    <a:pt x="282" y="155"/>
                    <a:pt x="130" y="0"/>
                    <a:pt x="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4867825" y="4528625"/>
              <a:ext cx="23375" cy="31025"/>
            </a:xfrm>
            <a:custGeom>
              <a:avLst/>
              <a:gdLst/>
              <a:ahLst/>
              <a:cxnLst/>
              <a:rect l="l" t="t" r="r" b="b"/>
              <a:pathLst>
                <a:path w="935" h="1241" extrusionOk="0">
                  <a:moveTo>
                    <a:pt x="46" y="0"/>
                  </a:moveTo>
                  <a:cubicBezTo>
                    <a:pt x="42" y="0"/>
                    <a:pt x="37" y="1"/>
                    <a:pt x="33" y="3"/>
                  </a:cubicBezTo>
                  <a:cubicBezTo>
                    <a:pt x="0" y="36"/>
                    <a:pt x="133" y="336"/>
                    <a:pt x="367" y="703"/>
                  </a:cubicBezTo>
                  <a:cubicBezTo>
                    <a:pt x="586" y="1016"/>
                    <a:pt x="804" y="1240"/>
                    <a:pt x="886" y="1240"/>
                  </a:cubicBezTo>
                  <a:cubicBezTo>
                    <a:pt x="892" y="1240"/>
                    <a:pt x="896" y="1239"/>
                    <a:pt x="901" y="1237"/>
                  </a:cubicBezTo>
                  <a:cubicBezTo>
                    <a:pt x="934" y="1204"/>
                    <a:pt x="801" y="904"/>
                    <a:pt x="567" y="570"/>
                  </a:cubicBezTo>
                  <a:cubicBezTo>
                    <a:pt x="347" y="255"/>
                    <a:pt x="127" y="0"/>
                    <a:pt x="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5084625" y="4411800"/>
              <a:ext cx="8375" cy="15300"/>
            </a:xfrm>
            <a:custGeom>
              <a:avLst/>
              <a:gdLst/>
              <a:ahLst/>
              <a:cxnLst/>
              <a:rect l="l" t="t" r="r" b="b"/>
              <a:pathLst>
                <a:path w="335" h="612" extrusionOk="0">
                  <a:moveTo>
                    <a:pt x="278" y="1"/>
                  </a:moveTo>
                  <a:cubicBezTo>
                    <a:pt x="208" y="1"/>
                    <a:pt x="98" y="123"/>
                    <a:pt x="68" y="273"/>
                  </a:cubicBezTo>
                  <a:cubicBezTo>
                    <a:pt x="1" y="439"/>
                    <a:pt x="1" y="606"/>
                    <a:pt x="68" y="606"/>
                  </a:cubicBezTo>
                  <a:cubicBezTo>
                    <a:pt x="75" y="610"/>
                    <a:pt x="82" y="611"/>
                    <a:pt x="90" y="611"/>
                  </a:cubicBezTo>
                  <a:cubicBezTo>
                    <a:pt x="155" y="611"/>
                    <a:pt x="241" y="489"/>
                    <a:pt x="301" y="339"/>
                  </a:cubicBezTo>
                  <a:cubicBezTo>
                    <a:pt x="334" y="173"/>
                    <a:pt x="334" y="6"/>
                    <a:pt x="301" y="6"/>
                  </a:cubicBezTo>
                  <a:cubicBezTo>
                    <a:pt x="294" y="2"/>
                    <a:pt x="286" y="1"/>
                    <a:pt x="2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4998750" y="4644550"/>
              <a:ext cx="11625" cy="34325"/>
            </a:xfrm>
            <a:custGeom>
              <a:avLst/>
              <a:gdLst/>
              <a:ahLst/>
              <a:cxnLst/>
              <a:rect l="l" t="t" r="r" b="b"/>
              <a:pathLst>
                <a:path w="465" h="1373" extrusionOk="0">
                  <a:moveTo>
                    <a:pt x="342" y="0"/>
                  </a:moveTo>
                  <a:cubicBezTo>
                    <a:pt x="339" y="0"/>
                    <a:pt x="337" y="1"/>
                    <a:pt x="334" y="3"/>
                  </a:cubicBezTo>
                  <a:cubicBezTo>
                    <a:pt x="300" y="3"/>
                    <a:pt x="267" y="303"/>
                    <a:pt x="167" y="670"/>
                  </a:cubicBezTo>
                  <a:cubicBezTo>
                    <a:pt x="100" y="1037"/>
                    <a:pt x="0" y="1337"/>
                    <a:pt x="33" y="1370"/>
                  </a:cubicBezTo>
                  <a:cubicBezTo>
                    <a:pt x="37" y="1372"/>
                    <a:pt x="41" y="1373"/>
                    <a:pt x="46" y="1373"/>
                  </a:cubicBezTo>
                  <a:cubicBezTo>
                    <a:pt x="122" y="1373"/>
                    <a:pt x="306" y="1114"/>
                    <a:pt x="400" y="736"/>
                  </a:cubicBezTo>
                  <a:cubicBezTo>
                    <a:pt x="464" y="353"/>
                    <a:pt x="406" y="0"/>
                    <a:pt x="3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5044600" y="3046675"/>
              <a:ext cx="13375" cy="21100"/>
            </a:xfrm>
            <a:custGeom>
              <a:avLst/>
              <a:gdLst/>
              <a:ahLst/>
              <a:cxnLst/>
              <a:rect l="l" t="t" r="r" b="b"/>
              <a:pathLst>
                <a:path w="535" h="844" extrusionOk="0">
                  <a:moveTo>
                    <a:pt x="78" y="1"/>
                  </a:moveTo>
                  <a:cubicBezTo>
                    <a:pt x="74" y="1"/>
                    <a:pt x="70" y="2"/>
                    <a:pt x="67" y="5"/>
                  </a:cubicBezTo>
                  <a:cubicBezTo>
                    <a:pt x="1" y="38"/>
                    <a:pt x="67" y="239"/>
                    <a:pt x="168" y="472"/>
                  </a:cubicBezTo>
                  <a:cubicBezTo>
                    <a:pt x="259" y="686"/>
                    <a:pt x="378" y="843"/>
                    <a:pt x="449" y="843"/>
                  </a:cubicBezTo>
                  <a:cubicBezTo>
                    <a:pt x="456" y="843"/>
                    <a:pt x="462" y="842"/>
                    <a:pt x="468" y="839"/>
                  </a:cubicBezTo>
                  <a:cubicBezTo>
                    <a:pt x="534" y="806"/>
                    <a:pt x="468" y="606"/>
                    <a:pt x="368" y="372"/>
                  </a:cubicBezTo>
                  <a:cubicBezTo>
                    <a:pt x="246" y="159"/>
                    <a:pt x="124" y="1"/>
                    <a:pt x="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4881150" y="2742925"/>
              <a:ext cx="31725" cy="31250"/>
            </a:xfrm>
            <a:custGeom>
              <a:avLst/>
              <a:gdLst/>
              <a:ahLst/>
              <a:cxnLst/>
              <a:rect l="l" t="t" r="r" b="b"/>
              <a:pathLst>
                <a:path w="1269" h="1250" extrusionOk="0">
                  <a:moveTo>
                    <a:pt x="1195" y="0"/>
                  </a:moveTo>
                  <a:cubicBezTo>
                    <a:pt x="1075" y="0"/>
                    <a:pt x="763" y="190"/>
                    <a:pt x="501" y="480"/>
                  </a:cubicBezTo>
                  <a:cubicBezTo>
                    <a:pt x="168" y="814"/>
                    <a:pt x="1" y="1214"/>
                    <a:pt x="67" y="1247"/>
                  </a:cubicBezTo>
                  <a:cubicBezTo>
                    <a:pt x="71" y="1249"/>
                    <a:pt x="74" y="1250"/>
                    <a:pt x="78" y="1250"/>
                  </a:cubicBezTo>
                  <a:cubicBezTo>
                    <a:pt x="153" y="1250"/>
                    <a:pt x="348" y="933"/>
                    <a:pt x="635" y="647"/>
                  </a:cubicBezTo>
                  <a:cubicBezTo>
                    <a:pt x="968" y="313"/>
                    <a:pt x="1268" y="80"/>
                    <a:pt x="1235" y="13"/>
                  </a:cubicBezTo>
                  <a:cubicBezTo>
                    <a:pt x="1226" y="4"/>
                    <a:pt x="1213" y="0"/>
                    <a:pt x="11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5025425" y="2712900"/>
              <a:ext cx="15875" cy="27025"/>
            </a:xfrm>
            <a:custGeom>
              <a:avLst/>
              <a:gdLst/>
              <a:ahLst/>
              <a:cxnLst/>
              <a:rect l="l" t="t" r="r" b="b"/>
              <a:pathLst>
                <a:path w="635" h="1081" extrusionOk="0">
                  <a:moveTo>
                    <a:pt x="90" y="0"/>
                  </a:moveTo>
                  <a:cubicBezTo>
                    <a:pt x="79" y="0"/>
                    <a:pt x="72" y="5"/>
                    <a:pt x="67" y="13"/>
                  </a:cubicBezTo>
                  <a:cubicBezTo>
                    <a:pt x="1" y="47"/>
                    <a:pt x="134" y="280"/>
                    <a:pt x="301" y="547"/>
                  </a:cubicBezTo>
                  <a:cubicBezTo>
                    <a:pt x="434" y="847"/>
                    <a:pt x="534" y="1081"/>
                    <a:pt x="601" y="1081"/>
                  </a:cubicBezTo>
                  <a:cubicBezTo>
                    <a:pt x="634" y="1047"/>
                    <a:pt x="601" y="780"/>
                    <a:pt x="468" y="447"/>
                  </a:cubicBezTo>
                  <a:cubicBezTo>
                    <a:pt x="352" y="186"/>
                    <a:pt x="160" y="0"/>
                    <a:pt x="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4637650" y="2816550"/>
              <a:ext cx="14200" cy="28525"/>
            </a:xfrm>
            <a:custGeom>
              <a:avLst/>
              <a:gdLst/>
              <a:ahLst/>
              <a:cxnLst/>
              <a:rect l="l" t="t" r="r" b="b"/>
              <a:pathLst>
                <a:path w="568" h="1141" extrusionOk="0">
                  <a:moveTo>
                    <a:pt x="487" y="0"/>
                  </a:moveTo>
                  <a:cubicBezTo>
                    <a:pt x="417" y="0"/>
                    <a:pt x="292" y="225"/>
                    <a:pt x="167" y="537"/>
                  </a:cubicBezTo>
                  <a:cubicBezTo>
                    <a:pt x="34" y="837"/>
                    <a:pt x="0" y="1138"/>
                    <a:pt x="34" y="1138"/>
                  </a:cubicBezTo>
                  <a:cubicBezTo>
                    <a:pt x="40" y="1140"/>
                    <a:pt x="47" y="1141"/>
                    <a:pt x="53" y="1141"/>
                  </a:cubicBezTo>
                  <a:cubicBezTo>
                    <a:pt x="147" y="1141"/>
                    <a:pt x="242" y="916"/>
                    <a:pt x="367" y="604"/>
                  </a:cubicBezTo>
                  <a:cubicBezTo>
                    <a:pt x="501" y="304"/>
                    <a:pt x="568" y="37"/>
                    <a:pt x="501" y="4"/>
                  </a:cubicBezTo>
                  <a:cubicBezTo>
                    <a:pt x="497" y="1"/>
                    <a:pt x="492" y="0"/>
                    <a:pt x="4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4628475" y="2983275"/>
              <a:ext cx="24200" cy="19775"/>
            </a:xfrm>
            <a:custGeom>
              <a:avLst/>
              <a:gdLst/>
              <a:ahLst/>
              <a:cxnLst/>
              <a:rect l="l" t="t" r="r" b="b"/>
              <a:pathLst>
                <a:path w="968" h="791" extrusionOk="0">
                  <a:moveTo>
                    <a:pt x="18" y="1"/>
                  </a:moveTo>
                  <a:cubicBezTo>
                    <a:pt x="10" y="1"/>
                    <a:pt x="4" y="3"/>
                    <a:pt x="1" y="6"/>
                  </a:cubicBezTo>
                  <a:cubicBezTo>
                    <a:pt x="1" y="73"/>
                    <a:pt x="134" y="273"/>
                    <a:pt x="401" y="473"/>
                  </a:cubicBezTo>
                  <a:cubicBezTo>
                    <a:pt x="621" y="666"/>
                    <a:pt x="819" y="790"/>
                    <a:pt x="900" y="790"/>
                  </a:cubicBezTo>
                  <a:cubicBezTo>
                    <a:pt x="917" y="790"/>
                    <a:pt x="929" y="785"/>
                    <a:pt x="935" y="773"/>
                  </a:cubicBezTo>
                  <a:cubicBezTo>
                    <a:pt x="968" y="740"/>
                    <a:pt x="801" y="540"/>
                    <a:pt x="534" y="306"/>
                  </a:cubicBezTo>
                  <a:cubicBezTo>
                    <a:pt x="325" y="127"/>
                    <a:pt x="89" y="1"/>
                    <a:pt x="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4906175" y="2598975"/>
              <a:ext cx="10025" cy="19200"/>
            </a:xfrm>
            <a:custGeom>
              <a:avLst/>
              <a:gdLst/>
              <a:ahLst/>
              <a:cxnLst/>
              <a:rect l="l" t="t" r="r" b="b"/>
              <a:pathLst>
                <a:path w="401" h="768" extrusionOk="0">
                  <a:moveTo>
                    <a:pt x="67" y="0"/>
                  </a:moveTo>
                  <a:cubicBezTo>
                    <a:pt x="0" y="0"/>
                    <a:pt x="34" y="200"/>
                    <a:pt x="101" y="434"/>
                  </a:cubicBezTo>
                  <a:cubicBezTo>
                    <a:pt x="201" y="634"/>
                    <a:pt x="301" y="767"/>
                    <a:pt x="367" y="767"/>
                  </a:cubicBezTo>
                  <a:cubicBezTo>
                    <a:pt x="401" y="767"/>
                    <a:pt x="401" y="567"/>
                    <a:pt x="301" y="367"/>
                  </a:cubicBezTo>
                  <a:cubicBezTo>
                    <a:pt x="234" y="1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5165525" y="2668175"/>
              <a:ext cx="8375" cy="26800"/>
            </a:xfrm>
            <a:custGeom>
              <a:avLst/>
              <a:gdLst/>
              <a:ahLst/>
              <a:cxnLst/>
              <a:rect l="l" t="t" r="r" b="b"/>
              <a:pathLst>
                <a:path w="335" h="1072" extrusionOk="0">
                  <a:moveTo>
                    <a:pt x="301" y="1"/>
                  </a:moveTo>
                  <a:cubicBezTo>
                    <a:pt x="234" y="1"/>
                    <a:pt x="134" y="234"/>
                    <a:pt x="67" y="535"/>
                  </a:cubicBezTo>
                  <a:cubicBezTo>
                    <a:pt x="34" y="835"/>
                    <a:pt x="1" y="1068"/>
                    <a:pt x="67" y="1068"/>
                  </a:cubicBezTo>
                  <a:cubicBezTo>
                    <a:pt x="72" y="1070"/>
                    <a:pt x="76" y="1072"/>
                    <a:pt x="80" y="1072"/>
                  </a:cubicBezTo>
                  <a:cubicBezTo>
                    <a:pt x="147" y="1072"/>
                    <a:pt x="238" y="849"/>
                    <a:pt x="301" y="568"/>
                  </a:cubicBezTo>
                  <a:cubicBezTo>
                    <a:pt x="334" y="268"/>
                    <a:pt x="334" y="34"/>
                    <a:pt x="3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5225575" y="2781525"/>
              <a:ext cx="15875" cy="32700"/>
            </a:xfrm>
            <a:custGeom>
              <a:avLst/>
              <a:gdLst/>
              <a:ahLst/>
              <a:cxnLst/>
              <a:rect l="l" t="t" r="r" b="b"/>
              <a:pathLst>
                <a:path w="635" h="1308" extrusionOk="0">
                  <a:moveTo>
                    <a:pt x="561" y="1"/>
                  </a:moveTo>
                  <a:cubicBezTo>
                    <a:pt x="517" y="1"/>
                    <a:pt x="359" y="287"/>
                    <a:pt x="200" y="604"/>
                  </a:cubicBezTo>
                  <a:cubicBezTo>
                    <a:pt x="67" y="971"/>
                    <a:pt x="0" y="1304"/>
                    <a:pt x="34" y="1304"/>
                  </a:cubicBezTo>
                  <a:cubicBezTo>
                    <a:pt x="37" y="1306"/>
                    <a:pt x="41" y="1307"/>
                    <a:pt x="46" y="1307"/>
                  </a:cubicBezTo>
                  <a:cubicBezTo>
                    <a:pt x="116" y="1307"/>
                    <a:pt x="243" y="1050"/>
                    <a:pt x="401" y="704"/>
                  </a:cubicBezTo>
                  <a:cubicBezTo>
                    <a:pt x="567" y="337"/>
                    <a:pt x="634" y="37"/>
                    <a:pt x="567" y="3"/>
                  </a:cubicBezTo>
                  <a:cubicBezTo>
                    <a:pt x="566" y="2"/>
                    <a:pt x="564" y="1"/>
                    <a:pt x="56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5165525" y="2875775"/>
              <a:ext cx="20050" cy="35100"/>
            </a:xfrm>
            <a:custGeom>
              <a:avLst/>
              <a:gdLst/>
              <a:ahLst/>
              <a:cxnLst/>
              <a:rect l="l" t="t" r="r" b="b"/>
              <a:pathLst>
                <a:path w="802" h="1404" extrusionOk="0">
                  <a:moveTo>
                    <a:pt x="74" y="0"/>
                  </a:moveTo>
                  <a:cubicBezTo>
                    <a:pt x="71" y="0"/>
                    <a:pt x="69" y="1"/>
                    <a:pt x="67" y="3"/>
                  </a:cubicBezTo>
                  <a:cubicBezTo>
                    <a:pt x="1" y="36"/>
                    <a:pt x="101" y="370"/>
                    <a:pt x="301" y="737"/>
                  </a:cubicBezTo>
                  <a:cubicBezTo>
                    <a:pt x="501" y="1137"/>
                    <a:pt x="701" y="1404"/>
                    <a:pt x="768" y="1404"/>
                  </a:cubicBezTo>
                  <a:cubicBezTo>
                    <a:pt x="801" y="1371"/>
                    <a:pt x="701" y="1037"/>
                    <a:pt x="501" y="637"/>
                  </a:cubicBezTo>
                  <a:cubicBezTo>
                    <a:pt x="311" y="288"/>
                    <a:pt x="121" y="0"/>
                    <a:pt x="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5273100" y="2981650"/>
              <a:ext cx="12525" cy="25125"/>
            </a:xfrm>
            <a:custGeom>
              <a:avLst/>
              <a:gdLst/>
              <a:ahLst/>
              <a:cxnLst/>
              <a:rect l="l" t="t" r="r" b="b"/>
              <a:pathLst>
                <a:path w="501" h="1005" extrusionOk="0">
                  <a:moveTo>
                    <a:pt x="425" y="1"/>
                  </a:moveTo>
                  <a:cubicBezTo>
                    <a:pt x="377" y="1"/>
                    <a:pt x="229" y="193"/>
                    <a:pt x="167" y="471"/>
                  </a:cubicBezTo>
                  <a:cubicBezTo>
                    <a:pt x="67" y="738"/>
                    <a:pt x="1" y="972"/>
                    <a:pt x="67" y="1005"/>
                  </a:cubicBezTo>
                  <a:cubicBezTo>
                    <a:pt x="134" y="1005"/>
                    <a:pt x="267" y="805"/>
                    <a:pt x="368" y="538"/>
                  </a:cubicBezTo>
                  <a:cubicBezTo>
                    <a:pt x="434" y="271"/>
                    <a:pt x="501" y="4"/>
                    <a:pt x="434" y="4"/>
                  </a:cubicBezTo>
                  <a:cubicBezTo>
                    <a:pt x="432" y="2"/>
                    <a:pt x="429" y="1"/>
                    <a:pt x="4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5183050" y="3085025"/>
              <a:ext cx="12525" cy="16125"/>
            </a:xfrm>
            <a:custGeom>
              <a:avLst/>
              <a:gdLst/>
              <a:ahLst/>
              <a:cxnLst/>
              <a:rect l="l" t="t" r="r" b="b"/>
              <a:pathLst>
                <a:path w="501" h="645" extrusionOk="0">
                  <a:moveTo>
                    <a:pt x="80" y="0"/>
                  </a:moveTo>
                  <a:cubicBezTo>
                    <a:pt x="75" y="0"/>
                    <a:pt x="70" y="2"/>
                    <a:pt x="67" y="6"/>
                  </a:cubicBezTo>
                  <a:cubicBezTo>
                    <a:pt x="0" y="39"/>
                    <a:pt x="33" y="206"/>
                    <a:pt x="167" y="372"/>
                  </a:cubicBezTo>
                  <a:cubicBezTo>
                    <a:pt x="256" y="522"/>
                    <a:pt x="373" y="644"/>
                    <a:pt x="420" y="644"/>
                  </a:cubicBezTo>
                  <a:cubicBezTo>
                    <a:pt x="426" y="644"/>
                    <a:pt x="430" y="643"/>
                    <a:pt x="434" y="639"/>
                  </a:cubicBezTo>
                  <a:cubicBezTo>
                    <a:pt x="500" y="606"/>
                    <a:pt x="434" y="439"/>
                    <a:pt x="334" y="272"/>
                  </a:cubicBezTo>
                  <a:cubicBezTo>
                    <a:pt x="244" y="123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5184700" y="3267700"/>
              <a:ext cx="27550" cy="27725"/>
            </a:xfrm>
            <a:custGeom>
              <a:avLst/>
              <a:gdLst/>
              <a:ahLst/>
              <a:cxnLst/>
              <a:rect l="l" t="t" r="r" b="b"/>
              <a:pathLst>
                <a:path w="1102" h="1109" extrusionOk="0">
                  <a:moveTo>
                    <a:pt x="78" y="0"/>
                  </a:moveTo>
                  <a:cubicBezTo>
                    <a:pt x="74" y="0"/>
                    <a:pt x="70" y="1"/>
                    <a:pt x="67" y="4"/>
                  </a:cubicBezTo>
                  <a:cubicBezTo>
                    <a:pt x="1" y="70"/>
                    <a:pt x="201" y="337"/>
                    <a:pt x="468" y="638"/>
                  </a:cubicBezTo>
                  <a:cubicBezTo>
                    <a:pt x="746" y="916"/>
                    <a:pt x="967" y="1108"/>
                    <a:pt x="1051" y="1108"/>
                  </a:cubicBezTo>
                  <a:cubicBezTo>
                    <a:pt x="1058" y="1108"/>
                    <a:pt x="1063" y="1107"/>
                    <a:pt x="1068" y="1105"/>
                  </a:cubicBezTo>
                  <a:cubicBezTo>
                    <a:pt x="1102" y="1038"/>
                    <a:pt x="901" y="771"/>
                    <a:pt x="635" y="471"/>
                  </a:cubicBezTo>
                  <a:cubicBezTo>
                    <a:pt x="387" y="192"/>
                    <a:pt x="140" y="0"/>
                    <a:pt x="7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5294775" y="3156575"/>
              <a:ext cx="23375" cy="27100"/>
            </a:xfrm>
            <a:custGeom>
              <a:avLst/>
              <a:gdLst/>
              <a:ahLst/>
              <a:cxnLst/>
              <a:rect l="l" t="t" r="r" b="b"/>
              <a:pathLst>
                <a:path w="935" h="1084" extrusionOk="0">
                  <a:moveTo>
                    <a:pt x="63" y="1"/>
                  </a:moveTo>
                  <a:cubicBezTo>
                    <a:pt x="52" y="1"/>
                    <a:pt x="42" y="4"/>
                    <a:pt x="34" y="12"/>
                  </a:cubicBezTo>
                  <a:cubicBezTo>
                    <a:pt x="1" y="46"/>
                    <a:pt x="134" y="312"/>
                    <a:pt x="368" y="613"/>
                  </a:cubicBezTo>
                  <a:cubicBezTo>
                    <a:pt x="584" y="891"/>
                    <a:pt x="801" y="1083"/>
                    <a:pt x="884" y="1083"/>
                  </a:cubicBezTo>
                  <a:cubicBezTo>
                    <a:pt x="891" y="1083"/>
                    <a:pt x="897" y="1082"/>
                    <a:pt x="902" y="1080"/>
                  </a:cubicBezTo>
                  <a:cubicBezTo>
                    <a:pt x="935" y="1046"/>
                    <a:pt x="768" y="779"/>
                    <a:pt x="535" y="479"/>
                  </a:cubicBezTo>
                  <a:cubicBezTo>
                    <a:pt x="328" y="214"/>
                    <a:pt x="148" y="1"/>
                    <a:pt x="6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5374000" y="3304475"/>
              <a:ext cx="18375" cy="32625"/>
            </a:xfrm>
            <a:custGeom>
              <a:avLst/>
              <a:gdLst/>
              <a:ahLst/>
              <a:cxnLst/>
              <a:rect l="l" t="t" r="r" b="b"/>
              <a:pathLst>
                <a:path w="735" h="1305" extrusionOk="0">
                  <a:moveTo>
                    <a:pt x="668" y="0"/>
                  </a:moveTo>
                  <a:cubicBezTo>
                    <a:pt x="601" y="0"/>
                    <a:pt x="434" y="267"/>
                    <a:pt x="268" y="634"/>
                  </a:cubicBezTo>
                  <a:cubicBezTo>
                    <a:pt x="68" y="968"/>
                    <a:pt x="1" y="1301"/>
                    <a:pt x="34" y="1301"/>
                  </a:cubicBezTo>
                  <a:cubicBezTo>
                    <a:pt x="38" y="1303"/>
                    <a:pt x="42" y="1304"/>
                    <a:pt x="47" y="1304"/>
                  </a:cubicBezTo>
                  <a:cubicBezTo>
                    <a:pt x="123" y="1304"/>
                    <a:pt x="311" y="1047"/>
                    <a:pt x="468" y="701"/>
                  </a:cubicBezTo>
                  <a:cubicBezTo>
                    <a:pt x="635" y="367"/>
                    <a:pt x="735" y="34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225575" y="3440750"/>
              <a:ext cx="27550" cy="23100"/>
            </a:xfrm>
            <a:custGeom>
              <a:avLst/>
              <a:gdLst/>
              <a:ahLst/>
              <a:cxnLst/>
              <a:rect l="l" t="t" r="r" b="b"/>
              <a:pathLst>
                <a:path w="1102" h="924" extrusionOk="0">
                  <a:moveTo>
                    <a:pt x="84" y="0"/>
                  </a:moveTo>
                  <a:cubicBezTo>
                    <a:pt x="58" y="0"/>
                    <a:pt x="40" y="7"/>
                    <a:pt x="34" y="20"/>
                  </a:cubicBezTo>
                  <a:cubicBezTo>
                    <a:pt x="0" y="87"/>
                    <a:pt x="267" y="254"/>
                    <a:pt x="534" y="487"/>
                  </a:cubicBezTo>
                  <a:cubicBezTo>
                    <a:pt x="784" y="705"/>
                    <a:pt x="975" y="924"/>
                    <a:pt x="1026" y="924"/>
                  </a:cubicBezTo>
                  <a:cubicBezTo>
                    <a:pt x="1029" y="924"/>
                    <a:pt x="1032" y="923"/>
                    <a:pt x="1034" y="921"/>
                  </a:cubicBezTo>
                  <a:cubicBezTo>
                    <a:pt x="1101" y="887"/>
                    <a:pt x="968" y="587"/>
                    <a:pt x="667" y="320"/>
                  </a:cubicBezTo>
                  <a:cubicBezTo>
                    <a:pt x="427" y="107"/>
                    <a:pt x="187" y="0"/>
                    <a:pt x="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5236400" y="3592175"/>
              <a:ext cx="22550" cy="5025"/>
            </a:xfrm>
            <a:custGeom>
              <a:avLst/>
              <a:gdLst/>
              <a:ahLst/>
              <a:cxnLst/>
              <a:rect l="l" t="t" r="r" b="b"/>
              <a:pathLst>
                <a:path w="902" h="201" extrusionOk="0">
                  <a:moveTo>
                    <a:pt x="468" y="1"/>
                  </a:moveTo>
                  <a:cubicBezTo>
                    <a:pt x="201" y="1"/>
                    <a:pt x="1" y="34"/>
                    <a:pt x="1" y="101"/>
                  </a:cubicBezTo>
                  <a:cubicBezTo>
                    <a:pt x="1" y="167"/>
                    <a:pt x="201" y="201"/>
                    <a:pt x="468" y="201"/>
                  </a:cubicBezTo>
                  <a:cubicBezTo>
                    <a:pt x="701" y="201"/>
                    <a:pt x="902" y="167"/>
                    <a:pt x="902" y="101"/>
                  </a:cubicBezTo>
                  <a:cubicBezTo>
                    <a:pt x="902" y="34"/>
                    <a:pt x="701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5384850" y="3527125"/>
              <a:ext cx="12525" cy="30975"/>
            </a:xfrm>
            <a:custGeom>
              <a:avLst/>
              <a:gdLst/>
              <a:ahLst/>
              <a:cxnLst/>
              <a:rect l="l" t="t" r="r" b="b"/>
              <a:pathLst>
                <a:path w="501" h="1239" extrusionOk="0">
                  <a:moveTo>
                    <a:pt x="367" y="1"/>
                  </a:moveTo>
                  <a:cubicBezTo>
                    <a:pt x="301" y="34"/>
                    <a:pt x="267" y="301"/>
                    <a:pt x="201" y="635"/>
                  </a:cubicBezTo>
                  <a:cubicBezTo>
                    <a:pt x="101" y="968"/>
                    <a:pt x="0" y="1202"/>
                    <a:pt x="67" y="1235"/>
                  </a:cubicBezTo>
                  <a:cubicBezTo>
                    <a:pt x="69" y="1237"/>
                    <a:pt x="72" y="1238"/>
                    <a:pt x="76" y="1238"/>
                  </a:cubicBezTo>
                  <a:cubicBezTo>
                    <a:pt x="126" y="1238"/>
                    <a:pt x="307" y="1012"/>
                    <a:pt x="401" y="668"/>
                  </a:cubicBezTo>
                  <a:cubicBezTo>
                    <a:pt x="501" y="301"/>
                    <a:pt x="434" y="1"/>
                    <a:pt x="3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5499100" y="3567925"/>
              <a:ext cx="14200" cy="34350"/>
            </a:xfrm>
            <a:custGeom>
              <a:avLst/>
              <a:gdLst/>
              <a:ahLst/>
              <a:cxnLst/>
              <a:rect l="l" t="t" r="r" b="b"/>
              <a:pathLst>
                <a:path w="568" h="1374" extrusionOk="0">
                  <a:moveTo>
                    <a:pt x="45" y="1"/>
                  </a:moveTo>
                  <a:cubicBezTo>
                    <a:pt x="41" y="1"/>
                    <a:pt x="37" y="2"/>
                    <a:pt x="34" y="3"/>
                  </a:cubicBezTo>
                  <a:cubicBezTo>
                    <a:pt x="0" y="3"/>
                    <a:pt x="34" y="337"/>
                    <a:pt x="167" y="704"/>
                  </a:cubicBezTo>
                  <a:cubicBezTo>
                    <a:pt x="294" y="1084"/>
                    <a:pt x="451" y="1374"/>
                    <a:pt x="523" y="1374"/>
                  </a:cubicBezTo>
                  <a:cubicBezTo>
                    <a:pt x="527" y="1374"/>
                    <a:pt x="531" y="1373"/>
                    <a:pt x="534" y="1371"/>
                  </a:cubicBezTo>
                  <a:cubicBezTo>
                    <a:pt x="567" y="1338"/>
                    <a:pt x="534" y="1037"/>
                    <a:pt x="401" y="637"/>
                  </a:cubicBezTo>
                  <a:cubicBezTo>
                    <a:pt x="274" y="289"/>
                    <a:pt x="117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5490750" y="3744725"/>
              <a:ext cx="21725" cy="36850"/>
            </a:xfrm>
            <a:custGeom>
              <a:avLst/>
              <a:gdLst/>
              <a:ahLst/>
              <a:cxnLst/>
              <a:rect l="l" t="t" r="r" b="b"/>
              <a:pathLst>
                <a:path w="869" h="1474" extrusionOk="0">
                  <a:moveTo>
                    <a:pt x="823" y="1"/>
                  </a:moveTo>
                  <a:cubicBezTo>
                    <a:pt x="744" y="1"/>
                    <a:pt x="524" y="290"/>
                    <a:pt x="334" y="670"/>
                  </a:cubicBezTo>
                  <a:cubicBezTo>
                    <a:pt x="134" y="1104"/>
                    <a:pt x="1" y="1437"/>
                    <a:pt x="68" y="1471"/>
                  </a:cubicBezTo>
                  <a:cubicBezTo>
                    <a:pt x="69" y="1472"/>
                    <a:pt x="71" y="1473"/>
                    <a:pt x="73" y="1473"/>
                  </a:cubicBezTo>
                  <a:cubicBezTo>
                    <a:pt x="122" y="1473"/>
                    <a:pt x="344" y="1152"/>
                    <a:pt x="535" y="770"/>
                  </a:cubicBezTo>
                  <a:cubicBezTo>
                    <a:pt x="735" y="370"/>
                    <a:pt x="868" y="36"/>
                    <a:pt x="835" y="3"/>
                  </a:cubicBezTo>
                  <a:cubicBezTo>
                    <a:pt x="831" y="1"/>
                    <a:pt x="828" y="1"/>
                    <a:pt x="8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5361500" y="3852300"/>
              <a:ext cx="16700" cy="34350"/>
            </a:xfrm>
            <a:custGeom>
              <a:avLst/>
              <a:gdLst/>
              <a:ahLst/>
              <a:cxnLst/>
              <a:rect l="l" t="t" r="r" b="b"/>
              <a:pathLst>
                <a:path w="668" h="1374" extrusionOk="0">
                  <a:moveTo>
                    <a:pt x="74" y="1"/>
                  </a:moveTo>
                  <a:cubicBezTo>
                    <a:pt x="71" y="1"/>
                    <a:pt x="69" y="1"/>
                    <a:pt x="67" y="3"/>
                  </a:cubicBezTo>
                  <a:cubicBezTo>
                    <a:pt x="0" y="37"/>
                    <a:pt x="67" y="337"/>
                    <a:pt x="234" y="737"/>
                  </a:cubicBezTo>
                  <a:cubicBezTo>
                    <a:pt x="392" y="1085"/>
                    <a:pt x="551" y="1373"/>
                    <a:pt x="623" y="1373"/>
                  </a:cubicBezTo>
                  <a:cubicBezTo>
                    <a:pt x="627" y="1373"/>
                    <a:pt x="631" y="1373"/>
                    <a:pt x="634" y="1371"/>
                  </a:cubicBezTo>
                  <a:cubicBezTo>
                    <a:pt x="668" y="1371"/>
                    <a:pt x="601" y="1037"/>
                    <a:pt x="434" y="637"/>
                  </a:cubicBezTo>
                  <a:cubicBezTo>
                    <a:pt x="308" y="289"/>
                    <a:pt x="121" y="1"/>
                    <a:pt x="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5230575" y="3924925"/>
              <a:ext cx="19200" cy="5025"/>
            </a:xfrm>
            <a:custGeom>
              <a:avLst/>
              <a:gdLst/>
              <a:ahLst/>
              <a:cxnLst/>
              <a:rect l="l" t="t" r="r" b="b"/>
              <a:pathLst>
                <a:path w="768" h="201" extrusionOk="0">
                  <a:moveTo>
                    <a:pt x="367" y="0"/>
                  </a:moveTo>
                  <a:cubicBezTo>
                    <a:pt x="167" y="0"/>
                    <a:pt x="0" y="34"/>
                    <a:pt x="0" y="100"/>
                  </a:cubicBezTo>
                  <a:cubicBezTo>
                    <a:pt x="0" y="167"/>
                    <a:pt x="167" y="200"/>
                    <a:pt x="367" y="200"/>
                  </a:cubicBezTo>
                  <a:cubicBezTo>
                    <a:pt x="601" y="200"/>
                    <a:pt x="768" y="167"/>
                    <a:pt x="768" y="100"/>
                  </a:cubicBezTo>
                  <a:cubicBezTo>
                    <a:pt x="768" y="34"/>
                    <a:pt x="601" y="0"/>
                    <a:pt x="3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5313975" y="4066600"/>
              <a:ext cx="10025" cy="28475"/>
            </a:xfrm>
            <a:custGeom>
              <a:avLst/>
              <a:gdLst/>
              <a:ahLst/>
              <a:cxnLst/>
              <a:rect l="l" t="t" r="r" b="b"/>
              <a:pathLst>
                <a:path w="401" h="1139" extrusionOk="0">
                  <a:moveTo>
                    <a:pt x="47" y="1"/>
                  </a:moveTo>
                  <a:cubicBezTo>
                    <a:pt x="42" y="1"/>
                    <a:pt x="38" y="2"/>
                    <a:pt x="33" y="4"/>
                  </a:cubicBezTo>
                  <a:cubicBezTo>
                    <a:pt x="0" y="4"/>
                    <a:pt x="0" y="271"/>
                    <a:pt x="100" y="604"/>
                  </a:cubicBezTo>
                  <a:cubicBezTo>
                    <a:pt x="167" y="905"/>
                    <a:pt x="300" y="1138"/>
                    <a:pt x="334" y="1138"/>
                  </a:cubicBezTo>
                  <a:cubicBezTo>
                    <a:pt x="400" y="1105"/>
                    <a:pt x="400" y="838"/>
                    <a:pt x="300" y="538"/>
                  </a:cubicBezTo>
                  <a:cubicBezTo>
                    <a:pt x="207" y="225"/>
                    <a:pt x="113" y="1"/>
                    <a:pt x="4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5228900" y="4019850"/>
              <a:ext cx="14200" cy="19450"/>
            </a:xfrm>
            <a:custGeom>
              <a:avLst/>
              <a:gdLst/>
              <a:ahLst/>
              <a:cxnLst/>
              <a:rect l="l" t="t" r="r" b="b"/>
              <a:pathLst>
                <a:path w="568" h="778" extrusionOk="0">
                  <a:moveTo>
                    <a:pt x="512" y="1"/>
                  </a:moveTo>
                  <a:cubicBezTo>
                    <a:pt x="440" y="1"/>
                    <a:pt x="321" y="127"/>
                    <a:pt x="201" y="306"/>
                  </a:cubicBezTo>
                  <a:cubicBezTo>
                    <a:pt x="67" y="540"/>
                    <a:pt x="1" y="740"/>
                    <a:pt x="67" y="773"/>
                  </a:cubicBezTo>
                  <a:cubicBezTo>
                    <a:pt x="70" y="776"/>
                    <a:pt x="74" y="777"/>
                    <a:pt x="78" y="777"/>
                  </a:cubicBezTo>
                  <a:cubicBezTo>
                    <a:pt x="124" y="777"/>
                    <a:pt x="246" y="622"/>
                    <a:pt x="368" y="440"/>
                  </a:cubicBezTo>
                  <a:cubicBezTo>
                    <a:pt x="534" y="206"/>
                    <a:pt x="568" y="6"/>
                    <a:pt x="534" y="6"/>
                  </a:cubicBezTo>
                  <a:cubicBezTo>
                    <a:pt x="528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5223075" y="4190875"/>
              <a:ext cx="7525" cy="32625"/>
            </a:xfrm>
            <a:custGeom>
              <a:avLst/>
              <a:gdLst/>
              <a:ahLst/>
              <a:cxnLst/>
              <a:rect l="l" t="t" r="r" b="b"/>
              <a:pathLst>
                <a:path w="301" h="1305" extrusionOk="0">
                  <a:moveTo>
                    <a:pt x="77" y="1"/>
                  </a:moveTo>
                  <a:cubicBezTo>
                    <a:pt x="74" y="1"/>
                    <a:pt x="70" y="1"/>
                    <a:pt x="67" y="3"/>
                  </a:cubicBezTo>
                  <a:cubicBezTo>
                    <a:pt x="0" y="3"/>
                    <a:pt x="0" y="303"/>
                    <a:pt x="34" y="670"/>
                  </a:cubicBezTo>
                  <a:cubicBezTo>
                    <a:pt x="67" y="1037"/>
                    <a:pt x="167" y="1304"/>
                    <a:pt x="234" y="1304"/>
                  </a:cubicBezTo>
                  <a:cubicBezTo>
                    <a:pt x="267" y="1304"/>
                    <a:pt x="300" y="1004"/>
                    <a:pt x="234" y="637"/>
                  </a:cubicBezTo>
                  <a:cubicBezTo>
                    <a:pt x="202" y="289"/>
                    <a:pt x="140" y="1"/>
                    <a:pt x="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24" name="Google Shape;1924;p44"/>
          <p:cNvSpPr txBox="1">
            <a:spLocks noGrp="1"/>
          </p:cNvSpPr>
          <p:nvPr>
            <p:ph type="subTitle" idx="1"/>
          </p:nvPr>
        </p:nvSpPr>
        <p:spPr>
          <a:xfrm>
            <a:off x="720000" y="1688925"/>
            <a:ext cx="48561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How to form healthier relationships with you peers, teachers and academic goals</a:t>
            </a:r>
            <a:r>
              <a:rPr lang="en" dirty="0" smtClean="0"/>
              <a:t>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For example</a:t>
            </a:r>
            <a:r>
              <a:rPr lang="en" dirty="0" smtClean="0"/>
              <a:t>:</a:t>
            </a:r>
          </a:p>
          <a:p>
            <a:r>
              <a:rPr lang="en-US" dirty="0"/>
              <a:t>Make time to connect. </a:t>
            </a:r>
          </a:p>
          <a:p>
            <a:r>
              <a:rPr lang="en-US" dirty="0"/>
              <a:t>Set and respect boundaries. </a:t>
            </a:r>
          </a:p>
          <a:p>
            <a:r>
              <a:rPr lang="en-US" dirty="0"/>
              <a:t>Communicate mindfully</a:t>
            </a:r>
            <a:r>
              <a:rPr lang="en-US" dirty="0" smtClean="0"/>
              <a:t>.</a:t>
            </a:r>
          </a:p>
          <a:p>
            <a:r>
              <a:rPr lang="en-US" dirty="0"/>
              <a:t>Show </a:t>
            </a:r>
            <a:r>
              <a:rPr lang="en-US" dirty="0" smtClean="0"/>
              <a:t>courtesy </a:t>
            </a:r>
            <a:r>
              <a:rPr lang="en-US" dirty="0"/>
              <a:t>and </a:t>
            </a:r>
            <a:r>
              <a:rPr lang="en-US" dirty="0"/>
              <a:t>r</a:t>
            </a:r>
            <a:r>
              <a:rPr lang="en-US" dirty="0" smtClean="0"/>
              <a:t>espect.</a:t>
            </a:r>
          </a:p>
          <a:p>
            <a:r>
              <a:rPr lang="en-US" dirty="0"/>
              <a:t>Update </a:t>
            </a:r>
            <a:r>
              <a:rPr lang="en-US" dirty="0" smtClean="0"/>
              <a:t>your </a:t>
            </a:r>
            <a:r>
              <a:rPr lang="en-US" dirty="0"/>
              <a:t>t</a:t>
            </a:r>
            <a:r>
              <a:rPr lang="en-US" dirty="0" smtClean="0"/>
              <a:t>eachers </a:t>
            </a:r>
            <a:r>
              <a:rPr lang="en-US" dirty="0"/>
              <a:t>on </a:t>
            </a:r>
            <a:r>
              <a:rPr lang="en-US" dirty="0" smtClean="0"/>
              <a:t>your </a:t>
            </a:r>
            <a:r>
              <a:rPr lang="en-US" dirty="0"/>
              <a:t>p</a:t>
            </a:r>
            <a:r>
              <a:rPr lang="en-US" dirty="0" smtClean="0"/>
              <a:t>lans </a:t>
            </a:r>
            <a:r>
              <a:rPr lang="en-US" dirty="0"/>
              <a:t>and </a:t>
            </a:r>
            <a:r>
              <a:rPr lang="en-US" dirty="0" smtClean="0"/>
              <a:t>goals.</a:t>
            </a:r>
          </a:p>
          <a:p>
            <a:r>
              <a:rPr lang="en-US" dirty="0" smtClean="0"/>
              <a:t>Be creative and resourceful, make your school days unique.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49"/>
          <p:cNvSpPr txBox="1">
            <a:spLocks noGrp="1"/>
          </p:cNvSpPr>
          <p:nvPr>
            <p:ph type="title"/>
          </p:nvPr>
        </p:nvSpPr>
        <p:spPr>
          <a:xfrm>
            <a:off x="5457199" y="1407158"/>
            <a:ext cx="1920600" cy="11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en-US" dirty="0"/>
              <a:t>4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2657" name="Google Shape;2657;p49"/>
          <p:cNvSpPr txBox="1">
            <a:spLocks noGrp="1"/>
          </p:cNvSpPr>
          <p:nvPr>
            <p:ph type="title" idx="2"/>
          </p:nvPr>
        </p:nvSpPr>
        <p:spPr>
          <a:xfrm>
            <a:off x="4797144" y="2407166"/>
            <a:ext cx="3561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2400" dirty="0"/>
              <a:t>Conditions and opportunities</a:t>
            </a:r>
            <a:endParaRPr lang="en-US" sz="2400" dirty="0"/>
          </a:p>
        </p:txBody>
      </p:sp>
      <p:sp>
        <p:nvSpPr>
          <p:cNvPr id="2658" name="Google Shape;2658;p49"/>
          <p:cNvSpPr txBox="1">
            <a:spLocks noGrp="1"/>
          </p:cNvSpPr>
          <p:nvPr>
            <p:ph type="subTitle" idx="1"/>
          </p:nvPr>
        </p:nvSpPr>
        <p:spPr>
          <a:xfrm>
            <a:off x="5995299" y="3285519"/>
            <a:ext cx="2765000" cy="794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Every student </a:t>
            </a:r>
            <a:r>
              <a:rPr lang="en-US" dirty="0"/>
              <a:t>has an equal opportunity to make </a:t>
            </a:r>
            <a:r>
              <a:rPr lang="en-US" dirty="0" smtClean="0"/>
              <a:t>the most of their talents. 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428" name="Google Shape;2802;p56"/>
          <p:cNvGrpSpPr/>
          <p:nvPr/>
        </p:nvGrpSpPr>
        <p:grpSpPr>
          <a:xfrm>
            <a:off x="1213673" y="1318230"/>
            <a:ext cx="2772848" cy="3199489"/>
            <a:chOff x="1964900" y="707375"/>
            <a:chExt cx="3662650" cy="4273400"/>
          </a:xfrm>
        </p:grpSpPr>
        <p:sp>
          <p:nvSpPr>
            <p:cNvPr id="429" name="Google Shape;2803;p56"/>
            <p:cNvSpPr/>
            <p:nvPr/>
          </p:nvSpPr>
          <p:spPr>
            <a:xfrm>
              <a:off x="2234275" y="1001150"/>
              <a:ext cx="1185025" cy="858975"/>
            </a:xfrm>
            <a:custGeom>
              <a:avLst/>
              <a:gdLst/>
              <a:ahLst/>
              <a:cxnLst/>
              <a:rect l="l" t="t" r="r" b="b"/>
              <a:pathLst>
                <a:path w="47401" h="34359" extrusionOk="0">
                  <a:moveTo>
                    <a:pt x="44699" y="1"/>
                  </a:moveTo>
                  <a:cubicBezTo>
                    <a:pt x="29254" y="1135"/>
                    <a:pt x="12376" y="3170"/>
                    <a:pt x="0" y="7907"/>
                  </a:cubicBezTo>
                  <a:lnTo>
                    <a:pt x="3903" y="34359"/>
                  </a:lnTo>
                  <a:cubicBezTo>
                    <a:pt x="3903" y="34359"/>
                    <a:pt x="26291" y="26356"/>
                    <a:pt x="45406" y="26356"/>
                  </a:cubicBezTo>
                  <a:cubicBezTo>
                    <a:pt x="46075" y="26356"/>
                    <a:pt x="46740" y="26366"/>
                    <a:pt x="47401" y="26386"/>
                  </a:cubicBezTo>
                  <a:lnTo>
                    <a:pt x="4469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2804;p56"/>
            <p:cNvSpPr/>
            <p:nvPr/>
          </p:nvSpPr>
          <p:spPr>
            <a:xfrm>
              <a:off x="2234275" y="1001150"/>
              <a:ext cx="1185025" cy="858975"/>
            </a:xfrm>
            <a:custGeom>
              <a:avLst/>
              <a:gdLst/>
              <a:ahLst/>
              <a:cxnLst/>
              <a:rect l="l" t="t" r="r" b="b"/>
              <a:pathLst>
                <a:path w="47401" h="34359" extrusionOk="0">
                  <a:moveTo>
                    <a:pt x="44699" y="1"/>
                  </a:moveTo>
                  <a:cubicBezTo>
                    <a:pt x="29254" y="1135"/>
                    <a:pt x="12376" y="3170"/>
                    <a:pt x="0" y="7907"/>
                  </a:cubicBezTo>
                  <a:lnTo>
                    <a:pt x="3903" y="34359"/>
                  </a:lnTo>
                  <a:cubicBezTo>
                    <a:pt x="3903" y="34359"/>
                    <a:pt x="26291" y="26356"/>
                    <a:pt x="45406" y="26356"/>
                  </a:cubicBezTo>
                  <a:cubicBezTo>
                    <a:pt x="46075" y="26356"/>
                    <a:pt x="46740" y="26366"/>
                    <a:pt x="47401" y="26386"/>
                  </a:cubicBezTo>
                  <a:lnTo>
                    <a:pt x="44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2805;p56"/>
            <p:cNvSpPr/>
            <p:nvPr/>
          </p:nvSpPr>
          <p:spPr>
            <a:xfrm>
              <a:off x="2331000" y="1235500"/>
              <a:ext cx="993225" cy="526225"/>
            </a:xfrm>
            <a:custGeom>
              <a:avLst/>
              <a:gdLst/>
              <a:ahLst/>
              <a:cxnLst/>
              <a:rect l="l" t="t" r="r" b="b"/>
              <a:pathLst>
                <a:path w="39729" h="21049" extrusionOk="0">
                  <a:moveTo>
                    <a:pt x="39729" y="13510"/>
                  </a:moveTo>
                  <a:lnTo>
                    <a:pt x="39562" y="13543"/>
                  </a:lnTo>
                  <a:lnTo>
                    <a:pt x="39505" y="13553"/>
                  </a:lnTo>
                  <a:lnTo>
                    <a:pt x="39505" y="13553"/>
                  </a:lnTo>
                  <a:lnTo>
                    <a:pt x="39629" y="13543"/>
                  </a:lnTo>
                  <a:lnTo>
                    <a:pt x="39729" y="13510"/>
                  </a:lnTo>
                  <a:close/>
                  <a:moveTo>
                    <a:pt x="1" y="0"/>
                  </a:moveTo>
                  <a:cubicBezTo>
                    <a:pt x="1" y="34"/>
                    <a:pt x="1" y="67"/>
                    <a:pt x="1" y="134"/>
                  </a:cubicBezTo>
                  <a:cubicBezTo>
                    <a:pt x="34" y="200"/>
                    <a:pt x="34" y="300"/>
                    <a:pt x="34" y="434"/>
                  </a:cubicBezTo>
                  <a:cubicBezTo>
                    <a:pt x="101" y="701"/>
                    <a:pt x="167" y="1068"/>
                    <a:pt x="234" y="1568"/>
                  </a:cubicBezTo>
                  <a:cubicBezTo>
                    <a:pt x="434" y="2569"/>
                    <a:pt x="668" y="4070"/>
                    <a:pt x="1001" y="5904"/>
                  </a:cubicBezTo>
                  <a:cubicBezTo>
                    <a:pt x="1602" y="9640"/>
                    <a:pt x="2436" y="14878"/>
                    <a:pt x="3270" y="20915"/>
                  </a:cubicBezTo>
                  <a:lnTo>
                    <a:pt x="3270" y="21049"/>
                  </a:lnTo>
                  <a:lnTo>
                    <a:pt x="3370" y="21015"/>
                  </a:lnTo>
                  <a:cubicBezTo>
                    <a:pt x="5771" y="20281"/>
                    <a:pt x="8373" y="19548"/>
                    <a:pt x="11109" y="18847"/>
                  </a:cubicBezTo>
                  <a:cubicBezTo>
                    <a:pt x="17747" y="17112"/>
                    <a:pt x="24485" y="15711"/>
                    <a:pt x="31290" y="14677"/>
                  </a:cubicBezTo>
                  <a:cubicBezTo>
                    <a:pt x="32591" y="14444"/>
                    <a:pt x="33758" y="14310"/>
                    <a:pt x="34825" y="14144"/>
                  </a:cubicBezTo>
                  <a:cubicBezTo>
                    <a:pt x="35860" y="14010"/>
                    <a:pt x="36760" y="13910"/>
                    <a:pt x="37494" y="13810"/>
                  </a:cubicBezTo>
                  <a:lnTo>
                    <a:pt x="39162" y="13610"/>
                  </a:lnTo>
                  <a:lnTo>
                    <a:pt x="39505" y="13553"/>
                  </a:lnTo>
                  <a:lnTo>
                    <a:pt x="39505" y="13553"/>
                  </a:lnTo>
                  <a:lnTo>
                    <a:pt x="39195" y="13577"/>
                  </a:lnTo>
                  <a:lnTo>
                    <a:pt x="37494" y="13743"/>
                  </a:lnTo>
                  <a:cubicBezTo>
                    <a:pt x="36760" y="13810"/>
                    <a:pt x="35860" y="13910"/>
                    <a:pt x="34825" y="14077"/>
                  </a:cubicBezTo>
                  <a:cubicBezTo>
                    <a:pt x="33791" y="14210"/>
                    <a:pt x="32591" y="14344"/>
                    <a:pt x="31290" y="14544"/>
                  </a:cubicBezTo>
                  <a:cubicBezTo>
                    <a:pt x="24485" y="15545"/>
                    <a:pt x="17747" y="16912"/>
                    <a:pt x="11075" y="18647"/>
                  </a:cubicBezTo>
                  <a:cubicBezTo>
                    <a:pt x="8383" y="19336"/>
                    <a:pt x="5821" y="20026"/>
                    <a:pt x="3451" y="20779"/>
                  </a:cubicBezTo>
                  <a:lnTo>
                    <a:pt x="3451" y="20779"/>
                  </a:lnTo>
                  <a:cubicBezTo>
                    <a:pt x="2623" y="14733"/>
                    <a:pt x="1797" y="9579"/>
                    <a:pt x="1135" y="5904"/>
                  </a:cubicBezTo>
                  <a:cubicBezTo>
                    <a:pt x="801" y="4036"/>
                    <a:pt x="534" y="2569"/>
                    <a:pt x="334" y="1568"/>
                  </a:cubicBezTo>
                  <a:cubicBezTo>
                    <a:pt x="234" y="1068"/>
                    <a:pt x="134" y="701"/>
                    <a:pt x="101" y="401"/>
                  </a:cubicBezTo>
                  <a:cubicBezTo>
                    <a:pt x="67" y="300"/>
                    <a:pt x="34" y="200"/>
                    <a:pt x="34" y="100"/>
                  </a:cubicBezTo>
                  <a:cubicBezTo>
                    <a:pt x="34" y="67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2806;p56"/>
            <p:cNvSpPr/>
            <p:nvPr/>
          </p:nvSpPr>
          <p:spPr>
            <a:xfrm>
              <a:off x="2371875" y="1299925"/>
              <a:ext cx="966550" cy="267650"/>
            </a:xfrm>
            <a:custGeom>
              <a:avLst/>
              <a:gdLst/>
              <a:ahLst/>
              <a:cxnLst/>
              <a:rect l="l" t="t" r="r" b="b"/>
              <a:pathLst>
                <a:path w="38662" h="10706" extrusionOk="0">
                  <a:moveTo>
                    <a:pt x="33107" y="0"/>
                  </a:moveTo>
                  <a:cubicBezTo>
                    <a:pt x="32957" y="0"/>
                    <a:pt x="32807" y="8"/>
                    <a:pt x="32657" y="25"/>
                  </a:cubicBezTo>
                  <a:cubicBezTo>
                    <a:pt x="31990" y="92"/>
                    <a:pt x="31356" y="359"/>
                    <a:pt x="30822" y="726"/>
                  </a:cubicBezTo>
                  <a:cubicBezTo>
                    <a:pt x="30255" y="1159"/>
                    <a:pt x="29755" y="1693"/>
                    <a:pt x="29388" y="2293"/>
                  </a:cubicBezTo>
                  <a:cubicBezTo>
                    <a:pt x="28554" y="3528"/>
                    <a:pt x="28020" y="4995"/>
                    <a:pt x="27386" y="6530"/>
                  </a:cubicBezTo>
                  <a:cubicBezTo>
                    <a:pt x="27086" y="7297"/>
                    <a:pt x="26619" y="7964"/>
                    <a:pt x="25985" y="8531"/>
                  </a:cubicBezTo>
                  <a:cubicBezTo>
                    <a:pt x="25652" y="8765"/>
                    <a:pt x="25285" y="8965"/>
                    <a:pt x="24885" y="9065"/>
                  </a:cubicBezTo>
                  <a:cubicBezTo>
                    <a:pt x="24773" y="9082"/>
                    <a:pt x="24660" y="9090"/>
                    <a:pt x="24549" y="9090"/>
                  </a:cubicBezTo>
                  <a:cubicBezTo>
                    <a:pt x="24229" y="9090"/>
                    <a:pt x="23914" y="9022"/>
                    <a:pt x="23617" y="8898"/>
                  </a:cubicBezTo>
                  <a:cubicBezTo>
                    <a:pt x="22816" y="8498"/>
                    <a:pt x="22083" y="7931"/>
                    <a:pt x="21549" y="7230"/>
                  </a:cubicBezTo>
                  <a:cubicBezTo>
                    <a:pt x="20915" y="6563"/>
                    <a:pt x="20215" y="5863"/>
                    <a:pt x="19281" y="5529"/>
                  </a:cubicBezTo>
                  <a:cubicBezTo>
                    <a:pt x="18919" y="5413"/>
                    <a:pt x="18547" y="5356"/>
                    <a:pt x="18176" y="5356"/>
                  </a:cubicBezTo>
                  <a:cubicBezTo>
                    <a:pt x="17591" y="5356"/>
                    <a:pt x="17010" y="5497"/>
                    <a:pt x="16479" y="5763"/>
                  </a:cubicBezTo>
                  <a:cubicBezTo>
                    <a:pt x="16045" y="5963"/>
                    <a:pt x="15678" y="6263"/>
                    <a:pt x="15344" y="6630"/>
                  </a:cubicBezTo>
                  <a:cubicBezTo>
                    <a:pt x="15078" y="6963"/>
                    <a:pt x="14811" y="7364"/>
                    <a:pt x="14644" y="7797"/>
                  </a:cubicBezTo>
                  <a:cubicBezTo>
                    <a:pt x="14244" y="8598"/>
                    <a:pt x="13943" y="9432"/>
                    <a:pt x="13310" y="9999"/>
                  </a:cubicBezTo>
                  <a:cubicBezTo>
                    <a:pt x="13009" y="10266"/>
                    <a:pt x="12642" y="10466"/>
                    <a:pt x="12242" y="10499"/>
                  </a:cubicBezTo>
                  <a:cubicBezTo>
                    <a:pt x="12191" y="10503"/>
                    <a:pt x="12140" y="10506"/>
                    <a:pt x="12090" y="10506"/>
                  </a:cubicBezTo>
                  <a:cubicBezTo>
                    <a:pt x="11741" y="10506"/>
                    <a:pt x="11399" y="10407"/>
                    <a:pt x="11108" y="10232"/>
                  </a:cubicBezTo>
                  <a:cubicBezTo>
                    <a:pt x="10408" y="9865"/>
                    <a:pt x="9807" y="9298"/>
                    <a:pt x="9440" y="8631"/>
                  </a:cubicBezTo>
                  <a:cubicBezTo>
                    <a:pt x="9073" y="7964"/>
                    <a:pt x="8773" y="7297"/>
                    <a:pt x="8506" y="6596"/>
                  </a:cubicBezTo>
                  <a:cubicBezTo>
                    <a:pt x="8273" y="5929"/>
                    <a:pt x="7972" y="5262"/>
                    <a:pt x="7572" y="4662"/>
                  </a:cubicBezTo>
                  <a:cubicBezTo>
                    <a:pt x="7205" y="4128"/>
                    <a:pt x="6705" y="3661"/>
                    <a:pt x="6138" y="3361"/>
                  </a:cubicBezTo>
                  <a:cubicBezTo>
                    <a:pt x="5596" y="3064"/>
                    <a:pt x="5008" y="2922"/>
                    <a:pt x="4417" y="2922"/>
                  </a:cubicBezTo>
                  <a:cubicBezTo>
                    <a:pt x="3881" y="2922"/>
                    <a:pt x="3343" y="3039"/>
                    <a:pt x="2835" y="3261"/>
                  </a:cubicBezTo>
                  <a:cubicBezTo>
                    <a:pt x="2068" y="3594"/>
                    <a:pt x="1368" y="4128"/>
                    <a:pt x="801" y="4795"/>
                  </a:cubicBezTo>
                  <a:cubicBezTo>
                    <a:pt x="467" y="5195"/>
                    <a:pt x="200" y="5696"/>
                    <a:pt x="67" y="6196"/>
                  </a:cubicBezTo>
                  <a:cubicBezTo>
                    <a:pt x="33" y="6396"/>
                    <a:pt x="0" y="6563"/>
                    <a:pt x="0" y="6763"/>
                  </a:cubicBezTo>
                  <a:cubicBezTo>
                    <a:pt x="0" y="6763"/>
                    <a:pt x="0" y="6563"/>
                    <a:pt x="134" y="6230"/>
                  </a:cubicBezTo>
                  <a:cubicBezTo>
                    <a:pt x="267" y="5696"/>
                    <a:pt x="534" y="5229"/>
                    <a:pt x="867" y="4829"/>
                  </a:cubicBezTo>
                  <a:cubicBezTo>
                    <a:pt x="1434" y="4195"/>
                    <a:pt x="2102" y="3694"/>
                    <a:pt x="2902" y="3394"/>
                  </a:cubicBezTo>
                  <a:cubicBezTo>
                    <a:pt x="3369" y="3176"/>
                    <a:pt x="3872" y="3067"/>
                    <a:pt x="4378" y="3067"/>
                  </a:cubicBezTo>
                  <a:cubicBezTo>
                    <a:pt x="4956" y="3067"/>
                    <a:pt x="5537" y="3210"/>
                    <a:pt x="6071" y="3494"/>
                  </a:cubicBezTo>
                  <a:cubicBezTo>
                    <a:pt x="6605" y="3794"/>
                    <a:pt x="7105" y="4228"/>
                    <a:pt x="7439" y="4762"/>
                  </a:cubicBezTo>
                  <a:cubicBezTo>
                    <a:pt x="7806" y="5362"/>
                    <a:pt x="8106" y="5996"/>
                    <a:pt x="8339" y="6630"/>
                  </a:cubicBezTo>
                  <a:cubicBezTo>
                    <a:pt x="8606" y="7364"/>
                    <a:pt x="8906" y="8064"/>
                    <a:pt x="9273" y="8731"/>
                  </a:cubicBezTo>
                  <a:cubicBezTo>
                    <a:pt x="9674" y="9432"/>
                    <a:pt x="10274" y="10032"/>
                    <a:pt x="10975" y="10433"/>
                  </a:cubicBezTo>
                  <a:cubicBezTo>
                    <a:pt x="11324" y="10607"/>
                    <a:pt x="11699" y="10706"/>
                    <a:pt x="12077" y="10706"/>
                  </a:cubicBezTo>
                  <a:cubicBezTo>
                    <a:pt x="12132" y="10706"/>
                    <a:pt x="12187" y="10704"/>
                    <a:pt x="12242" y="10699"/>
                  </a:cubicBezTo>
                  <a:cubicBezTo>
                    <a:pt x="12676" y="10666"/>
                    <a:pt x="13109" y="10466"/>
                    <a:pt x="13443" y="10166"/>
                  </a:cubicBezTo>
                  <a:cubicBezTo>
                    <a:pt x="14110" y="9565"/>
                    <a:pt x="14410" y="8665"/>
                    <a:pt x="14811" y="7897"/>
                  </a:cubicBezTo>
                  <a:cubicBezTo>
                    <a:pt x="14977" y="7497"/>
                    <a:pt x="15211" y="7097"/>
                    <a:pt x="15511" y="6763"/>
                  </a:cubicBezTo>
                  <a:cubicBezTo>
                    <a:pt x="15778" y="6430"/>
                    <a:pt x="16145" y="6163"/>
                    <a:pt x="16545" y="5963"/>
                  </a:cubicBezTo>
                  <a:cubicBezTo>
                    <a:pt x="17052" y="5699"/>
                    <a:pt x="17596" y="5571"/>
                    <a:pt x="18139" y="5571"/>
                  </a:cubicBezTo>
                  <a:cubicBezTo>
                    <a:pt x="18490" y="5571"/>
                    <a:pt x="18840" y="5624"/>
                    <a:pt x="19180" y="5729"/>
                  </a:cubicBezTo>
                  <a:cubicBezTo>
                    <a:pt x="20982" y="6363"/>
                    <a:pt x="21749" y="8364"/>
                    <a:pt x="23517" y="9065"/>
                  </a:cubicBezTo>
                  <a:cubicBezTo>
                    <a:pt x="23819" y="9204"/>
                    <a:pt x="24138" y="9263"/>
                    <a:pt x="24461" y="9263"/>
                  </a:cubicBezTo>
                  <a:cubicBezTo>
                    <a:pt x="24602" y="9263"/>
                    <a:pt x="24743" y="9252"/>
                    <a:pt x="24885" y="9232"/>
                  </a:cubicBezTo>
                  <a:cubicBezTo>
                    <a:pt x="25318" y="9132"/>
                    <a:pt x="25718" y="8965"/>
                    <a:pt x="26052" y="8665"/>
                  </a:cubicBezTo>
                  <a:cubicBezTo>
                    <a:pt x="26719" y="8098"/>
                    <a:pt x="27220" y="7397"/>
                    <a:pt x="27520" y="6596"/>
                  </a:cubicBezTo>
                  <a:cubicBezTo>
                    <a:pt x="28154" y="5062"/>
                    <a:pt x="28654" y="3594"/>
                    <a:pt x="29488" y="2393"/>
                  </a:cubicBezTo>
                  <a:cubicBezTo>
                    <a:pt x="29855" y="1793"/>
                    <a:pt x="30322" y="1293"/>
                    <a:pt x="30889" y="859"/>
                  </a:cubicBezTo>
                  <a:cubicBezTo>
                    <a:pt x="31389" y="492"/>
                    <a:pt x="31990" y="259"/>
                    <a:pt x="32623" y="192"/>
                  </a:cubicBezTo>
                  <a:cubicBezTo>
                    <a:pt x="32805" y="172"/>
                    <a:pt x="32984" y="161"/>
                    <a:pt x="33161" y="161"/>
                  </a:cubicBezTo>
                  <a:cubicBezTo>
                    <a:pt x="33567" y="161"/>
                    <a:pt x="33963" y="219"/>
                    <a:pt x="34358" y="359"/>
                  </a:cubicBezTo>
                  <a:cubicBezTo>
                    <a:pt x="34625" y="425"/>
                    <a:pt x="34858" y="492"/>
                    <a:pt x="35125" y="626"/>
                  </a:cubicBezTo>
                  <a:cubicBezTo>
                    <a:pt x="35359" y="726"/>
                    <a:pt x="35592" y="826"/>
                    <a:pt x="35792" y="959"/>
                  </a:cubicBezTo>
                  <a:cubicBezTo>
                    <a:pt x="36493" y="1393"/>
                    <a:pt x="37127" y="1960"/>
                    <a:pt x="37660" y="2627"/>
                  </a:cubicBezTo>
                  <a:cubicBezTo>
                    <a:pt x="37994" y="3027"/>
                    <a:pt x="38261" y="3494"/>
                    <a:pt x="38461" y="3995"/>
                  </a:cubicBezTo>
                  <a:cubicBezTo>
                    <a:pt x="38561" y="4328"/>
                    <a:pt x="38628" y="4495"/>
                    <a:pt x="38628" y="4495"/>
                  </a:cubicBezTo>
                  <a:cubicBezTo>
                    <a:pt x="38628" y="4495"/>
                    <a:pt x="38628" y="4462"/>
                    <a:pt x="38661" y="4428"/>
                  </a:cubicBezTo>
                  <a:cubicBezTo>
                    <a:pt x="38628" y="4295"/>
                    <a:pt x="38594" y="4128"/>
                    <a:pt x="38528" y="3995"/>
                  </a:cubicBezTo>
                  <a:cubicBezTo>
                    <a:pt x="38361" y="3494"/>
                    <a:pt x="38094" y="3027"/>
                    <a:pt x="37760" y="2594"/>
                  </a:cubicBezTo>
                  <a:cubicBezTo>
                    <a:pt x="37093" y="1726"/>
                    <a:pt x="36226" y="992"/>
                    <a:pt x="35225" y="525"/>
                  </a:cubicBezTo>
                  <a:cubicBezTo>
                    <a:pt x="34958" y="392"/>
                    <a:pt x="34692" y="292"/>
                    <a:pt x="34458" y="225"/>
                  </a:cubicBezTo>
                  <a:cubicBezTo>
                    <a:pt x="34008" y="75"/>
                    <a:pt x="33557" y="0"/>
                    <a:pt x="3310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2807;p56"/>
            <p:cNvSpPr/>
            <p:nvPr/>
          </p:nvSpPr>
          <p:spPr>
            <a:xfrm>
              <a:off x="2289300" y="1324925"/>
              <a:ext cx="24225" cy="6625"/>
            </a:xfrm>
            <a:custGeom>
              <a:avLst/>
              <a:gdLst/>
              <a:ahLst/>
              <a:cxnLst/>
              <a:rect l="l" t="t" r="r" b="b"/>
              <a:pathLst>
                <a:path w="969" h="265" extrusionOk="0">
                  <a:moveTo>
                    <a:pt x="805" y="1"/>
                  </a:moveTo>
                  <a:cubicBezTo>
                    <a:pt x="718" y="1"/>
                    <a:pt x="601" y="9"/>
                    <a:pt x="468" y="26"/>
                  </a:cubicBezTo>
                  <a:cubicBezTo>
                    <a:pt x="201" y="93"/>
                    <a:pt x="1" y="193"/>
                    <a:pt x="34" y="226"/>
                  </a:cubicBezTo>
                  <a:cubicBezTo>
                    <a:pt x="34" y="245"/>
                    <a:pt x="101" y="264"/>
                    <a:pt x="209" y="264"/>
                  </a:cubicBezTo>
                  <a:cubicBezTo>
                    <a:pt x="287" y="264"/>
                    <a:pt x="388" y="254"/>
                    <a:pt x="501" y="226"/>
                  </a:cubicBezTo>
                  <a:cubicBezTo>
                    <a:pt x="768" y="193"/>
                    <a:pt x="968" y="93"/>
                    <a:pt x="968" y="26"/>
                  </a:cubicBezTo>
                  <a:cubicBezTo>
                    <a:pt x="951" y="9"/>
                    <a:pt x="893" y="1"/>
                    <a:pt x="80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2808;p56"/>
            <p:cNvSpPr/>
            <p:nvPr/>
          </p:nvSpPr>
          <p:spPr>
            <a:xfrm>
              <a:off x="2311825" y="1445600"/>
              <a:ext cx="19200" cy="10100"/>
            </a:xfrm>
            <a:custGeom>
              <a:avLst/>
              <a:gdLst/>
              <a:ahLst/>
              <a:cxnLst/>
              <a:rect l="l" t="t" r="r" b="b"/>
              <a:pathLst>
                <a:path w="768" h="404" extrusionOk="0">
                  <a:moveTo>
                    <a:pt x="653" y="1"/>
                  </a:moveTo>
                  <a:cubicBezTo>
                    <a:pt x="579" y="1"/>
                    <a:pt x="463" y="38"/>
                    <a:pt x="334" y="102"/>
                  </a:cubicBezTo>
                  <a:cubicBezTo>
                    <a:pt x="100" y="202"/>
                    <a:pt x="0" y="336"/>
                    <a:pt x="0" y="369"/>
                  </a:cubicBezTo>
                  <a:cubicBezTo>
                    <a:pt x="0" y="393"/>
                    <a:pt x="25" y="404"/>
                    <a:pt x="67" y="404"/>
                  </a:cubicBezTo>
                  <a:cubicBezTo>
                    <a:pt x="142" y="404"/>
                    <a:pt x="271" y="367"/>
                    <a:pt x="401" y="302"/>
                  </a:cubicBezTo>
                  <a:cubicBezTo>
                    <a:pt x="601" y="202"/>
                    <a:pt x="768" y="69"/>
                    <a:pt x="734" y="36"/>
                  </a:cubicBezTo>
                  <a:cubicBezTo>
                    <a:pt x="722" y="12"/>
                    <a:pt x="694" y="1"/>
                    <a:pt x="65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2809;p56"/>
            <p:cNvSpPr/>
            <p:nvPr/>
          </p:nvSpPr>
          <p:spPr>
            <a:xfrm>
              <a:off x="2332675" y="1577700"/>
              <a:ext cx="19200" cy="8400"/>
            </a:xfrm>
            <a:custGeom>
              <a:avLst/>
              <a:gdLst/>
              <a:ahLst/>
              <a:cxnLst/>
              <a:rect l="l" t="t" r="r" b="b"/>
              <a:pathLst>
                <a:path w="768" h="336" extrusionOk="0">
                  <a:moveTo>
                    <a:pt x="662" y="0"/>
                  </a:moveTo>
                  <a:cubicBezTo>
                    <a:pt x="585" y="0"/>
                    <a:pt x="471" y="16"/>
                    <a:pt x="334" y="55"/>
                  </a:cubicBezTo>
                  <a:cubicBezTo>
                    <a:pt x="134" y="155"/>
                    <a:pt x="0" y="256"/>
                    <a:pt x="0" y="289"/>
                  </a:cubicBezTo>
                  <a:cubicBezTo>
                    <a:pt x="0" y="319"/>
                    <a:pt x="41" y="335"/>
                    <a:pt x="103" y="335"/>
                  </a:cubicBezTo>
                  <a:cubicBezTo>
                    <a:pt x="180" y="335"/>
                    <a:pt x="290" y="311"/>
                    <a:pt x="401" y="256"/>
                  </a:cubicBezTo>
                  <a:cubicBezTo>
                    <a:pt x="634" y="189"/>
                    <a:pt x="768" y="89"/>
                    <a:pt x="768" y="22"/>
                  </a:cubicBezTo>
                  <a:cubicBezTo>
                    <a:pt x="754" y="8"/>
                    <a:pt x="717" y="0"/>
                    <a:pt x="66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2810;p56"/>
            <p:cNvSpPr/>
            <p:nvPr/>
          </p:nvSpPr>
          <p:spPr>
            <a:xfrm>
              <a:off x="2355175" y="1707175"/>
              <a:ext cx="22550" cy="8400"/>
            </a:xfrm>
            <a:custGeom>
              <a:avLst/>
              <a:gdLst/>
              <a:ahLst/>
              <a:cxnLst/>
              <a:rect l="l" t="t" r="r" b="b"/>
              <a:pathLst>
                <a:path w="902" h="336" extrusionOk="0">
                  <a:moveTo>
                    <a:pt x="753" y="0"/>
                  </a:moveTo>
                  <a:cubicBezTo>
                    <a:pt x="658" y="0"/>
                    <a:pt x="530" y="25"/>
                    <a:pt x="401" y="80"/>
                  </a:cubicBezTo>
                  <a:cubicBezTo>
                    <a:pt x="168" y="147"/>
                    <a:pt x="1" y="247"/>
                    <a:pt x="1" y="314"/>
                  </a:cubicBezTo>
                  <a:cubicBezTo>
                    <a:pt x="15" y="327"/>
                    <a:pt x="51" y="336"/>
                    <a:pt x="109" y="336"/>
                  </a:cubicBezTo>
                  <a:cubicBezTo>
                    <a:pt x="190" y="336"/>
                    <a:pt x="312" y="319"/>
                    <a:pt x="468" y="280"/>
                  </a:cubicBezTo>
                  <a:cubicBezTo>
                    <a:pt x="735" y="214"/>
                    <a:pt x="902" y="80"/>
                    <a:pt x="902" y="47"/>
                  </a:cubicBezTo>
                  <a:cubicBezTo>
                    <a:pt x="887" y="17"/>
                    <a:pt x="831" y="0"/>
                    <a:pt x="75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2811;p56"/>
            <p:cNvSpPr/>
            <p:nvPr/>
          </p:nvSpPr>
          <p:spPr>
            <a:xfrm>
              <a:off x="3104900" y="1060375"/>
              <a:ext cx="194325" cy="178475"/>
            </a:xfrm>
            <a:custGeom>
              <a:avLst/>
              <a:gdLst/>
              <a:ahLst/>
              <a:cxnLst/>
              <a:rect l="l" t="t" r="r" b="b"/>
              <a:pathLst>
                <a:path w="7773" h="7139" extrusionOk="0">
                  <a:moveTo>
                    <a:pt x="7013" y="182"/>
                  </a:moveTo>
                  <a:lnTo>
                    <a:pt x="7013" y="182"/>
                  </a:lnTo>
                  <a:cubicBezTo>
                    <a:pt x="7177" y="1931"/>
                    <a:pt x="7342" y="3936"/>
                    <a:pt x="7539" y="6071"/>
                  </a:cubicBezTo>
                  <a:lnTo>
                    <a:pt x="7539" y="6084"/>
                  </a:lnTo>
                  <a:lnTo>
                    <a:pt x="819" y="6924"/>
                  </a:lnTo>
                  <a:lnTo>
                    <a:pt x="819" y="6924"/>
                  </a:lnTo>
                  <a:cubicBezTo>
                    <a:pt x="592" y="5173"/>
                    <a:pt x="397" y="3713"/>
                    <a:pt x="267" y="2669"/>
                  </a:cubicBezTo>
                  <a:cubicBezTo>
                    <a:pt x="200" y="2135"/>
                    <a:pt x="133" y="1735"/>
                    <a:pt x="100" y="1401"/>
                  </a:cubicBezTo>
                  <a:cubicBezTo>
                    <a:pt x="69" y="1277"/>
                    <a:pt x="38" y="1152"/>
                    <a:pt x="34" y="1001"/>
                  </a:cubicBezTo>
                  <a:lnTo>
                    <a:pt x="34" y="1001"/>
                  </a:lnTo>
                  <a:lnTo>
                    <a:pt x="7013" y="182"/>
                  </a:lnTo>
                  <a:close/>
                  <a:moveTo>
                    <a:pt x="7105" y="0"/>
                  </a:moveTo>
                  <a:cubicBezTo>
                    <a:pt x="5004" y="267"/>
                    <a:pt x="3236" y="501"/>
                    <a:pt x="2001" y="667"/>
                  </a:cubicBezTo>
                  <a:lnTo>
                    <a:pt x="567" y="901"/>
                  </a:lnTo>
                  <a:cubicBezTo>
                    <a:pt x="367" y="901"/>
                    <a:pt x="200" y="934"/>
                    <a:pt x="34" y="1001"/>
                  </a:cubicBezTo>
                  <a:lnTo>
                    <a:pt x="34" y="1001"/>
                  </a:lnTo>
                  <a:cubicBezTo>
                    <a:pt x="34" y="990"/>
                    <a:pt x="33" y="979"/>
                    <a:pt x="33" y="968"/>
                  </a:cubicBezTo>
                  <a:cubicBezTo>
                    <a:pt x="0" y="1101"/>
                    <a:pt x="33" y="1268"/>
                    <a:pt x="33" y="1401"/>
                  </a:cubicBezTo>
                  <a:cubicBezTo>
                    <a:pt x="67" y="1701"/>
                    <a:pt x="100" y="2102"/>
                    <a:pt x="167" y="2602"/>
                  </a:cubicBezTo>
                  <a:cubicBezTo>
                    <a:pt x="267" y="3703"/>
                    <a:pt x="434" y="5204"/>
                    <a:pt x="634" y="7039"/>
                  </a:cubicBezTo>
                  <a:lnTo>
                    <a:pt x="634" y="7139"/>
                  </a:lnTo>
                  <a:lnTo>
                    <a:pt x="734" y="7139"/>
                  </a:lnTo>
                  <a:lnTo>
                    <a:pt x="7639" y="6305"/>
                  </a:lnTo>
                  <a:lnTo>
                    <a:pt x="7772" y="6305"/>
                  </a:lnTo>
                  <a:lnTo>
                    <a:pt x="7772" y="6105"/>
                  </a:lnTo>
                  <a:cubicBezTo>
                    <a:pt x="7572" y="3936"/>
                    <a:pt x="7372" y="1868"/>
                    <a:pt x="7239" y="100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2812;p56"/>
            <p:cNvSpPr/>
            <p:nvPr/>
          </p:nvSpPr>
          <p:spPr>
            <a:xfrm>
              <a:off x="3134900" y="1109700"/>
              <a:ext cx="131800" cy="16025"/>
            </a:xfrm>
            <a:custGeom>
              <a:avLst/>
              <a:gdLst/>
              <a:ahLst/>
              <a:cxnLst/>
              <a:rect l="l" t="t" r="r" b="b"/>
              <a:pathLst>
                <a:path w="5272" h="641" extrusionOk="0">
                  <a:moveTo>
                    <a:pt x="3973" y="0"/>
                  </a:moveTo>
                  <a:cubicBezTo>
                    <a:pt x="2630" y="0"/>
                    <a:pt x="1287" y="200"/>
                    <a:pt x="1" y="629"/>
                  </a:cubicBezTo>
                  <a:cubicBezTo>
                    <a:pt x="1" y="637"/>
                    <a:pt x="18" y="641"/>
                    <a:pt x="50" y="641"/>
                  </a:cubicBezTo>
                  <a:cubicBezTo>
                    <a:pt x="285" y="641"/>
                    <a:pt x="1344" y="442"/>
                    <a:pt x="2636" y="296"/>
                  </a:cubicBezTo>
                  <a:cubicBezTo>
                    <a:pt x="4070" y="129"/>
                    <a:pt x="5271" y="129"/>
                    <a:pt x="5271" y="62"/>
                  </a:cubicBezTo>
                  <a:cubicBezTo>
                    <a:pt x="4840" y="21"/>
                    <a:pt x="4406" y="0"/>
                    <a:pt x="397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2813;p56"/>
            <p:cNvSpPr/>
            <p:nvPr/>
          </p:nvSpPr>
          <p:spPr>
            <a:xfrm>
              <a:off x="3144925" y="1149300"/>
              <a:ext cx="123450" cy="13200"/>
            </a:xfrm>
            <a:custGeom>
              <a:avLst/>
              <a:gdLst/>
              <a:ahLst/>
              <a:cxnLst/>
              <a:rect l="l" t="t" r="r" b="b"/>
              <a:pathLst>
                <a:path w="4938" h="528" extrusionOk="0">
                  <a:moveTo>
                    <a:pt x="3812" y="1"/>
                  </a:moveTo>
                  <a:cubicBezTo>
                    <a:pt x="2522" y="1"/>
                    <a:pt x="1241" y="177"/>
                    <a:pt x="0" y="513"/>
                  </a:cubicBezTo>
                  <a:cubicBezTo>
                    <a:pt x="5" y="523"/>
                    <a:pt x="37" y="528"/>
                    <a:pt x="92" y="528"/>
                  </a:cubicBezTo>
                  <a:cubicBezTo>
                    <a:pt x="385" y="528"/>
                    <a:pt x="1344" y="392"/>
                    <a:pt x="2469" y="279"/>
                  </a:cubicBezTo>
                  <a:cubicBezTo>
                    <a:pt x="3836" y="146"/>
                    <a:pt x="4937" y="113"/>
                    <a:pt x="4937" y="46"/>
                  </a:cubicBezTo>
                  <a:cubicBezTo>
                    <a:pt x="4562" y="16"/>
                    <a:pt x="4186" y="1"/>
                    <a:pt x="3812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2814;p56"/>
            <p:cNvSpPr/>
            <p:nvPr/>
          </p:nvSpPr>
          <p:spPr>
            <a:xfrm>
              <a:off x="3155750" y="1183450"/>
              <a:ext cx="71750" cy="10025"/>
            </a:xfrm>
            <a:custGeom>
              <a:avLst/>
              <a:gdLst/>
              <a:ahLst/>
              <a:cxnLst/>
              <a:rect l="l" t="t" r="r" b="b"/>
              <a:pathLst>
                <a:path w="2870" h="401" extrusionOk="0">
                  <a:moveTo>
                    <a:pt x="2474" y="1"/>
                  </a:moveTo>
                  <a:cubicBezTo>
                    <a:pt x="2119" y="1"/>
                    <a:pt x="1777" y="32"/>
                    <a:pt x="1435" y="81"/>
                  </a:cubicBezTo>
                  <a:cubicBezTo>
                    <a:pt x="935" y="114"/>
                    <a:pt x="468" y="214"/>
                    <a:pt x="1" y="381"/>
                  </a:cubicBezTo>
                  <a:cubicBezTo>
                    <a:pt x="184" y="393"/>
                    <a:pt x="363" y="401"/>
                    <a:pt x="538" y="401"/>
                  </a:cubicBezTo>
                  <a:cubicBezTo>
                    <a:pt x="843" y="401"/>
                    <a:pt x="1139" y="378"/>
                    <a:pt x="1435" y="314"/>
                  </a:cubicBezTo>
                  <a:cubicBezTo>
                    <a:pt x="1936" y="281"/>
                    <a:pt x="2403" y="181"/>
                    <a:pt x="2870" y="14"/>
                  </a:cubicBezTo>
                  <a:cubicBezTo>
                    <a:pt x="2735" y="5"/>
                    <a:pt x="2604" y="1"/>
                    <a:pt x="247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2815;p56"/>
            <p:cNvSpPr/>
            <p:nvPr/>
          </p:nvSpPr>
          <p:spPr>
            <a:xfrm>
              <a:off x="4044725" y="985225"/>
              <a:ext cx="1190875" cy="890750"/>
            </a:xfrm>
            <a:custGeom>
              <a:avLst/>
              <a:gdLst/>
              <a:ahLst/>
              <a:cxnLst/>
              <a:rect l="l" t="t" r="r" b="b"/>
              <a:pathLst>
                <a:path w="47635" h="35630" extrusionOk="0">
                  <a:moveTo>
                    <a:pt x="3448" y="1"/>
                  </a:moveTo>
                  <a:cubicBezTo>
                    <a:pt x="3167" y="1"/>
                    <a:pt x="2885" y="2"/>
                    <a:pt x="2602" y="4"/>
                  </a:cubicBezTo>
                  <a:lnTo>
                    <a:pt x="1" y="26923"/>
                  </a:lnTo>
                  <a:cubicBezTo>
                    <a:pt x="17813" y="28524"/>
                    <a:pt x="23751" y="29692"/>
                    <a:pt x="40196" y="35630"/>
                  </a:cubicBezTo>
                  <a:lnTo>
                    <a:pt x="47635" y="8443"/>
                  </a:lnTo>
                  <a:cubicBezTo>
                    <a:pt x="32773" y="3883"/>
                    <a:pt x="20170" y="1"/>
                    <a:pt x="3448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2816;p56"/>
            <p:cNvSpPr/>
            <p:nvPr/>
          </p:nvSpPr>
          <p:spPr>
            <a:xfrm>
              <a:off x="4044725" y="985225"/>
              <a:ext cx="1190875" cy="890750"/>
            </a:xfrm>
            <a:custGeom>
              <a:avLst/>
              <a:gdLst/>
              <a:ahLst/>
              <a:cxnLst/>
              <a:rect l="l" t="t" r="r" b="b"/>
              <a:pathLst>
                <a:path w="47635" h="35630" extrusionOk="0">
                  <a:moveTo>
                    <a:pt x="3448" y="1"/>
                  </a:moveTo>
                  <a:cubicBezTo>
                    <a:pt x="3167" y="1"/>
                    <a:pt x="2885" y="2"/>
                    <a:pt x="2602" y="4"/>
                  </a:cubicBezTo>
                  <a:lnTo>
                    <a:pt x="1" y="26923"/>
                  </a:lnTo>
                  <a:cubicBezTo>
                    <a:pt x="17813" y="28524"/>
                    <a:pt x="23751" y="29692"/>
                    <a:pt x="40196" y="35630"/>
                  </a:cubicBezTo>
                  <a:lnTo>
                    <a:pt x="47635" y="8443"/>
                  </a:lnTo>
                  <a:cubicBezTo>
                    <a:pt x="32773" y="3883"/>
                    <a:pt x="20170" y="1"/>
                    <a:pt x="3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2817;p56"/>
            <p:cNvSpPr/>
            <p:nvPr/>
          </p:nvSpPr>
          <p:spPr>
            <a:xfrm>
              <a:off x="4205675" y="1169250"/>
              <a:ext cx="192650" cy="191350"/>
            </a:xfrm>
            <a:custGeom>
              <a:avLst/>
              <a:gdLst/>
              <a:ahLst/>
              <a:cxnLst/>
              <a:rect l="l" t="t" r="r" b="b"/>
              <a:pathLst>
                <a:path w="7706" h="7654" extrusionOk="0">
                  <a:moveTo>
                    <a:pt x="6907" y="1"/>
                  </a:moveTo>
                  <a:cubicBezTo>
                    <a:pt x="5512" y="1"/>
                    <a:pt x="4152" y="437"/>
                    <a:pt x="3003" y="1249"/>
                  </a:cubicBezTo>
                  <a:cubicBezTo>
                    <a:pt x="1168" y="2517"/>
                    <a:pt x="67" y="4585"/>
                    <a:pt x="0" y="6820"/>
                  </a:cubicBezTo>
                  <a:cubicBezTo>
                    <a:pt x="0" y="7087"/>
                    <a:pt x="0" y="7387"/>
                    <a:pt x="0" y="7654"/>
                  </a:cubicBezTo>
                  <a:lnTo>
                    <a:pt x="6672" y="7053"/>
                  </a:lnTo>
                  <a:lnTo>
                    <a:pt x="6905" y="5752"/>
                  </a:lnTo>
                  <a:lnTo>
                    <a:pt x="7706" y="48"/>
                  </a:lnTo>
                  <a:cubicBezTo>
                    <a:pt x="7439" y="16"/>
                    <a:pt x="7173" y="1"/>
                    <a:pt x="6907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2818;p56"/>
            <p:cNvSpPr/>
            <p:nvPr/>
          </p:nvSpPr>
          <p:spPr>
            <a:xfrm>
              <a:off x="4393300" y="1172125"/>
              <a:ext cx="169325" cy="233525"/>
            </a:xfrm>
            <a:custGeom>
              <a:avLst/>
              <a:gdLst/>
              <a:ahLst/>
              <a:cxnLst/>
              <a:rect l="l" t="t" r="r" b="b"/>
              <a:pathLst>
                <a:path w="6773" h="9341" extrusionOk="0">
                  <a:moveTo>
                    <a:pt x="835" y="0"/>
                  </a:moveTo>
                  <a:lnTo>
                    <a:pt x="168" y="5671"/>
                  </a:lnTo>
                  <a:lnTo>
                    <a:pt x="1" y="7038"/>
                  </a:lnTo>
                  <a:lnTo>
                    <a:pt x="6305" y="9340"/>
                  </a:lnTo>
                  <a:cubicBezTo>
                    <a:pt x="6472" y="8873"/>
                    <a:pt x="6572" y="8373"/>
                    <a:pt x="6639" y="7872"/>
                  </a:cubicBezTo>
                  <a:cubicBezTo>
                    <a:pt x="6772" y="6772"/>
                    <a:pt x="6672" y="5671"/>
                    <a:pt x="6339" y="4637"/>
                  </a:cubicBezTo>
                  <a:cubicBezTo>
                    <a:pt x="5672" y="2368"/>
                    <a:pt x="3870" y="667"/>
                    <a:pt x="1569" y="134"/>
                  </a:cubicBezTo>
                  <a:lnTo>
                    <a:pt x="1368" y="67"/>
                  </a:lnTo>
                  <a:lnTo>
                    <a:pt x="1235" y="67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2819;p56"/>
            <p:cNvSpPr/>
            <p:nvPr/>
          </p:nvSpPr>
          <p:spPr>
            <a:xfrm>
              <a:off x="4393300" y="1172125"/>
              <a:ext cx="169325" cy="233525"/>
            </a:xfrm>
            <a:custGeom>
              <a:avLst/>
              <a:gdLst/>
              <a:ahLst/>
              <a:cxnLst/>
              <a:rect l="l" t="t" r="r" b="b"/>
              <a:pathLst>
                <a:path w="6773" h="9341" extrusionOk="0">
                  <a:moveTo>
                    <a:pt x="835" y="0"/>
                  </a:moveTo>
                  <a:lnTo>
                    <a:pt x="168" y="5671"/>
                  </a:lnTo>
                  <a:lnTo>
                    <a:pt x="1" y="7038"/>
                  </a:lnTo>
                  <a:lnTo>
                    <a:pt x="6305" y="9340"/>
                  </a:lnTo>
                  <a:cubicBezTo>
                    <a:pt x="6472" y="8873"/>
                    <a:pt x="6572" y="8373"/>
                    <a:pt x="6639" y="7872"/>
                  </a:cubicBezTo>
                  <a:cubicBezTo>
                    <a:pt x="6772" y="6772"/>
                    <a:pt x="6672" y="5671"/>
                    <a:pt x="6339" y="4637"/>
                  </a:cubicBezTo>
                  <a:cubicBezTo>
                    <a:pt x="5672" y="2368"/>
                    <a:pt x="3870" y="667"/>
                    <a:pt x="1569" y="134"/>
                  </a:cubicBezTo>
                  <a:lnTo>
                    <a:pt x="1368" y="67"/>
                  </a:lnTo>
                  <a:lnTo>
                    <a:pt x="1235" y="67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2820;p56"/>
            <p:cNvSpPr/>
            <p:nvPr/>
          </p:nvSpPr>
          <p:spPr>
            <a:xfrm>
              <a:off x="4214850" y="1363925"/>
              <a:ext cx="325250" cy="177875"/>
            </a:xfrm>
            <a:custGeom>
              <a:avLst/>
              <a:gdLst/>
              <a:ahLst/>
              <a:cxnLst/>
              <a:rect l="l" t="t" r="r" b="b"/>
              <a:pathLst>
                <a:path w="13010" h="7115" extrusionOk="0">
                  <a:moveTo>
                    <a:pt x="6672" y="0"/>
                  </a:moveTo>
                  <a:lnTo>
                    <a:pt x="0" y="767"/>
                  </a:lnTo>
                  <a:cubicBezTo>
                    <a:pt x="267" y="4003"/>
                    <a:pt x="2636" y="6672"/>
                    <a:pt x="5805" y="7072"/>
                  </a:cubicBezTo>
                  <a:cubicBezTo>
                    <a:pt x="6052" y="7101"/>
                    <a:pt x="6298" y="7115"/>
                    <a:pt x="6542" y="7115"/>
                  </a:cubicBezTo>
                  <a:cubicBezTo>
                    <a:pt x="9426" y="7115"/>
                    <a:pt x="12026" y="5162"/>
                    <a:pt x="13010" y="2302"/>
                  </a:cubicBezTo>
                  <a:lnTo>
                    <a:pt x="6705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2821;p56"/>
            <p:cNvSpPr/>
            <p:nvPr/>
          </p:nvSpPr>
          <p:spPr>
            <a:xfrm>
              <a:off x="4703525" y="1213450"/>
              <a:ext cx="386150" cy="110475"/>
            </a:xfrm>
            <a:custGeom>
              <a:avLst/>
              <a:gdLst/>
              <a:ahLst/>
              <a:cxnLst/>
              <a:rect l="l" t="t" r="r" b="b"/>
              <a:pathLst>
                <a:path w="15446" h="4419" extrusionOk="0">
                  <a:moveTo>
                    <a:pt x="209" y="0"/>
                  </a:moveTo>
                  <a:cubicBezTo>
                    <a:pt x="138" y="0"/>
                    <a:pt x="67" y="4"/>
                    <a:pt x="1" y="15"/>
                  </a:cubicBezTo>
                  <a:cubicBezTo>
                    <a:pt x="201" y="48"/>
                    <a:pt x="401" y="82"/>
                    <a:pt x="634" y="115"/>
                  </a:cubicBezTo>
                  <a:cubicBezTo>
                    <a:pt x="1035" y="148"/>
                    <a:pt x="1602" y="248"/>
                    <a:pt x="2336" y="349"/>
                  </a:cubicBezTo>
                  <a:cubicBezTo>
                    <a:pt x="6105" y="982"/>
                    <a:pt x="9774" y="2016"/>
                    <a:pt x="13277" y="3484"/>
                  </a:cubicBezTo>
                  <a:cubicBezTo>
                    <a:pt x="13944" y="3784"/>
                    <a:pt x="14478" y="4018"/>
                    <a:pt x="14845" y="4185"/>
                  </a:cubicBezTo>
                  <a:cubicBezTo>
                    <a:pt x="15045" y="4285"/>
                    <a:pt x="15245" y="4351"/>
                    <a:pt x="15445" y="4418"/>
                  </a:cubicBezTo>
                  <a:cubicBezTo>
                    <a:pt x="15278" y="4285"/>
                    <a:pt x="15078" y="4185"/>
                    <a:pt x="14878" y="4085"/>
                  </a:cubicBezTo>
                  <a:cubicBezTo>
                    <a:pt x="14544" y="3884"/>
                    <a:pt x="14011" y="3651"/>
                    <a:pt x="13344" y="3351"/>
                  </a:cubicBezTo>
                  <a:cubicBezTo>
                    <a:pt x="9841" y="1783"/>
                    <a:pt x="6138" y="715"/>
                    <a:pt x="2369" y="215"/>
                  </a:cubicBezTo>
                  <a:cubicBezTo>
                    <a:pt x="1635" y="115"/>
                    <a:pt x="1068" y="48"/>
                    <a:pt x="634" y="15"/>
                  </a:cubicBezTo>
                  <a:cubicBezTo>
                    <a:pt x="501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2822;p56"/>
            <p:cNvSpPr/>
            <p:nvPr/>
          </p:nvSpPr>
          <p:spPr>
            <a:xfrm>
              <a:off x="4691850" y="1283850"/>
              <a:ext cx="386975" cy="110125"/>
            </a:xfrm>
            <a:custGeom>
              <a:avLst/>
              <a:gdLst/>
              <a:ahLst/>
              <a:cxnLst/>
              <a:rect l="l" t="t" r="r" b="b"/>
              <a:pathLst>
                <a:path w="15479" h="4405" extrusionOk="0">
                  <a:moveTo>
                    <a:pt x="1" y="1"/>
                  </a:moveTo>
                  <a:cubicBezTo>
                    <a:pt x="234" y="68"/>
                    <a:pt x="434" y="101"/>
                    <a:pt x="634" y="101"/>
                  </a:cubicBezTo>
                  <a:cubicBezTo>
                    <a:pt x="1035" y="168"/>
                    <a:pt x="1635" y="234"/>
                    <a:pt x="2336" y="368"/>
                  </a:cubicBezTo>
                  <a:cubicBezTo>
                    <a:pt x="6105" y="968"/>
                    <a:pt x="9774" y="2002"/>
                    <a:pt x="13277" y="3470"/>
                  </a:cubicBezTo>
                  <a:cubicBezTo>
                    <a:pt x="13977" y="3737"/>
                    <a:pt x="14511" y="4004"/>
                    <a:pt x="14878" y="4171"/>
                  </a:cubicBezTo>
                  <a:cubicBezTo>
                    <a:pt x="15078" y="4271"/>
                    <a:pt x="15245" y="4337"/>
                    <a:pt x="15478" y="4404"/>
                  </a:cubicBezTo>
                  <a:cubicBezTo>
                    <a:pt x="15278" y="4271"/>
                    <a:pt x="15078" y="4171"/>
                    <a:pt x="14911" y="4104"/>
                  </a:cubicBezTo>
                  <a:cubicBezTo>
                    <a:pt x="14544" y="3904"/>
                    <a:pt x="14011" y="3637"/>
                    <a:pt x="13344" y="3337"/>
                  </a:cubicBezTo>
                  <a:cubicBezTo>
                    <a:pt x="11576" y="2569"/>
                    <a:pt x="9808" y="1902"/>
                    <a:pt x="7973" y="1402"/>
                  </a:cubicBezTo>
                  <a:cubicBezTo>
                    <a:pt x="6138" y="868"/>
                    <a:pt x="4270" y="468"/>
                    <a:pt x="2369" y="201"/>
                  </a:cubicBezTo>
                  <a:cubicBezTo>
                    <a:pt x="1635" y="101"/>
                    <a:pt x="1068" y="68"/>
                    <a:pt x="668" y="34"/>
                  </a:cubicBezTo>
                  <a:cubicBezTo>
                    <a:pt x="434" y="1"/>
                    <a:pt x="234" y="1"/>
                    <a:pt x="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2823;p56"/>
            <p:cNvSpPr/>
            <p:nvPr/>
          </p:nvSpPr>
          <p:spPr>
            <a:xfrm>
              <a:off x="4680175" y="1353900"/>
              <a:ext cx="386975" cy="110950"/>
            </a:xfrm>
            <a:custGeom>
              <a:avLst/>
              <a:gdLst/>
              <a:ahLst/>
              <a:cxnLst/>
              <a:rect l="l" t="t" r="r" b="b"/>
              <a:pathLst>
                <a:path w="15479" h="4438" extrusionOk="0">
                  <a:moveTo>
                    <a:pt x="1" y="1"/>
                  </a:moveTo>
                  <a:cubicBezTo>
                    <a:pt x="234" y="68"/>
                    <a:pt x="434" y="101"/>
                    <a:pt x="634" y="101"/>
                  </a:cubicBezTo>
                  <a:cubicBezTo>
                    <a:pt x="1035" y="168"/>
                    <a:pt x="1635" y="234"/>
                    <a:pt x="2336" y="368"/>
                  </a:cubicBezTo>
                  <a:cubicBezTo>
                    <a:pt x="6105" y="968"/>
                    <a:pt x="9774" y="2036"/>
                    <a:pt x="13277" y="3503"/>
                  </a:cubicBezTo>
                  <a:cubicBezTo>
                    <a:pt x="13977" y="3770"/>
                    <a:pt x="14511" y="4037"/>
                    <a:pt x="14878" y="4204"/>
                  </a:cubicBezTo>
                  <a:cubicBezTo>
                    <a:pt x="15078" y="4304"/>
                    <a:pt x="15245" y="4371"/>
                    <a:pt x="15478" y="4437"/>
                  </a:cubicBezTo>
                  <a:cubicBezTo>
                    <a:pt x="15278" y="4304"/>
                    <a:pt x="15111" y="4171"/>
                    <a:pt x="14911" y="4071"/>
                  </a:cubicBezTo>
                  <a:cubicBezTo>
                    <a:pt x="14544" y="3870"/>
                    <a:pt x="14011" y="3637"/>
                    <a:pt x="13344" y="3337"/>
                  </a:cubicBezTo>
                  <a:cubicBezTo>
                    <a:pt x="9841" y="1769"/>
                    <a:pt x="6172" y="735"/>
                    <a:pt x="2369" y="201"/>
                  </a:cubicBezTo>
                  <a:cubicBezTo>
                    <a:pt x="1635" y="101"/>
                    <a:pt x="1068" y="34"/>
                    <a:pt x="668" y="34"/>
                  </a:cubicBezTo>
                  <a:cubicBezTo>
                    <a:pt x="434" y="1"/>
                    <a:pt x="234" y="1"/>
                    <a:pt x="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2824;p56"/>
            <p:cNvSpPr/>
            <p:nvPr/>
          </p:nvSpPr>
          <p:spPr>
            <a:xfrm>
              <a:off x="4669350" y="1424800"/>
              <a:ext cx="374450" cy="110100"/>
            </a:xfrm>
            <a:custGeom>
              <a:avLst/>
              <a:gdLst/>
              <a:ahLst/>
              <a:cxnLst/>
              <a:rect l="l" t="t" r="r" b="b"/>
              <a:pathLst>
                <a:path w="14978" h="4404" extrusionOk="0">
                  <a:moveTo>
                    <a:pt x="0" y="0"/>
                  </a:moveTo>
                  <a:cubicBezTo>
                    <a:pt x="200" y="67"/>
                    <a:pt x="400" y="100"/>
                    <a:pt x="600" y="100"/>
                  </a:cubicBezTo>
                  <a:cubicBezTo>
                    <a:pt x="1001" y="167"/>
                    <a:pt x="1568" y="234"/>
                    <a:pt x="2268" y="367"/>
                  </a:cubicBezTo>
                  <a:cubicBezTo>
                    <a:pt x="5904" y="968"/>
                    <a:pt x="9473" y="2002"/>
                    <a:pt x="12876" y="3503"/>
                  </a:cubicBezTo>
                  <a:cubicBezTo>
                    <a:pt x="13510" y="3770"/>
                    <a:pt x="14043" y="4003"/>
                    <a:pt x="14410" y="4170"/>
                  </a:cubicBezTo>
                  <a:cubicBezTo>
                    <a:pt x="14577" y="4270"/>
                    <a:pt x="14777" y="4337"/>
                    <a:pt x="14977" y="4403"/>
                  </a:cubicBezTo>
                  <a:cubicBezTo>
                    <a:pt x="14811" y="4303"/>
                    <a:pt x="14610" y="4203"/>
                    <a:pt x="14410" y="4103"/>
                  </a:cubicBezTo>
                  <a:cubicBezTo>
                    <a:pt x="14077" y="3903"/>
                    <a:pt x="13576" y="3670"/>
                    <a:pt x="12909" y="3369"/>
                  </a:cubicBezTo>
                  <a:cubicBezTo>
                    <a:pt x="11208" y="2569"/>
                    <a:pt x="9473" y="1935"/>
                    <a:pt x="7706" y="1401"/>
                  </a:cubicBezTo>
                  <a:cubicBezTo>
                    <a:pt x="5904" y="868"/>
                    <a:pt x="4103" y="467"/>
                    <a:pt x="2268" y="200"/>
                  </a:cubicBezTo>
                  <a:cubicBezTo>
                    <a:pt x="1568" y="100"/>
                    <a:pt x="1001" y="67"/>
                    <a:pt x="600" y="34"/>
                  </a:cubicBezTo>
                  <a:cubicBezTo>
                    <a:pt x="400" y="0"/>
                    <a:pt x="200" y="0"/>
                    <a:pt x="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2825;p56"/>
            <p:cNvSpPr/>
            <p:nvPr/>
          </p:nvSpPr>
          <p:spPr>
            <a:xfrm>
              <a:off x="4657675" y="1494850"/>
              <a:ext cx="336075" cy="95925"/>
            </a:xfrm>
            <a:custGeom>
              <a:avLst/>
              <a:gdLst/>
              <a:ahLst/>
              <a:cxnLst/>
              <a:rect l="l" t="t" r="r" b="b"/>
              <a:pathLst>
                <a:path w="13443" h="3837" extrusionOk="0">
                  <a:moveTo>
                    <a:pt x="0" y="0"/>
                  </a:moveTo>
                  <a:cubicBezTo>
                    <a:pt x="167" y="67"/>
                    <a:pt x="367" y="100"/>
                    <a:pt x="534" y="100"/>
                  </a:cubicBezTo>
                  <a:lnTo>
                    <a:pt x="2035" y="301"/>
                  </a:lnTo>
                  <a:cubicBezTo>
                    <a:pt x="5337" y="734"/>
                    <a:pt x="8539" y="1668"/>
                    <a:pt x="11542" y="3036"/>
                  </a:cubicBezTo>
                  <a:lnTo>
                    <a:pt x="12943" y="3636"/>
                  </a:lnTo>
                  <a:cubicBezTo>
                    <a:pt x="13109" y="3736"/>
                    <a:pt x="13276" y="3803"/>
                    <a:pt x="13443" y="3836"/>
                  </a:cubicBezTo>
                  <a:cubicBezTo>
                    <a:pt x="13310" y="3736"/>
                    <a:pt x="13143" y="3636"/>
                    <a:pt x="12976" y="3570"/>
                  </a:cubicBezTo>
                  <a:cubicBezTo>
                    <a:pt x="12676" y="3369"/>
                    <a:pt x="12209" y="3136"/>
                    <a:pt x="11608" y="2869"/>
                  </a:cubicBezTo>
                  <a:cubicBezTo>
                    <a:pt x="8606" y="1435"/>
                    <a:pt x="5371" y="501"/>
                    <a:pt x="2068" y="134"/>
                  </a:cubicBezTo>
                  <a:cubicBezTo>
                    <a:pt x="1434" y="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2826;p56"/>
            <p:cNvSpPr/>
            <p:nvPr/>
          </p:nvSpPr>
          <p:spPr>
            <a:xfrm>
              <a:off x="4641825" y="1564900"/>
              <a:ext cx="184325" cy="34200"/>
            </a:xfrm>
            <a:custGeom>
              <a:avLst/>
              <a:gdLst/>
              <a:ahLst/>
              <a:cxnLst/>
              <a:rect l="l" t="t" r="r" b="b"/>
              <a:pathLst>
                <a:path w="7373" h="1368" extrusionOk="0">
                  <a:moveTo>
                    <a:pt x="0" y="0"/>
                  </a:moveTo>
                  <a:cubicBezTo>
                    <a:pt x="334" y="100"/>
                    <a:pt x="701" y="167"/>
                    <a:pt x="1068" y="200"/>
                  </a:cubicBezTo>
                  <a:cubicBezTo>
                    <a:pt x="1735" y="301"/>
                    <a:pt x="2669" y="434"/>
                    <a:pt x="3703" y="634"/>
                  </a:cubicBezTo>
                  <a:cubicBezTo>
                    <a:pt x="4704" y="801"/>
                    <a:pt x="5638" y="1001"/>
                    <a:pt x="6271" y="1134"/>
                  </a:cubicBezTo>
                  <a:cubicBezTo>
                    <a:pt x="6638" y="1235"/>
                    <a:pt x="7005" y="1335"/>
                    <a:pt x="7372" y="1368"/>
                  </a:cubicBezTo>
                  <a:cubicBezTo>
                    <a:pt x="7039" y="1201"/>
                    <a:pt x="6672" y="1068"/>
                    <a:pt x="6338" y="968"/>
                  </a:cubicBezTo>
                  <a:cubicBezTo>
                    <a:pt x="5471" y="734"/>
                    <a:pt x="4604" y="534"/>
                    <a:pt x="3736" y="401"/>
                  </a:cubicBezTo>
                  <a:cubicBezTo>
                    <a:pt x="2702" y="200"/>
                    <a:pt x="1768" y="100"/>
                    <a:pt x="1101" y="34"/>
                  </a:cubicBezTo>
                  <a:cubicBezTo>
                    <a:pt x="734" y="0"/>
                    <a:pt x="367" y="0"/>
                    <a:pt x="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2827;p56"/>
            <p:cNvSpPr/>
            <p:nvPr/>
          </p:nvSpPr>
          <p:spPr>
            <a:xfrm>
              <a:off x="4113950" y="1062875"/>
              <a:ext cx="543750" cy="610450"/>
            </a:xfrm>
            <a:custGeom>
              <a:avLst/>
              <a:gdLst/>
              <a:ahLst/>
              <a:cxnLst/>
              <a:rect l="l" t="t" r="r" b="b"/>
              <a:pathLst>
                <a:path w="21750" h="24418" extrusionOk="0">
                  <a:moveTo>
                    <a:pt x="3836" y="0"/>
                  </a:moveTo>
                  <a:lnTo>
                    <a:pt x="2802" y="34"/>
                  </a:lnTo>
                  <a:lnTo>
                    <a:pt x="2469" y="67"/>
                  </a:lnTo>
                  <a:lnTo>
                    <a:pt x="2469" y="100"/>
                  </a:lnTo>
                  <a:lnTo>
                    <a:pt x="3870" y="100"/>
                  </a:lnTo>
                  <a:cubicBezTo>
                    <a:pt x="4770" y="100"/>
                    <a:pt x="6105" y="134"/>
                    <a:pt x="7806" y="234"/>
                  </a:cubicBezTo>
                  <a:cubicBezTo>
                    <a:pt x="12448" y="565"/>
                    <a:pt x="17058" y="1424"/>
                    <a:pt x="21569" y="2778"/>
                  </a:cubicBezTo>
                  <a:lnTo>
                    <a:pt x="21569" y="2778"/>
                  </a:lnTo>
                  <a:cubicBezTo>
                    <a:pt x="20504" y="8733"/>
                    <a:pt x="19275" y="15777"/>
                    <a:pt x="17946" y="23350"/>
                  </a:cubicBezTo>
                  <a:cubicBezTo>
                    <a:pt x="17889" y="23608"/>
                    <a:pt x="17832" y="23889"/>
                    <a:pt x="17796" y="24154"/>
                  </a:cubicBezTo>
                  <a:lnTo>
                    <a:pt x="17796" y="24154"/>
                  </a:lnTo>
                  <a:cubicBezTo>
                    <a:pt x="14765" y="23368"/>
                    <a:pt x="11702" y="22744"/>
                    <a:pt x="8606" y="22283"/>
                  </a:cubicBezTo>
                  <a:cubicBezTo>
                    <a:pt x="5633" y="21820"/>
                    <a:pt x="2824" y="21489"/>
                    <a:pt x="178" y="21353"/>
                  </a:cubicBezTo>
                  <a:lnTo>
                    <a:pt x="178" y="21353"/>
                  </a:lnTo>
                  <a:cubicBezTo>
                    <a:pt x="873" y="15024"/>
                    <a:pt x="1437" y="9755"/>
                    <a:pt x="1835" y="6005"/>
                  </a:cubicBezTo>
                  <a:cubicBezTo>
                    <a:pt x="2035" y="4137"/>
                    <a:pt x="2202" y="2669"/>
                    <a:pt x="2302" y="1635"/>
                  </a:cubicBezTo>
                  <a:cubicBezTo>
                    <a:pt x="2369" y="1134"/>
                    <a:pt x="2402" y="767"/>
                    <a:pt x="2435" y="501"/>
                  </a:cubicBezTo>
                  <a:cubicBezTo>
                    <a:pt x="2435" y="401"/>
                    <a:pt x="2469" y="300"/>
                    <a:pt x="2469" y="200"/>
                  </a:cubicBezTo>
                  <a:lnTo>
                    <a:pt x="2469" y="167"/>
                  </a:lnTo>
                  <a:cubicBezTo>
                    <a:pt x="2435" y="267"/>
                    <a:pt x="2435" y="367"/>
                    <a:pt x="2402" y="467"/>
                  </a:cubicBezTo>
                  <a:cubicBezTo>
                    <a:pt x="2402" y="734"/>
                    <a:pt x="2335" y="1101"/>
                    <a:pt x="2268" y="1601"/>
                  </a:cubicBezTo>
                  <a:cubicBezTo>
                    <a:pt x="2168" y="2602"/>
                    <a:pt x="2002" y="4103"/>
                    <a:pt x="1768" y="5938"/>
                  </a:cubicBezTo>
                  <a:cubicBezTo>
                    <a:pt x="1334" y="9707"/>
                    <a:pt x="734" y="15044"/>
                    <a:pt x="0" y="21416"/>
                  </a:cubicBezTo>
                  <a:lnTo>
                    <a:pt x="0" y="21516"/>
                  </a:lnTo>
                  <a:lnTo>
                    <a:pt x="100" y="21516"/>
                  </a:lnTo>
                  <a:cubicBezTo>
                    <a:pt x="2769" y="21682"/>
                    <a:pt x="5604" y="22016"/>
                    <a:pt x="8606" y="22483"/>
                  </a:cubicBezTo>
                  <a:cubicBezTo>
                    <a:pt x="11709" y="22950"/>
                    <a:pt x="14811" y="23584"/>
                    <a:pt x="17880" y="24384"/>
                  </a:cubicBezTo>
                  <a:lnTo>
                    <a:pt x="17980" y="24418"/>
                  </a:lnTo>
                  <a:lnTo>
                    <a:pt x="17980" y="24284"/>
                  </a:lnTo>
                  <a:cubicBezTo>
                    <a:pt x="18046" y="23984"/>
                    <a:pt x="18080" y="23684"/>
                    <a:pt x="18146" y="23384"/>
                  </a:cubicBezTo>
                  <a:cubicBezTo>
                    <a:pt x="19481" y="15778"/>
                    <a:pt x="20715" y="8673"/>
                    <a:pt x="21749" y="2702"/>
                  </a:cubicBezTo>
                  <a:lnTo>
                    <a:pt x="21749" y="2636"/>
                  </a:lnTo>
                  <a:lnTo>
                    <a:pt x="21682" y="2602"/>
                  </a:lnTo>
                  <a:cubicBezTo>
                    <a:pt x="17146" y="1235"/>
                    <a:pt x="12509" y="401"/>
                    <a:pt x="7806" y="100"/>
                  </a:cubicBezTo>
                  <a:cubicBezTo>
                    <a:pt x="6105" y="0"/>
                    <a:pt x="4770" y="0"/>
                    <a:pt x="3836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2828;p56"/>
            <p:cNvSpPr/>
            <p:nvPr/>
          </p:nvSpPr>
          <p:spPr>
            <a:xfrm>
              <a:off x="3748675" y="2284575"/>
              <a:ext cx="438675" cy="238525"/>
            </a:xfrm>
            <a:custGeom>
              <a:avLst/>
              <a:gdLst/>
              <a:ahLst/>
              <a:cxnLst/>
              <a:rect l="l" t="t" r="r" b="b"/>
              <a:pathLst>
                <a:path w="17547" h="9541" extrusionOk="0">
                  <a:moveTo>
                    <a:pt x="7206" y="1"/>
                  </a:moveTo>
                  <a:lnTo>
                    <a:pt x="1" y="6505"/>
                  </a:lnTo>
                  <a:lnTo>
                    <a:pt x="534" y="6272"/>
                  </a:lnTo>
                  <a:lnTo>
                    <a:pt x="15312" y="9541"/>
                  </a:lnTo>
                  <a:lnTo>
                    <a:pt x="17547" y="6272"/>
                  </a:lnTo>
                  <a:lnTo>
                    <a:pt x="17180" y="2069"/>
                  </a:lnTo>
                  <a:lnTo>
                    <a:pt x="14945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2829;p56"/>
            <p:cNvSpPr/>
            <p:nvPr/>
          </p:nvSpPr>
          <p:spPr>
            <a:xfrm>
              <a:off x="3748675" y="2284575"/>
              <a:ext cx="438675" cy="238525"/>
            </a:xfrm>
            <a:custGeom>
              <a:avLst/>
              <a:gdLst/>
              <a:ahLst/>
              <a:cxnLst/>
              <a:rect l="l" t="t" r="r" b="b"/>
              <a:pathLst>
                <a:path w="17547" h="9541" extrusionOk="0">
                  <a:moveTo>
                    <a:pt x="7206" y="1"/>
                  </a:moveTo>
                  <a:lnTo>
                    <a:pt x="1" y="6505"/>
                  </a:lnTo>
                  <a:lnTo>
                    <a:pt x="534" y="6272"/>
                  </a:lnTo>
                  <a:lnTo>
                    <a:pt x="15312" y="9541"/>
                  </a:lnTo>
                  <a:lnTo>
                    <a:pt x="17547" y="6272"/>
                  </a:lnTo>
                  <a:lnTo>
                    <a:pt x="17180" y="2069"/>
                  </a:lnTo>
                  <a:lnTo>
                    <a:pt x="149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2830;p56"/>
            <p:cNvSpPr/>
            <p:nvPr/>
          </p:nvSpPr>
          <p:spPr>
            <a:xfrm>
              <a:off x="4214025" y="1552650"/>
              <a:ext cx="863125" cy="353000"/>
            </a:xfrm>
            <a:custGeom>
              <a:avLst/>
              <a:gdLst/>
              <a:ahLst/>
              <a:cxnLst/>
              <a:rect l="l" t="t" r="r" b="b"/>
              <a:pathLst>
                <a:path w="34525" h="14120" extrusionOk="0">
                  <a:moveTo>
                    <a:pt x="33827" y="0"/>
                  </a:moveTo>
                  <a:cubicBezTo>
                    <a:pt x="33688" y="0"/>
                    <a:pt x="33522" y="27"/>
                    <a:pt x="33324" y="90"/>
                  </a:cubicBezTo>
                  <a:cubicBezTo>
                    <a:pt x="32690" y="324"/>
                    <a:pt x="25985" y="1791"/>
                    <a:pt x="25985" y="1791"/>
                  </a:cubicBezTo>
                  <a:lnTo>
                    <a:pt x="23050" y="2625"/>
                  </a:lnTo>
                  <a:lnTo>
                    <a:pt x="4437" y="5127"/>
                  </a:lnTo>
                  <a:cubicBezTo>
                    <a:pt x="4203" y="5160"/>
                    <a:pt x="4003" y="5227"/>
                    <a:pt x="3803" y="5260"/>
                  </a:cubicBezTo>
                  <a:cubicBezTo>
                    <a:pt x="1401" y="5961"/>
                    <a:pt x="0" y="8429"/>
                    <a:pt x="667" y="10831"/>
                  </a:cubicBezTo>
                  <a:lnTo>
                    <a:pt x="667" y="10898"/>
                  </a:lnTo>
                  <a:cubicBezTo>
                    <a:pt x="1269" y="12868"/>
                    <a:pt x="3083" y="14119"/>
                    <a:pt x="5041" y="14119"/>
                  </a:cubicBezTo>
                  <a:cubicBezTo>
                    <a:pt x="5470" y="14119"/>
                    <a:pt x="5906" y="14059"/>
                    <a:pt x="6338" y="13933"/>
                  </a:cubicBezTo>
                  <a:lnTo>
                    <a:pt x="23784" y="8663"/>
                  </a:lnTo>
                  <a:cubicBezTo>
                    <a:pt x="24851" y="8463"/>
                    <a:pt x="27386" y="8263"/>
                    <a:pt x="27386" y="8263"/>
                  </a:cubicBezTo>
                  <a:lnTo>
                    <a:pt x="28520" y="8096"/>
                  </a:lnTo>
                  <a:lnTo>
                    <a:pt x="28520" y="8096"/>
                  </a:lnTo>
                  <a:cubicBezTo>
                    <a:pt x="28487" y="8162"/>
                    <a:pt x="28454" y="8263"/>
                    <a:pt x="28454" y="8329"/>
                  </a:cubicBezTo>
                  <a:cubicBezTo>
                    <a:pt x="28387" y="8429"/>
                    <a:pt x="28354" y="8596"/>
                    <a:pt x="28354" y="8730"/>
                  </a:cubicBezTo>
                  <a:cubicBezTo>
                    <a:pt x="28387" y="8996"/>
                    <a:pt x="28687" y="9163"/>
                    <a:pt x="28954" y="9197"/>
                  </a:cubicBezTo>
                  <a:cubicBezTo>
                    <a:pt x="29059" y="9217"/>
                    <a:pt x="29162" y="9227"/>
                    <a:pt x="29263" y="9227"/>
                  </a:cubicBezTo>
                  <a:cubicBezTo>
                    <a:pt x="30319" y="9227"/>
                    <a:pt x="31121" y="8161"/>
                    <a:pt x="30755" y="7095"/>
                  </a:cubicBezTo>
                  <a:cubicBezTo>
                    <a:pt x="30822" y="6928"/>
                    <a:pt x="30855" y="6795"/>
                    <a:pt x="30855" y="6628"/>
                  </a:cubicBezTo>
                  <a:cubicBezTo>
                    <a:pt x="30855" y="5561"/>
                    <a:pt x="29588" y="4693"/>
                    <a:pt x="29588" y="4693"/>
                  </a:cubicBezTo>
                  <a:lnTo>
                    <a:pt x="29988" y="4560"/>
                  </a:lnTo>
                  <a:cubicBezTo>
                    <a:pt x="29988" y="4560"/>
                    <a:pt x="31189" y="4727"/>
                    <a:pt x="31856" y="6695"/>
                  </a:cubicBezTo>
                  <a:cubicBezTo>
                    <a:pt x="31956" y="6995"/>
                    <a:pt x="32156" y="7228"/>
                    <a:pt x="32423" y="7395"/>
                  </a:cubicBezTo>
                  <a:cubicBezTo>
                    <a:pt x="32531" y="7460"/>
                    <a:pt x="32653" y="7497"/>
                    <a:pt x="32770" y="7497"/>
                  </a:cubicBezTo>
                  <a:cubicBezTo>
                    <a:pt x="32835" y="7497"/>
                    <a:pt x="32898" y="7486"/>
                    <a:pt x="32957" y="7462"/>
                  </a:cubicBezTo>
                  <a:cubicBezTo>
                    <a:pt x="33424" y="7295"/>
                    <a:pt x="33424" y="6928"/>
                    <a:pt x="33024" y="5694"/>
                  </a:cubicBezTo>
                  <a:cubicBezTo>
                    <a:pt x="32623" y="4460"/>
                    <a:pt x="31856" y="3426"/>
                    <a:pt x="31056" y="3126"/>
                  </a:cubicBezTo>
                  <a:cubicBezTo>
                    <a:pt x="30655" y="2992"/>
                    <a:pt x="30288" y="2892"/>
                    <a:pt x="29888" y="2792"/>
                  </a:cubicBezTo>
                  <a:cubicBezTo>
                    <a:pt x="29888" y="2792"/>
                    <a:pt x="33290" y="1624"/>
                    <a:pt x="33524" y="1558"/>
                  </a:cubicBezTo>
                  <a:cubicBezTo>
                    <a:pt x="34124" y="1324"/>
                    <a:pt x="34525" y="824"/>
                    <a:pt x="34425" y="390"/>
                  </a:cubicBezTo>
                  <a:cubicBezTo>
                    <a:pt x="34376" y="195"/>
                    <a:pt x="34203" y="0"/>
                    <a:pt x="33827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2831;p56"/>
            <p:cNvSpPr/>
            <p:nvPr/>
          </p:nvSpPr>
          <p:spPr>
            <a:xfrm>
              <a:off x="4801100" y="1605750"/>
              <a:ext cx="141800" cy="77600"/>
            </a:xfrm>
            <a:custGeom>
              <a:avLst/>
              <a:gdLst/>
              <a:ahLst/>
              <a:cxnLst/>
              <a:rect l="l" t="t" r="r" b="b"/>
              <a:pathLst>
                <a:path w="5672" h="3104" extrusionOk="0">
                  <a:moveTo>
                    <a:pt x="2536" y="1"/>
                  </a:moveTo>
                  <a:lnTo>
                    <a:pt x="0" y="968"/>
                  </a:lnTo>
                  <a:cubicBezTo>
                    <a:pt x="101" y="1368"/>
                    <a:pt x="401" y="1669"/>
                    <a:pt x="801" y="1735"/>
                  </a:cubicBezTo>
                  <a:cubicBezTo>
                    <a:pt x="1201" y="1802"/>
                    <a:pt x="1602" y="1769"/>
                    <a:pt x="2002" y="1802"/>
                  </a:cubicBezTo>
                  <a:cubicBezTo>
                    <a:pt x="3136" y="1969"/>
                    <a:pt x="4037" y="3003"/>
                    <a:pt x="5204" y="3103"/>
                  </a:cubicBezTo>
                  <a:cubicBezTo>
                    <a:pt x="5371" y="3103"/>
                    <a:pt x="5571" y="3103"/>
                    <a:pt x="5638" y="2936"/>
                  </a:cubicBezTo>
                  <a:cubicBezTo>
                    <a:pt x="5671" y="2769"/>
                    <a:pt x="5538" y="2669"/>
                    <a:pt x="5438" y="2569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2832;p56"/>
            <p:cNvSpPr/>
            <p:nvPr/>
          </p:nvSpPr>
          <p:spPr>
            <a:xfrm>
              <a:off x="4800275" y="1605750"/>
              <a:ext cx="144275" cy="80925"/>
            </a:xfrm>
            <a:custGeom>
              <a:avLst/>
              <a:gdLst/>
              <a:ahLst/>
              <a:cxnLst/>
              <a:rect l="l" t="t" r="r" b="b"/>
              <a:pathLst>
                <a:path w="5771" h="3237" extrusionOk="0">
                  <a:moveTo>
                    <a:pt x="2569" y="1"/>
                  </a:moveTo>
                  <a:cubicBezTo>
                    <a:pt x="2569" y="1"/>
                    <a:pt x="2669" y="101"/>
                    <a:pt x="2835" y="301"/>
                  </a:cubicBezTo>
                  <a:lnTo>
                    <a:pt x="3669" y="1068"/>
                  </a:lnTo>
                  <a:lnTo>
                    <a:pt x="4937" y="2236"/>
                  </a:lnTo>
                  <a:lnTo>
                    <a:pt x="5304" y="2536"/>
                  </a:lnTo>
                  <a:cubicBezTo>
                    <a:pt x="5404" y="2636"/>
                    <a:pt x="5504" y="2736"/>
                    <a:pt x="5571" y="2870"/>
                  </a:cubicBezTo>
                  <a:cubicBezTo>
                    <a:pt x="5571" y="2970"/>
                    <a:pt x="5437" y="3003"/>
                    <a:pt x="5271" y="3003"/>
                  </a:cubicBezTo>
                  <a:cubicBezTo>
                    <a:pt x="5104" y="3003"/>
                    <a:pt x="4937" y="2936"/>
                    <a:pt x="4770" y="2903"/>
                  </a:cubicBezTo>
                  <a:cubicBezTo>
                    <a:pt x="4136" y="2636"/>
                    <a:pt x="3536" y="2336"/>
                    <a:pt x="2936" y="1969"/>
                  </a:cubicBezTo>
                  <a:cubicBezTo>
                    <a:pt x="2635" y="1835"/>
                    <a:pt x="2335" y="1769"/>
                    <a:pt x="2035" y="1702"/>
                  </a:cubicBezTo>
                  <a:cubicBezTo>
                    <a:pt x="1768" y="1702"/>
                    <a:pt x="1501" y="1669"/>
                    <a:pt x="1234" y="1669"/>
                  </a:cubicBezTo>
                  <a:cubicBezTo>
                    <a:pt x="1197" y="1672"/>
                    <a:pt x="1159" y="1674"/>
                    <a:pt x="1122" y="1674"/>
                  </a:cubicBezTo>
                  <a:cubicBezTo>
                    <a:pt x="794" y="1674"/>
                    <a:pt x="473" y="1545"/>
                    <a:pt x="234" y="1335"/>
                  </a:cubicBezTo>
                  <a:cubicBezTo>
                    <a:pt x="134" y="1235"/>
                    <a:pt x="67" y="1102"/>
                    <a:pt x="33" y="968"/>
                  </a:cubicBezTo>
                  <a:lnTo>
                    <a:pt x="33" y="968"/>
                  </a:lnTo>
                  <a:cubicBezTo>
                    <a:pt x="0" y="1135"/>
                    <a:pt x="67" y="1268"/>
                    <a:pt x="167" y="1402"/>
                  </a:cubicBezTo>
                  <a:cubicBezTo>
                    <a:pt x="411" y="1677"/>
                    <a:pt x="767" y="1840"/>
                    <a:pt x="1133" y="1840"/>
                  </a:cubicBezTo>
                  <a:cubicBezTo>
                    <a:pt x="1167" y="1840"/>
                    <a:pt x="1201" y="1838"/>
                    <a:pt x="1234" y="1835"/>
                  </a:cubicBezTo>
                  <a:cubicBezTo>
                    <a:pt x="1468" y="1869"/>
                    <a:pt x="1735" y="1869"/>
                    <a:pt x="2002" y="1902"/>
                  </a:cubicBezTo>
                  <a:cubicBezTo>
                    <a:pt x="2302" y="1936"/>
                    <a:pt x="2569" y="2036"/>
                    <a:pt x="2835" y="2169"/>
                  </a:cubicBezTo>
                  <a:cubicBezTo>
                    <a:pt x="3436" y="2536"/>
                    <a:pt x="4070" y="2836"/>
                    <a:pt x="4703" y="3103"/>
                  </a:cubicBezTo>
                  <a:cubicBezTo>
                    <a:pt x="4904" y="3170"/>
                    <a:pt x="5070" y="3203"/>
                    <a:pt x="5271" y="3236"/>
                  </a:cubicBezTo>
                  <a:cubicBezTo>
                    <a:pt x="5371" y="3236"/>
                    <a:pt x="5471" y="3203"/>
                    <a:pt x="5571" y="3170"/>
                  </a:cubicBezTo>
                  <a:cubicBezTo>
                    <a:pt x="5704" y="3136"/>
                    <a:pt x="5771" y="3003"/>
                    <a:pt x="5771" y="2870"/>
                  </a:cubicBezTo>
                  <a:cubicBezTo>
                    <a:pt x="5738" y="2603"/>
                    <a:pt x="5571" y="2503"/>
                    <a:pt x="5437" y="2403"/>
                  </a:cubicBezTo>
                  <a:lnTo>
                    <a:pt x="5070" y="2069"/>
                  </a:lnTo>
                  <a:lnTo>
                    <a:pt x="3803" y="968"/>
                  </a:lnTo>
                  <a:cubicBezTo>
                    <a:pt x="3436" y="668"/>
                    <a:pt x="3102" y="401"/>
                    <a:pt x="2902" y="234"/>
                  </a:cubicBezTo>
                  <a:cubicBezTo>
                    <a:pt x="2802" y="134"/>
                    <a:pt x="2669" y="68"/>
                    <a:pt x="256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2833;p56"/>
            <p:cNvSpPr/>
            <p:nvPr/>
          </p:nvSpPr>
          <p:spPr>
            <a:xfrm>
              <a:off x="4953700" y="1665375"/>
              <a:ext cx="89275" cy="75725"/>
            </a:xfrm>
            <a:custGeom>
              <a:avLst/>
              <a:gdLst/>
              <a:ahLst/>
              <a:cxnLst/>
              <a:rect l="l" t="t" r="r" b="b"/>
              <a:pathLst>
                <a:path w="3571" h="3029" extrusionOk="0">
                  <a:moveTo>
                    <a:pt x="451" y="1"/>
                  </a:moveTo>
                  <a:cubicBezTo>
                    <a:pt x="359" y="1"/>
                    <a:pt x="268" y="18"/>
                    <a:pt x="168" y="51"/>
                  </a:cubicBezTo>
                  <a:cubicBezTo>
                    <a:pt x="101" y="51"/>
                    <a:pt x="34" y="118"/>
                    <a:pt x="1" y="151"/>
                  </a:cubicBezTo>
                  <a:cubicBezTo>
                    <a:pt x="118" y="118"/>
                    <a:pt x="234" y="101"/>
                    <a:pt x="355" y="101"/>
                  </a:cubicBezTo>
                  <a:cubicBezTo>
                    <a:pt x="476" y="101"/>
                    <a:pt x="601" y="118"/>
                    <a:pt x="735" y="151"/>
                  </a:cubicBezTo>
                  <a:cubicBezTo>
                    <a:pt x="968" y="218"/>
                    <a:pt x="1202" y="351"/>
                    <a:pt x="1368" y="585"/>
                  </a:cubicBezTo>
                  <a:cubicBezTo>
                    <a:pt x="1535" y="818"/>
                    <a:pt x="1702" y="1118"/>
                    <a:pt x="1802" y="1452"/>
                  </a:cubicBezTo>
                  <a:cubicBezTo>
                    <a:pt x="1936" y="1752"/>
                    <a:pt x="2069" y="2086"/>
                    <a:pt x="2236" y="2353"/>
                  </a:cubicBezTo>
                  <a:cubicBezTo>
                    <a:pt x="2369" y="2619"/>
                    <a:pt x="2603" y="2820"/>
                    <a:pt x="2836" y="2953"/>
                  </a:cubicBezTo>
                  <a:cubicBezTo>
                    <a:pt x="2920" y="3003"/>
                    <a:pt x="3020" y="3028"/>
                    <a:pt x="3120" y="3028"/>
                  </a:cubicBezTo>
                  <a:cubicBezTo>
                    <a:pt x="3220" y="3028"/>
                    <a:pt x="3320" y="3003"/>
                    <a:pt x="3403" y="2953"/>
                  </a:cubicBezTo>
                  <a:cubicBezTo>
                    <a:pt x="3537" y="2886"/>
                    <a:pt x="3570" y="2820"/>
                    <a:pt x="3570" y="2820"/>
                  </a:cubicBezTo>
                  <a:lnTo>
                    <a:pt x="3570" y="2820"/>
                  </a:lnTo>
                  <a:cubicBezTo>
                    <a:pt x="3570" y="2820"/>
                    <a:pt x="3503" y="2853"/>
                    <a:pt x="3403" y="2920"/>
                  </a:cubicBezTo>
                  <a:cubicBezTo>
                    <a:pt x="3342" y="2932"/>
                    <a:pt x="3277" y="2940"/>
                    <a:pt x="3212" y="2940"/>
                  </a:cubicBezTo>
                  <a:cubicBezTo>
                    <a:pt x="3099" y="2940"/>
                    <a:pt x="2988" y="2916"/>
                    <a:pt x="2903" y="2853"/>
                  </a:cubicBezTo>
                  <a:cubicBezTo>
                    <a:pt x="2669" y="2719"/>
                    <a:pt x="2469" y="2519"/>
                    <a:pt x="2336" y="2286"/>
                  </a:cubicBezTo>
                  <a:cubicBezTo>
                    <a:pt x="2169" y="1986"/>
                    <a:pt x="2036" y="1685"/>
                    <a:pt x="1936" y="1385"/>
                  </a:cubicBezTo>
                  <a:cubicBezTo>
                    <a:pt x="1802" y="1052"/>
                    <a:pt x="1635" y="751"/>
                    <a:pt x="1435" y="485"/>
                  </a:cubicBezTo>
                  <a:cubicBezTo>
                    <a:pt x="1268" y="251"/>
                    <a:pt x="1002" y="118"/>
                    <a:pt x="735" y="51"/>
                  </a:cubicBezTo>
                  <a:cubicBezTo>
                    <a:pt x="635" y="18"/>
                    <a:pt x="543" y="1"/>
                    <a:pt x="45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2834;p56"/>
            <p:cNvSpPr/>
            <p:nvPr/>
          </p:nvSpPr>
          <p:spPr>
            <a:xfrm>
              <a:off x="4943700" y="1589075"/>
              <a:ext cx="114275" cy="40900"/>
            </a:xfrm>
            <a:custGeom>
              <a:avLst/>
              <a:gdLst/>
              <a:ahLst/>
              <a:cxnLst/>
              <a:rect l="l" t="t" r="r" b="b"/>
              <a:pathLst>
                <a:path w="4571" h="1636" extrusionOk="0">
                  <a:moveTo>
                    <a:pt x="4570" y="1"/>
                  </a:moveTo>
                  <a:lnTo>
                    <a:pt x="4570" y="1"/>
                  </a:lnTo>
                  <a:cubicBezTo>
                    <a:pt x="4337" y="67"/>
                    <a:pt x="4137" y="134"/>
                    <a:pt x="3903" y="234"/>
                  </a:cubicBezTo>
                  <a:lnTo>
                    <a:pt x="2302" y="835"/>
                  </a:lnTo>
                  <a:lnTo>
                    <a:pt x="668" y="1402"/>
                  </a:lnTo>
                  <a:cubicBezTo>
                    <a:pt x="434" y="1468"/>
                    <a:pt x="201" y="1535"/>
                    <a:pt x="1" y="1635"/>
                  </a:cubicBezTo>
                  <a:cubicBezTo>
                    <a:pt x="234" y="1635"/>
                    <a:pt x="468" y="1568"/>
                    <a:pt x="701" y="1502"/>
                  </a:cubicBezTo>
                  <a:cubicBezTo>
                    <a:pt x="1135" y="1368"/>
                    <a:pt x="1702" y="1202"/>
                    <a:pt x="2336" y="968"/>
                  </a:cubicBezTo>
                  <a:cubicBezTo>
                    <a:pt x="2969" y="735"/>
                    <a:pt x="3536" y="501"/>
                    <a:pt x="3970" y="334"/>
                  </a:cubicBezTo>
                  <a:cubicBezTo>
                    <a:pt x="4170" y="234"/>
                    <a:pt x="4370" y="134"/>
                    <a:pt x="457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2835;p56"/>
            <p:cNvSpPr/>
            <p:nvPr/>
          </p:nvSpPr>
          <p:spPr>
            <a:xfrm>
              <a:off x="4917025" y="1695000"/>
              <a:ext cx="63400" cy="62875"/>
            </a:xfrm>
            <a:custGeom>
              <a:avLst/>
              <a:gdLst/>
              <a:ahLst/>
              <a:cxnLst/>
              <a:rect l="l" t="t" r="r" b="b"/>
              <a:pathLst>
                <a:path w="2536" h="2515" extrusionOk="0">
                  <a:moveTo>
                    <a:pt x="967" y="0"/>
                  </a:moveTo>
                  <a:lnTo>
                    <a:pt x="967" y="0"/>
                  </a:lnTo>
                  <a:cubicBezTo>
                    <a:pt x="968" y="0"/>
                    <a:pt x="1034" y="67"/>
                    <a:pt x="1134" y="167"/>
                  </a:cubicBezTo>
                  <a:cubicBezTo>
                    <a:pt x="1268" y="300"/>
                    <a:pt x="1334" y="500"/>
                    <a:pt x="1334" y="701"/>
                  </a:cubicBezTo>
                  <a:cubicBezTo>
                    <a:pt x="1301" y="801"/>
                    <a:pt x="1234" y="901"/>
                    <a:pt x="1101" y="967"/>
                  </a:cubicBezTo>
                  <a:cubicBezTo>
                    <a:pt x="967" y="1034"/>
                    <a:pt x="801" y="1067"/>
                    <a:pt x="667" y="1101"/>
                  </a:cubicBezTo>
                  <a:cubicBezTo>
                    <a:pt x="467" y="1101"/>
                    <a:pt x="300" y="1201"/>
                    <a:pt x="167" y="1368"/>
                  </a:cubicBezTo>
                  <a:cubicBezTo>
                    <a:pt x="33" y="1534"/>
                    <a:pt x="0" y="1768"/>
                    <a:pt x="67" y="1968"/>
                  </a:cubicBezTo>
                  <a:cubicBezTo>
                    <a:pt x="134" y="2168"/>
                    <a:pt x="300" y="2335"/>
                    <a:pt x="500" y="2435"/>
                  </a:cubicBezTo>
                  <a:cubicBezTo>
                    <a:pt x="623" y="2484"/>
                    <a:pt x="763" y="2515"/>
                    <a:pt x="894" y="2515"/>
                  </a:cubicBezTo>
                  <a:cubicBezTo>
                    <a:pt x="942" y="2515"/>
                    <a:pt x="990" y="2511"/>
                    <a:pt x="1034" y="2502"/>
                  </a:cubicBezTo>
                  <a:cubicBezTo>
                    <a:pt x="1334" y="2435"/>
                    <a:pt x="1635" y="2335"/>
                    <a:pt x="1901" y="2168"/>
                  </a:cubicBezTo>
                  <a:cubicBezTo>
                    <a:pt x="2102" y="2102"/>
                    <a:pt x="2268" y="1968"/>
                    <a:pt x="2402" y="1801"/>
                  </a:cubicBezTo>
                  <a:cubicBezTo>
                    <a:pt x="2469" y="1768"/>
                    <a:pt x="2502" y="1701"/>
                    <a:pt x="2535" y="1601"/>
                  </a:cubicBezTo>
                  <a:lnTo>
                    <a:pt x="2535" y="1601"/>
                  </a:lnTo>
                  <a:cubicBezTo>
                    <a:pt x="2469" y="1668"/>
                    <a:pt x="2435" y="1735"/>
                    <a:pt x="2368" y="1768"/>
                  </a:cubicBezTo>
                  <a:cubicBezTo>
                    <a:pt x="2202" y="1901"/>
                    <a:pt x="2035" y="2001"/>
                    <a:pt x="1868" y="2102"/>
                  </a:cubicBezTo>
                  <a:cubicBezTo>
                    <a:pt x="1601" y="2235"/>
                    <a:pt x="1334" y="2302"/>
                    <a:pt x="1034" y="2368"/>
                  </a:cubicBezTo>
                  <a:cubicBezTo>
                    <a:pt x="986" y="2377"/>
                    <a:pt x="939" y="2381"/>
                    <a:pt x="893" y="2381"/>
                  </a:cubicBezTo>
                  <a:cubicBezTo>
                    <a:pt x="584" y="2381"/>
                    <a:pt x="316" y="2196"/>
                    <a:pt x="200" y="1935"/>
                  </a:cubicBezTo>
                  <a:cubicBezTo>
                    <a:pt x="134" y="1768"/>
                    <a:pt x="167" y="1568"/>
                    <a:pt x="267" y="1434"/>
                  </a:cubicBezTo>
                  <a:cubicBezTo>
                    <a:pt x="367" y="1301"/>
                    <a:pt x="500" y="1234"/>
                    <a:pt x="667" y="1234"/>
                  </a:cubicBezTo>
                  <a:cubicBezTo>
                    <a:pt x="834" y="1201"/>
                    <a:pt x="1001" y="1134"/>
                    <a:pt x="1134" y="1067"/>
                  </a:cubicBezTo>
                  <a:cubicBezTo>
                    <a:pt x="1301" y="1001"/>
                    <a:pt x="1401" y="867"/>
                    <a:pt x="1401" y="701"/>
                  </a:cubicBezTo>
                  <a:cubicBezTo>
                    <a:pt x="1401" y="467"/>
                    <a:pt x="1301" y="267"/>
                    <a:pt x="1134" y="133"/>
                  </a:cubicBezTo>
                  <a:cubicBezTo>
                    <a:pt x="1101" y="67"/>
                    <a:pt x="1034" y="33"/>
                    <a:pt x="96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2836;p56"/>
            <p:cNvSpPr/>
            <p:nvPr/>
          </p:nvSpPr>
          <p:spPr>
            <a:xfrm>
              <a:off x="4921175" y="1731675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2436" y="1"/>
                  </a:moveTo>
                  <a:lnTo>
                    <a:pt x="2436" y="1"/>
                  </a:lnTo>
                  <a:cubicBezTo>
                    <a:pt x="2503" y="234"/>
                    <a:pt x="2503" y="501"/>
                    <a:pt x="2503" y="735"/>
                  </a:cubicBezTo>
                  <a:cubicBezTo>
                    <a:pt x="2403" y="1302"/>
                    <a:pt x="2036" y="1769"/>
                    <a:pt x="1469" y="1969"/>
                  </a:cubicBezTo>
                  <a:cubicBezTo>
                    <a:pt x="1319" y="2036"/>
                    <a:pt x="1168" y="2069"/>
                    <a:pt x="1018" y="2069"/>
                  </a:cubicBezTo>
                  <a:cubicBezTo>
                    <a:pt x="868" y="2069"/>
                    <a:pt x="718" y="2036"/>
                    <a:pt x="568" y="1969"/>
                  </a:cubicBezTo>
                  <a:cubicBezTo>
                    <a:pt x="334" y="1902"/>
                    <a:pt x="168" y="1669"/>
                    <a:pt x="101" y="1435"/>
                  </a:cubicBezTo>
                  <a:cubicBezTo>
                    <a:pt x="101" y="1268"/>
                    <a:pt x="134" y="1102"/>
                    <a:pt x="268" y="968"/>
                  </a:cubicBezTo>
                  <a:cubicBezTo>
                    <a:pt x="334" y="901"/>
                    <a:pt x="401" y="868"/>
                    <a:pt x="401" y="868"/>
                  </a:cubicBezTo>
                  <a:cubicBezTo>
                    <a:pt x="334" y="868"/>
                    <a:pt x="268" y="901"/>
                    <a:pt x="234" y="935"/>
                  </a:cubicBezTo>
                  <a:cubicBezTo>
                    <a:pt x="68" y="1068"/>
                    <a:pt x="1" y="1268"/>
                    <a:pt x="1" y="1468"/>
                  </a:cubicBezTo>
                  <a:cubicBezTo>
                    <a:pt x="34" y="1769"/>
                    <a:pt x="234" y="2002"/>
                    <a:pt x="501" y="2136"/>
                  </a:cubicBezTo>
                  <a:cubicBezTo>
                    <a:pt x="668" y="2202"/>
                    <a:pt x="843" y="2236"/>
                    <a:pt x="1018" y="2236"/>
                  </a:cubicBezTo>
                  <a:cubicBezTo>
                    <a:pt x="1193" y="2236"/>
                    <a:pt x="1369" y="2202"/>
                    <a:pt x="1535" y="2136"/>
                  </a:cubicBezTo>
                  <a:cubicBezTo>
                    <a:pt x="1836" y="2002"/>
                    <a:pt x="2136" y="1802"/>
                    <a:pt x="2336" y="1502"/>
                  </a:cubicBezTo>
                  <a:cubicBezTo>
                    <a:pt x="2469" y="1268"/>
                    <a:pt x="2569" y="1001"/>
                    <a:pt x="2603" y="735"/>
                  </a:cubicBezTo>
                  <a:cubicBezTo>
                    <a:pt x="2603" y="568"/>
                    <a:pt x="2569" y="368"/>
                    <a:pt x="2536" y="201"/>
                  </a:cubicBezTo>
                  <a:cubicBezTo>
                    <a:pt x="2503" y="134"/>
                    <a:pt x="2503" y="67"/>
                    <a:pt x="243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2837;p56"/>
            <p:cNvSpPr/>
            <p:nvPr/>
          </p:nvSpPr>
          <p:spPr>
            <a:xfrm>
              <a:off x="4828625" y="1659975"/>
              <a:ext cx="45050" cy="55050"/>
            </a:xfrm>
            <a:custGeom>
              <a:avLst/>
              <a:gdLst/>
              <a:ahLst/>
              <a:cxnLst/>
              <a:rect l="l" t="t" r="r" b="b"/>
              <a:pathLst>
                <a:path w="1802" h="2202" extrusionOk="0">
                  <a:moveTo>
                    <a:pt x="1802" y="0"/>
                  </a:moveTo>
                  <a:cubicBezTo>
                    <a:pt x="1401" y="400"/>
                    <a:pt x="1001" y="767"/>
                    <a:pt x="534" y="1101"/>
                  </a:cubicBezTo>
                  <a:cubicBezTo>
                    <a:pt x="401" y="1168"/>
                    <a:pt x="267" y="1268"/>
                    <a:pt x="134" y="1334"/>
                  </a:cubicBezTo>
                  <a:lnTo>
                    <a:pt x="0" y="1401"/>
                  </a:lnTo>
                  <a:lnTo>
                    <a:pt x="134" y="1434"/>
                  </a:lnTo>
                  <a:cubicBezTo>
                    <a:pt x="401" y="1534"/>
                    <a:pt x="634" y="1701"/>
                    <a:pt x="801" y="1935"/>
                  </a:cubicBezTo>
                  <a:cubicBezTo>
                    <a:pt x="934" y="2102"/>
                    <a:pt x="1001" y="2202"/>
                    <a:pt x="1001" y="2202"/>
                  </a:cubicBezTo>
                  <a:cubicBezTo>
                    <a:pt x="1001" y="2068"/>
                    <a:pt x="968" y="1968"/>
                    <a:pt x="901" y="1868"/>
                  </a:cubicBezTo>
                  <a:cubicBezTo>
                    <a:pt x="762" y="1673"/>
                    <a:pt x="576" y="1502"/>
                    <a:pt x="344" y="1373"/>
                  </a:cubicBezTo>
                  <a:lnTo>
                    <a:pt x="344" y="1373"/>
                  </a:lnTo>
                  <a:cubicBezTo>
                    <a:pt x="448" y="1324"/>
                    <a:pt x="541" y="1271"/>
                    <a:pt x="634" y="1201"/>
                  </a:cubicBezTo>
                  <a:cubicBezTo>
                    <a:pt x="1134" y="934"/>
                    <a:pt x="1535" y="500"/>
                    <a:pt x="180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2838;p56"/>
            <p:cNvSpPr/>
            <p:nvPr/>
          </p:nvSpPr>
          <p:spPr>
            <a:xfrm>
              <a:off x="4992125" y="1664900"/>
              <a:ext cx="7475" cy="27700"/>
            </a:xfrm>
            <a:custGeom>
              <a:avLst/>
              <a:gdLst/>
              <a:ahLst/>
              <a:cxnLst/>
              <a:rect l="l" t="t" r="r" b="b"/>
              <a:pathLst>
                <a:path w="299" h="1108" extrusionOk="0">
                  <a:moveTo>
                    <a:pt x="257" y="0"/>
                  </a:moveTo>
                  <a:cubicBezTo>
                    <a:pt x="211" y="0"/>
                    <a:pt x="63" y="225"/>
                    <a:pt x="32" y="537"/>
                  </a:cubicBezTo>
                  <a:cubicBezTo>
                    <a:pt x="0" y="881"/>
                    <a:pt x="145" y="1107"/>
                    <a:pt x="191" y="1107"/>
                  </a:cubicBezTo>
                  <a:cubicBezTo>
                    <a:pt x="194" y="1107"/>
                    <a:pt x="196" y="1106"/>
                    <a:pt x="198" y="1104"/>
                  </a:cubicBezTo>
                  <a:cubicBezTo>
                    <a:pt x="232" y="1071"/>
                    <a:pt x="132" y="837"/>
                    <a:pt x="165" y="537"/>
                  </a:cubicBezTo>
                  <a:cubicBezTo>
                    <a:pt x="198" y="237"/>
                    <a:pt x="298" y="70"/>
                    <a:pt x="265" y="3"/>
                  </a:cubicBezTo>
                  <a:cubicBezTo>
                    <a:pt x="263" y="1"/>
                    <a:pt x="260" y="0"/>
                    <a:pt x="25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2839;p56"/>
            <p:cNvSpPr/>
            <p:nvPr/>
          </p:nvSpPr>
          <p:spPr>
            <a:xfrm>
              <a:off x="2476950" y="1661525"/>
              <a:ext cx="348600" cy="259475"/>
            </a:xfrm>
            <a:custGeom>
              <a:avLst/>
              <a:gdLst/>
              <a:ahLst/>
              <a:cxnLst/>
              <a:rect l="l" t="t" r="r" b="b"/>
              <a:pathLst>
                <a:path w="13944" h="10379" extrusionOk="0">
                  <a:moveTo>
                    <a:pt x="5616" y="0"/>
                  </a:moveTo>
                  <a:cubicBezTo>
                    <a:pt x="5597" y="0"/>
                    <a:pt x="5582" y="2"/>
                    <a:pt x="5571" y="5"/>
                  </a:cubicBezTo>
                  <a:cubicBezTo>
                    <a:pt x="5204" y="138"/>
                    <a:pt x="0" y="1005"/>
                    <a:pt x="567" y="1639"/>
                  </a:cubicBezTo>
                  <a:cubicBezTo>
                    <a:pt x="754" y="1837"/>
                    <a:pt x="1236" y="1905"/>
                    <a:pt x="1810" y="1905"/>
                  </a:cubicBezTo>
                  <a:cubicBezTo>
                    <a:pt x="3080" y="1905"/>
                    <a:pt x="4804" y="1573"/>
                    <a:pt x="4804" y="1573"/>
                  </a:cubicBezTo>
                  <a:lnTo>
                    <a:pt x="5304" y="1839"/>
                  </a:lnTo>
                  <a:cubicBezTo>
                    <a:pt x="5304" y="1839"/>
                    <a:pt x="2168" y="2340"/>
                    <a:pt x="1501" y="2707"/>
                  </a:cubicBezTo>
                  <a:cubicBezTo>
                    <a:pt x="864" y="3089"/>
                    <a:pt x="1048" y="3745"/>
                    <a:pt x="1589" y="3745"/>
                  </a:cubicBezTo>
                  <a:cubicBezTo>
                    <a:pt x="1615" y="3745"/>
                    <a:pt x="1641" y="3744"/>
                    <a:pt x="1668" y="3741"/>
                  </a:cubicBezTo>
                  <a:cubicBezTo>
                    <a:pt x="2217" y="3710"/>
                    <a:pt x="4524" y="3261"/>
                    <a:pt x="5042" y="3261"/>
                  </a:cubicBezTo>
                  <a:cubicBezTo>
                    <a:pt x="5090" y="3261"/>
                    <a:pt x="5123" y="3265"/>
                    <a:pt x="5137" y="3274"/>
                  </a:cubicBezTo>
                  <a:cubicBezTo>
                    <a:pt x="5304" y="3374"/>
                    <a:pt x="2168" y="4008"/>
                    <a:pt x="1835" y="4208"/>
                  </a:cubicBezTo>
                  <a:cubicBezTo>
                    <a:pt x="1377" y="4469"/>
                    <a:pt x="1336" y="5243"/>
                    <a:pt x="1868" y="5243"/>
                  </a:cubicBezTo>
                  <a:cubicBezTo>
                    <a:pt x="1879" y="5243"/>
                    <a:pt x="1890" y="5243"/>
                    <a:pt x="1901" y="5242"/>
                  </a:cubicBezTo>
                  <a:cubicBezTo>
                    <a:pt x="2235" y="5208"/>
                    <a:pt x="5203" y="4475"/>
                    <a:pt x="5204" y="4475"/>
                  </a:cubicBezTo>
                  <a:lnTo>
                    <a:pt x="5204" y="4475"/>
                  </a:lnTo>
                  <a:cubicBezTo>
                    <a:pt x="4337" y="4775"/>
                    <a:pt x="3469" y="5142"/>
                    <a:pt x="2635" y="5575"/>
                  </a:cubicBezTo>
                  <a:cubicBezTo>
                    <a:pt x="2210" y="5802"/>
                    <a:pt x="2460" y="6367"/>
                    <a:pt x="2852" y="6367"/>
                  </a:cubicBezTo>
                  <a:cubicBezTo>
                    <a:pt x="2921" y="6367"/>
                    <a:pt x="2994" y="6349"/>
                    <a:pt x="3069" y="6309"/>
                  </a:cubicBezTo>
                  <a:cubicBezTo>
                    <a:pt x="3403" y="6243"/>
                    <a:pt x="5070" y="5442"/>
                    <a:pt x="5537" y="5342"/>
                  </a:cubicBezTo>
                  <a:cubicBezTo>
                    <a:pt x="5537" y="5342"/>
                    <a:pt x="5938" y="5442"/>
                    <a:pt x="6371" y="6343"/>
                  </a:cubicBezTo>
                  <a:cubicBezTo>
                    <a:pt x="6537" y="6740"/>
                    <a:pt x="7394" y="9278"/>
                    <a:pt x="8910" y="9278"/>
                  </a:cubicBezTo>
                  <a:cubicBezTo>
                    <a:pt x="8920" y="9278"/>
                    <a:pt x="8930" y="9278"/>
                    <a:pt x="8940" y="9278"/>
                  </a:cubicBezTo>
                  <a:cubicBezTo>
                    <a:pt x="8960" y="9278"/>
                    <a:pt x="8979" y="9277"/>
                    <a:pt x="8999" y="9277"/>
                  </a:cubicBezTo>
                  <a:cubicBezTo>
                    <a:pt x="10346" y="9277"/>
                    <a:pt x="11642" y="10379"/>
                    <a:pt x="11642" y="10379"/>
                  </a:cubicBezTo>
                  <a:lnTo>
                    <a:pt x="13943" y="6643"/>
                  </a:lnTo>
                  <a:cubicBezTo>
                    <a:pt x="13943" y="6643"/>
                    <a:pt x="11208" y="2206"/>
                    <a:pt x="10741" y="1839"/>
                  </a:cubicBezTo>
                  <a:cubicBezTo>
                    <a:pt x="10256" y="1484"/>
                    <a:pt x="6199" y="0"/>
                    <a:pt x="5616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2840;p56"/>
            <p:cNvSpPr/>
            <p:nvPr/>
          </p:nvSpPr>
          <p:spPr>
            <a:xfrm>
              <a:off x="2491950" y="1697500"/>
              <a:ext cx="161800" cy="22525"/>
            </a:xfrm>
            <a:custGeom>
              <a:avLst/>
              <a:gdLst/>
              <a:ahLst/>
              <a:cxnLst/>
              <a:rect l="l" t="t" r="r" b="b"/>
              <a:pathLst>
                <a:path w="6472" h="901" extrusionOk="0">
                  <a:moveTo>
                    <a:pt x="4237" y="0"/>
                  </a:moveTo>
                  <a:lnTo>
                    <a:pt x="3270" y="100"/>
                  </a:lnTo>
                  <a:lnTo>
                    <a:pt x="2002" y="300"/>
                  </a:lnTo>
                  <a:cubicBezTo>
                    <a:pt x="1818" y="317"/>
                    <a:pt x="1643" y="325"/>
                    <a:pt x="1472" y="325"/>
                  </a:cubicBezTo>
                  <a:cubicBezTo>
                    <a:pt x="1301" y="325"/>
                    <a:pt x="1135" y="317"/>
                    <a:pt x="968" y="300"/>
                  </a:cubicBezTo>
                  <a:cubicBezTo>
                    <a:pt x="451" y="272"/>
                    <a:pt x="108" y="194"/>
                    <a:pt x="22" y="194"/>
                  </a:cubicBezTo>
                  <a:cubicBezTo>
                    <a:pt x="8" y="194"/>
                    <a:pt x="1" y="196"/>
                    <a:pt x="1" y="200"/>
                  </a:cubicBezTo>
                  <a:cubicBezTo>
                    <a:pt x="301" y="367"/>
                    <a:pt x="601" y="467"/>
                    <a:pt x="935" y="467"/>
                  </a:cubicBezTo>
                  <a:cubicBezTo>
                    <a:pt x="1301" y="534"/>
                    <a:pt x="1668" y="534"/>
                    <a:pt x="2035" y="534"/>
                  </a:cubicBezTo>
                  <a:cubicBezTo>
                    <a:pt x="2436" y="467"/>
                    <a:pt x="2869" y="400"/>
                    <a:pt x="3303" y="334"/>
                  </a:cubicBezTo>
                  <a:lnTo>
                    <a:pt x="4253" y="207"/>
                  </a:lnTo>
                  <a:lnTo>
                    <a:pt x="4253" y="207"/>
                  </a:lnTo>
                  <a:cubicBezTo>
                    <a:pt x="4949" y="504"/>
                    <a:pt x="5710" y="735"/>
                    <a:pt x="6472" y="901"/>
                  </a:cubicBezTo>
                  <a:cubicBezTo>
                    <a:pt x="5771" y="534"/>
                    <a:pt x="5037" y="234"/>
                    <a:pt x="430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2841;p56"/>
            <p:cNvSpPr/>
            <p:nvPr/>
          </p:nvSpPr>
          <p:spPr>
            <a:xfrm>
              <a:off x="2621200" y="1743350"/>
              <a:ext cx="153475" cy="75925"/>
            </a:xfrm>
            <a:custGeom>
              <a:avLst/>
              <a:gdLst/>
              <a:ahLst/>
              <a:cxnLst/>
              <a:rect l="l" t="t" r="r" b="b"/>
              <a:pathLst>
                <a:path w="6139" h="3037" extrusionOk="0">
                  <a:moveTo>
                    <a:pt x="535" y="1"/>
                  </a:moveTo>
                  <a:cubicBezTo>
                    <a:pt x="368" y="1"/>
                    <a:pt x="168" y="1"/>
                    <a:pt x="101" y="168"/>
                  </a:cubicBezTo>
                  <a:cubicBezTo>
                    <a:pt x="1" y="334"/>
                    <a:pt x="168" y="534"/>
                    <a:pt x="301" y="635"/>
                  </a:cubicBezTo>
                  <a:cubicBezTo>
                    <a:pt x="1335" y="1435"/>
                    <a:pt x="2870" y="1235"/>
                    <a:pt x="3904" y="2002"/>
                  </a:cubicBezTo>
                  <a:cubicBezTo>
                    <a:pt x="4271" y="2269"/>
                    <a:pt x="4571" y="2603"/>
                    <a:pt x="4938" y="2836"/>
                  </a:cubicBezTo>
                  <a:cubicBezTo>
                    <a:pt x="5121" y="2970"/>
                    <a:pt x="5330" y="3036"/>
                    <a:pt x="5538" y="3036"/>
                  </a:cubicBezTo>
                  <a:cubicBezTo>
                    <a:pt x="5747" y="3036"/>
                    <a:pt x="5955" y="2970"/>
                    <a:pt x="6139" y="2836"/>
                  </a:cubicBezTo>
                  <a:lnTo>
                    <a:pt x="4838" y="101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2842;p56"/>
            <p:cNvSpPr/>
            <p:nvPr/>
          </p:nvSpPr>
          <p:spPr>
            <a:xfrm>
              <a:off x="2618700" y="1741400"/>
              <a:ext cx="155975" cy="79900"/>
            </a:xfrm>
            <a:custGeom>
              <a:avLst/>
              <a:gdLst/>
              <a:ahLst/>
              <a:cxnLst/>
              <a:rect l="l" t="t" r="r" b="b"/>
              <a:pathLst>
                <a:path w="6239" h="3196" extrusionOk="0">
                  <a:moveTo>
                    <a:pt x="622" y="0"/>
                  </a:moveTo>
                  <a:cubicBezTo>
                    <a:pt x="461" y="0"/>
                    <a:pt x="295" y="44"/>
                    <a:pt x="168" y="145"/>
                  </a:cubicBezTo>
                  <a:cubicBezTo>
                    <a:pt x="34" y="246"/>
                    <a:pt x="1" y="412"/>
                    <a:pt x="101" y="546"/>
                  </a:cubicBezTo>
                  <a:cubicBezTo>
                    <a:pt x="134" y="679"/>
                    <a:pt x="201" y="746"/>
                    <a:pt x="301" y="846"/>
                  </a:cubicBezTo>
                  <a:cubicBezTo>
                    <a:pt x="468" y="979"/>
                    <a:pt x="635" y="1079"/>
                    <a:pt x="835" y="1146"/>
                  </a:cubicBezTo>
                  <a:cubicBezTo>
                    <a:pt x="1569" y="1446"/>
                    <a:pt x="2302" y="1647"/>
                    <a:pt x="3070" y="1813"/>
                  </a:cubicBezTo>
                  <a:cubicBezTo>
                    <a:pt x="3370" y="1913"/>
                    <a:pt x="3670" y="2047"/>
                    <a:pt x="3937" y="2214"/>
                  </a:cubicBezTo>
                  <a:cubicBezTo>
                    <a:pt x="4204" y="2380"/>
                    <a:pt x="4404" y="2581"/>
                    <a:pt x="4637" y="2781"/>
                  </a:cubicBezTo>
                  <a:cubicBezTo>
                    <a:pt x="4893" y="3037"/>
                    <a:pt x="5246" y="3196"/>
                    <a:pt x="5634" y="3196"/>
                  </a:cubicBezTo>
                  <a:cubicBezTo>
                    <a:pt x="5701" y="3196"/>
                    <a:pt x="5769" y="3191"/>
                    <a:pt x="5838" y="3181"/>
                  </a:cubicBezTo>
                  <a:cubicBezTo>
                    <a:pt x="6005" y="3181"/>
                    <a:pt x="6139" y="3081"/>
                    <a:pt x="6239" y="2947"/>
                  </a:cubicBezTo>
                  <a:lnTo>
                    <a:pt x="6239" y="2947"/>
                  </a:lnTo>
                  <a:cubicBezTo>
                    <a:pt x="6105" y="3014"/>
                    <a:pt x="5972" y="3081"/>
                    <a:pt x="5838" y="3081"/>
                  </a:cubicBezTo>
                  <a:cubicBezTo>
                    <a:pt x="5405" y="3081"/>
                    <a:pt x="5038" y="2914"/>
                    <a:pt x="4738" y="2614"/>
                  </a:cubicBezTo>
                  <a:cubicBezTo>
                    <a:pt x="4537" y="2447"/>
                    <a:pt x="4337" y="2247"/>
                    <a:pt x="4070" y="2047"/>
                  </a:cubicBezTo>
                  <a:cubicBezTo>
                    <a:pt x="3804" y="1847"/>
                    <a:pt x="3470" y="1680"/>
                    <a:pt x="3136" y="1580"/>
                  </a:cubicBezTo>
                  <a:cubicBezTo>
                    <a:pt x="2403" y="1413"/>
                    <a:pt x="1669" y="1213"/>
                    <a:pt x="968" y="946"/>
                  </a:cubicBezTo>
                  <a:cubicBezTo>
                    <a:pt x="801" y="879"/>
                    <a:pt x="635" y="779"/>
                    <a:pt x="468" y="646"/>
                  </a:cubicBezTo>
                  <a:cubicBezTo>
                    <a:pt x="334" y="546"/>
                    <a:pt x="268" y="379"/>
                    <a:pt x="334" y="312"/>
                  </a:cubicBezTo>
                  <a:cubicBezTo>
                    <a:pt x="468" y="279"/>
                    <a:pt x="635" y="246"/>
                    <a:pt x="801" y="246"/>
                  </a:cubicBezTo>
                  <a:lnTo>
                    <a:pt x="4471" y="246"/>
                  </a:lnTo>
                  <a:cubicBezTo>
                    <a:pt x="4520" y="255"/>
                    <a:pt x="4566" y="259"/>
                    <a:pt x="4610" y="259"/>
                  </a:cubicBezTo>
                  <a:cubicBezTo>
                    <a:pt x="4718" y="259"/>
                    <a:pt x="4820" y="236"/>
                    <a:pt x="4938" y="212"/>
                  </a:cubicBezTo>
                  <a:cubicBezTo>
                    <a:pt x="4771" y="179"/>
                    <a:pt x="4604" y="145"/>
                    <a:pt x="4471" y="145"/>
                  </a:cubicBezTo>
                  <a:cubicBezTo>
                    <a:pt x="4170" y="145"/>
                    <a:pt x="3737" y="112"/>
                    <a:pt x="3203" y="79"/>
                  </a:cubicBezTo>
                  <a:lnTo>
                    <a:pt x="1335" y="12"/>
                  </a:lnTo>
                  <a:lnTo>
                    <a:pt x="768" y="12"/>
                  </a:lnTo>
                  <a:cubicBezTo>
                    <a:pt x="721" y="4"/>
                    <a:pt x="672" y="0"/>
                    <a:pt x="62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2843;p56"/>
            <p:cNvSpPr/>
            <p:nvPr/>
          </p:nvSpPr>
          <p:spPr>
            <a:xfrm>
              <a:off x="3242475" y="4268500"/>
              <a:ext cx="310250" cy="522350"/>
            </a:xfrm>
            <a:custGeom>
              <a:avLst/>
              <a:gdLst/>
              <a:ahLst/>
              <a:cxnLst/>
              <a:rect l="l" t="t" r="r" b="b"/>
              <a:pathLst>
                <a:path w="12410" h="20894" extrusionOk="0">
                  <a:moveTo>
                    <a:pt x="4504" y="0"/>
                  </a:moveTo>
                  <a:lnTo>
                    <a:pt x="3503" y="10942"/>
                  </a:lnTo>
                  <a:lnTo>
                    <a:pt x="234" y="19381"/>
                  </a:lnTo>
                  <a:cubicBezTo>
                    <a:pt x="1" y="19948"/>
                    <a:pt x="301" y="20615"/>
                    <a:pt x="868" y="20849"/>
                  </a:cubicBezTo>
                  <a:lnTo>
                    <a:pt x="935" y="20849"/>
                  </a:lnTo>
                  <a:cubicBezTo>
                    <a:pt x="1045" y="20879"/>
                    <a:pt x="1155" y="20894"/>
                    <a:pt x="1263" y="20894"/>
                  </a:cubicBezTo>
                  <a:cubicBezTo>
                    <a:pt x="1516" y="20894"/>
                    <a:pt x="1759" y="20812"/>
                    <a:pt x="1969" y="20649"/>
                  </a:cubicBezTo>
                  <a:cubicBezTo>
                    <a:pt x="3804" y="19248"/>
                    <a:pt x="10575" y="14044"/>
                    <a:pt x="10609" y="13243"/>
                  </a:cubicBezTo>
                  <a:cubicBezTo>
                    <a:pt x="10642" y="12309"/>
                    <a:pt x="12410" y="1735"/>
                    <a:pt x="12410" y="1735"/>
                  </a:cubicBezTo>
                  <a:lnTo>
                    <a:pt x="4504" y="0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2844;p56"/>
            <p:cNvSpPr/>
            <p:nvPr/>
          </p:nvSpPr>
          <p:spPr>
            <a:xfrm>
              <a:off x="3265825" y="4581225"/>
              <a:ext cx="244375" cy="210475"/>
            </a:xfrm>
            <a:custGeom>
              <a:avLst/>
              <a:gdLst/>
              <a:ahLst/>
              <a:cxnLst/>
              <a:rect l="l" t="t" r="r" b="b"/>
              <a:pathLst>
                <a:path w="9775" h="8419" extrusionOk="0">
                  <a:moveTo>
                    <a:pt x="9775" y="0"/>
                  </a:moveTo>
                  <a:lnTo>
                    <a:pt x="1" y="8340"/>
                  </a:lnTo>
                  <a:lnTo>
                    <a:pt x="1" y="8373"/>
                  </a:lnTo>
                  <a:cubicBezTo>
                    <a:pt x="115" y="8404"/>
                    <a:pt x="231" y="8419"/>
                    <a:pt x="347" y="8419"/>
                  </a:cubicBezTo>
                  <a:cubicBezTo>
                    <a:pt x="606" y="8419"/>
                    <a:pt x="861" y="8344"/>
                    <a:pt x="1068" y="8206"/>
                  </a:cubicBezTo>
                  <a:cubicBezTo>
                    <a:pt x="6172" y="4237"/>
                    <a:pt x="8407" y="2269"/>
                    <a:pt x="9174" y="1535"/>
                  </a:cubicBezTo>
                  <a:cubicBezTo>
                    <a:pt x="9474" y="1235"/>
                    <a:pt x="9675" y="868"/>
                    <a:pt x="9708" y="467"/>
                  </a:cubicBezTo>
                  <a:lnTo>
                    <a:pt x="9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2845;p56"/>
            <p:cNvSpPr/>
            <p:nvPr/>
          </p:nvSpPr>
          <p:spPr>
            <a:xfrm>
              <a:off x="3453550" y="4485600"/>
              <a:ext cx="34975" cy="31900"/>
            </a:xfrm>
            <a:custGeom>
              <a:avLst/>
              <a:gdLst/>
              <a:ahLst/>
              <a:cxnLst/>
              <a:rect l="l" t="t" r="r" b="b"/>
              <a:pathLst>
                <a:path w="1399" h="1276" extrusionOk="0">
                  <a:moveTo>
                    <a:pt x="702" y="0"/>
                  </a:moveTo>
                  <a:cubicBezTo>
                    <a:pt x="594" y="0"/>
                    <a:pt x="483" y="23"/>
                    <a:pt x="377" y="68"/>
                  </a:cubicBezTo>
                  <a:lnTo>
                    <a:pt x="377" y="68"/>
                  </a:lnTo>
                  <a:cubicBezTo>
                    <a:pt x="384" y="64"/>
                    <a:pt x="391" y="60"/>
                    <a:pt x="398" y="56"/>
                  </a:cubicBezTo>
                  <a:lnTo>
                    <a:pt x="398" y="56"/>
                  </a:lnTo>
                  <a:lnTo>
                    <a:pt x="331" y="89"/>
                  </a:lnTo>
                  <a:cubicBezTo>
                    <a:pt x="346" y="82"/>
                    <a:pt x="362" y="75"/>
                    <a:pt x="377" y="68"/>
                  </a:cubicBezTo>
                  <a:lnTo>
                    <a:pt x="377" y="68"/>
                  </a:lnTo>
                  <a:cubicBezTo>
                    <a:pt x="93" y="241"/>
                    <a:pt x="0" y="630"/>
                    <a:pt x="131" y="923"/>
                  </a:cubicBezTo>
                  <a:cubicBezTo>
                    <a:pt x="254" y="1145"/>
                    <a:pt x="485" y="1275"/>
                    <a:pt x="719" y="1275"/>
                  </a:cubicBezTo>
                  <a:cubicBezTo>
                    <a:pt x="802" y="1275"/>
                    <a:pt x="886" y="1259"/>
                    <a:pt x="965" y="1224"/>
                  </a:cubicBezTo>
                  <a:cubicBezTo>
                    <a:pt x="1265" y="1023"/>
                    <a:pt x="1398" y="623"/>
                    <a:pt x="1265" y="289"/>
                  </a:cubicBezTo>
                  <a:cubicBezTo>
                    <a:pt x="1136" y="97"/>
                    <a:pt x="925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2846;p56"/>
            <p:cNvSpPr/>
            <p:nvPr/>
          </p:nvSpPr>
          <p:spPr>
            <a:xfrm>
              <a:off x="3290025" y="4641275"/>
              <a:ext cx="52550" cy="36700"/>
            </a:xfrm>
            <a:custGeom>
              <a:avLst/>
              <a:gdLst/>
              <a:ahLst/>
              <a:cxnLst/>
              <a:rect l="l" t="t" r="r" b="b"/>
              <a:pathLst>
                <a:path w="2102" h="1468" extrusionOk="0">
                  <a:moveTo>
                    <a:pt x="401" y="0"/>
                  </a:moveTo>
                  <a:cubicBezTo>
                    <a:pt x="134" y="0"/>
                    <a:pt x="0" y="100"/>
                    <a:pt x="0" y="100"/>
                  </a:cubicBezTo>
                  <a:cubicBezTo>
                    <a:pt x="434" y="167"/>
                    <a:pt x="834" y="300"/>
                    <a:pt x="1235" y="500"/>
                  </a:cubicBezTo>
                  <a:cubicBezTo>
                    <a:pt x="1835" y="867"/>
                    <a:pt x="2035" y="1468"/>
                    <a:pt x="2102" y="1468"/>
                  </a:cubicBezTo>
                  <a:cubicBezTo>
                    <a:pt x="2102" y="1468"/>
                    <a:pt x="2102" y="1301"/>
                    <a:pt x="2035" y="1034"/>
                  </a:cubicBezTo>
                  <a:cubicBezTo>
                    <a:pt x="1902" y="734"/>
                    <a:pt x="1668" y="467"/>
                    <a:pt x="1368" y="300"/>
                  </a:cubicBezTo>
                  <a:cubicBezTo>
                    <a:pt x="1101" y="100"/>
                    <a:pt x="768" y="0"/>
                    <a:pt x="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2847;p56"/>
            <p:cNvSpPr/>
            <p:nvPr/>
          </p:nvSpPr>
          <p:spPr>
            <a:xfrm>
              <a:off x="3269175" y="4688275"/>
              <a:ext cx="50900" cy="23950"/>
            </a:xfrm>
            <a:custGeom>
              <a:avLst/>
              <a:gdLst/>
              <a:ahLst/>
              <a:cxnLst/>
              <a:rect l="l" t="t" r="r" b="b"/>
              <a:pathLst>
                <a:path w="2036" h="958" extrusionOk="0">
                  <a:moveTo>
                    <a:pt x="557" y="0"/>
                  </a:moveTo>
                  <a:cubicBezTo>
                    <a:pt x="366" y="0"/>
                    <a:pt x="175" y="42"/>
                    <a:pt x="0" y="122"/>
                  </a:cubicBezTo>
                  <a:cubicBezTo>
                    <a:pt x="367" y="188"/>
                    <a:pt x="701" y="255"/>
                    <a:pt x="1068" y="388"/>
                  </a:cubicBezTo>
                  <a:cubicBezTo>
                    <a:pt x="1580" y="581"/>
                    <a:pt x="1908" y="957"/>
                    <a:pt x="1963" y="957"/>
                  </a:cubicBezTo>
                  <a:cubicBezTo>
                    <a:pt x="1965" y="957"/>
                    <a:pt x="1967" y="957"/>
                    <a:pt x="1968" y="955"/>
                  </a:cubicBezTo>
                  <a:cubicBezTo>
                    <a:pt x="2035" y="922"/>
                    <a:pt x="1768" y="422"/>
                    <a:pt x="1168" y="155"/>
                  </a:cubicBezTo>
                  <a:cubicBezTo>
                    <a:pt x="976" y="50"/>
                    <a:pt x="766" y="0"/>
                    <a:pt x="5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2848;p56"/>
            <p:cNvSpPr/>
            <p:nvPr/>
          </p:nvSpPr>
          <p:spPr>
            <a:xfrm>
              <a:off x="3310025" y="4595950"/>
              <a:ext cx="73425" cy="39500"/>
            </a:xfrm>
            <a:custGeom>
              <a:avLst/>
              <a:gdLst/>
              <a:ahLst/>
              <a:cxnLst/>
              <a:rect l="l" t="t" r="r" b="b"/>
              <a:pathLst>
                <a:path w="2937" h="1580" extrusionOk="0">
                  <a:moveTo>
                    <a:pt x="287" y="1"/>
                  </a:moveTo>
                  <a:cubicBezTo>
                    <a:pt x="203" y="1"/>
                    <a:pt x="119" y="5"/>
                    <a:pt x="34" y="12"/>
                  </a:cubicBezTo>
                  <a:cubicBezTo>
                    <a:pt x="1" y="79"/>
                    <a:pt x="768" y="145"/>
                    <a:pt x="1602" y="579"/>
                  </a:cubicBezTo>
                  <a:cubicBezTo>
                    <a:pt x="2069" y="879"/>
                    <a:pt x="2503" y="1213"/>
                    <a:pt x="2936" y="1580"/>
                  </a:cubicBezTo>
                  <a:cubicBezTo>
                    <a:pt x="2379" y="589"/>
                    <a:pt x="1363" y="1"/>
                    <a:pt x="2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2849;p56"/>
            <p:cNvSpPr/>
            <p:nvPr/>
          </p:nvSpPr>
          <p:spPr>
            <a:xfrm>
              <a:off x="3327550" y="4536425"/>
              <a:ext cx="70900" cy="16675"/>
            </a:xfrm>
            <a:custGeom>
              <a:avLst/>
              <a:gdLst/>
              <a:ahLst/>
              <a:cxnLst/>
              <a:rect l="l" t="t" r="r" b="b"/>
              <a:pathLst>
                <a:path w="2836" h="667" extrusionOk="0">
                  <a:moveTo>
                    <a:pt x="1015" y="1"/>
                  </a:moveTo>
                  <a:cubicBezTo>
                    <a:pt x="670" y="1"/>
                    <a:pt x="325" y="64"/>
                    <a:pt x="0" y="191"/>
                  </a:cubicBezTo>
                  <a:cubicBezTo>
                    <a:pt x="0" y="211"/>
                    <a:pt x="56" y="216"/>
                    <a:pt x="156" y="216"/>
                  </a:cubicBezTo>
                  <a:cubicBezTo>
                    <a:pt x="262" y="216"/>
                    <a:pt x="416" y="210"/>
                    <a:pt x="605" y="210"/>
                  </a:cubicBezTo>
                  <a:cubicBezTo>
                    <a:pt x="839" y="210"/>
                    <a:pt x="1124" y="219"/>
                    <a:pt x="1435" y="258"/>
                  </a:cubicBezTo>
                  <a:cubicBezTo>
                    <a:pt x="2133" y="379"/>
                    <a:pt x="2694" y="667"/>
                    <a:pt x="2814" y="667"/>
                  </a:cubicBezTo>
                  <a:cubicBezTo>
                    <a:pt x="2825" y="667"/>
                    <a:pt x="2833" y="664"/>
                    <a:pt x="2836" y="658"/>
                  </a:cubicBezTo>
                  <a:cubicBezTo>
                    <a:pt x="2313" y="223"/>
                    <a:pt x="1663" y="1"/>
                    <a:pt x="10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2850;p56"/>
            <p:cNvSpPr/>
            <p:nvPr/>
          </p:nvSpPr>
          <p:spPr>
            <a:xfrm>
              <a:off x="3334225" y="4455925"/>
              <a:ext cx="73400" cy="16900"/>
            </a:xfrm>
            <a:custGeom>
              <a:avLst/>
              <a:gdLst/>
              <a:ahLst/>
              <a:cxnLst/>
              <a:rect l="l" t="t" r="r" b="b"/>
              <a:pathLst>
                <a:path w="2936" h="676" extrusionOk="0">
                  <a:moveTo>
                    <a:pt x="1298" y="0"/>
                  </a:moveTo>
                  <a:cubicBezTo>
                    <a:pt x="975" y="0"/>
                    <a:pt x="671" y="65"/>
                    <a:pt x="367" y="176"/>
                  </a:cubicBezTo>
                  <a:cubicBezTo>
                    <a:pt x="100" y="309"/>
                    <a:pt x="0" y="409"/>
                    <a:pt x="0" y="442"/>
                  </a:cubicBezTo>
                  <a:cubicBezTo>
                    <a:pt x="467" y="309"/>
                    <a:pt x="968" y="242"/>
                    <a:pt x="1468" y="242"/>
                  </a:cubicBezTo>
                  <a:cubicBezTo>
                    <a:pt x="1968" y="309"/>
                    <a:pt x="2469" y="476"/>
                    <a:pt x="2936" y="676"/>
                  </a:cubicBezTo>
                  <a:cubicBezTo>
                    <a:pt x="2936" y="643"/>
                    <a:pt x="2836" y="509"/>
                    <a:pt x="2569" y="342"/>
                  </a:cubicBezTo>
                  <a:cubicBezTo>
                    <a:pt x="2235" y="176"/>
                    <a:pt x="1868" y="42"/>
                    <a:pt x="1501" y="9"/>
                  </a:cubicBezTo>
                  <a:cubicBezTo>
                    <a:pt x="1433" y="3"/>
                    <a:pt x="1365" y="0"/>
                    <a:pt x="12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2851;p56"/>
            <p:cNvSpPr/>
            <p:nvPr/>
          </p:nvSpPr>
          <p:spPr>
            <a:xfrm>
              <a:off x="3333375" y="4396275"/>
              <a:ext cx="83425" cy="50700"/>
            </a:xfrm>
            <a:custGeom>
              <a:avLst/>
              <a:gdLst/>
              <a:ahLst/>
              <a:cxnLst/>
              <a:rect l="l" t="t" r="r" b="b"/>
              <a:pathLst>
                <a:path w="3337" h="2028" extrusionOk="0">
                  <a:moveTo>
                    <a:pt x="2824" y="184"/>
                  </a:moveTo>
                  <a:cubicBezTo>
                    <a:pt x="2905" y="184"/>
                    <a:pt x="2982" y="239"/>
                    <a:pt x="3036" y="293"/>
                  </a:cubicBezTo>
                  <a:cubicBezTo>
                    <a:pt x="3103" y="393"/>
                    <a:pt x="3103" y="527"/>
                    <a:pt x="3103" y="660"/>
                  </a:cubicBezTo>
                  <a:cubicBezTo>
                    <a:pt x="2987" y="1209"/>
                    <a:pt x="2546" y="1608"/>
                    <a:pt x="2018" y="1727"/>
                  </a:cubicBezTo>
                  <a:lnTo>
                    <a:pt x="2018" y="1727"/>
                  </a:lnTo>
                  <a:cubicBezTo>
                    <a:pt x="2002" y="1649"/>
                    <a:pt x="1974" y="1572"/>
                    <a:pt x="1936" y="1494"/>
                  </a:cubicBezTo>
                  <a:cubicBezTo>
                    <a:pt x="1908" y="1439"/>
                    <a:pt x="1878" y="1383"/>
                    <a:pt x="1847" y="1328"/>
                  </a:cubicBezTo>
                  <a:lnTo>
                    <a:pt x="1847" y="1328"/>
                  </a:lnTo>
                  <a:cubicBezTo>
                    <a:pt x="1953" y="1091"/>
                    <a:pt x="2081" y="867"/>
                    <a:pt x="2236" y="660"/>
                  </a:cubicBezTo>
                  <a:cubicBezTo>
                    <a:pt x="2369" y="460"/>
                    <a:pt x="2536" y="293"/>
                    <a:pt x="2770" y="193"/>
                  </a:cubicBezTo>
                  <a:cubicBezTo>
                    <a:pt x="2788" y="187"/>
                    <a:pt x="2806" y="184"/>
                    <a:pt x="2824" y="184"/>
                  </a:cubicBezTo>
                  <a:close/>
                  <a:moveTo>
                    <a:pt x="510" y="284"/>
                  </a:moveTo>
                  <a:cubicBezTo>
                    <a:pt x="530" y="284"/>
                    <a:pt x="550" y="287"/>
                    <a:pt x="568" y="293"/>
                  </a:cubicBezTo>
                  <a:cubicBezTo>
                    <a:pt x="768" y="393"/>
                    <a:pt x="1002" y="527"/>
                    <a:pt x="1168" y="694"/>
                  </a:cubicBezTo>
                  <a:cubicBezTo>
                    <a:pt x="1361" y="886"/>
                    <a:pt x="1543" y="1113"/>
                    <a:pt x="1707" y="1353"/>
                  </a:cubicBezTo>
                  <a:lnTo>
                    <a:pt x="1707" y="1353"/>
                  </a:lnTo>
                  <a:cubicBezTo>
                    <a:pt x="1681" y="1433"/>
                    <a:pt x="1657" y="1514"/>
                    <a:pt x="1635" y="1594"/>
                  </a:cubicBezTo>
                  <a:cubicBezTo>
                    <a:pt x="1623" y="1644"/>
                    <a:pt x="1615" y="1694"/>
                    <a:pt x="1610" y="1746"/>
                  </a:cubicBezTo>
                  <a:lnTo>
                    <a:pt x="1610" y="1746"/>
                  </a:lnTo>
                  <a:cubicBezTo>
                    <a:pt x="1037" y="1664"/>
                    <a:pt x="515" y="1310"/>
                    <a:pt x="301" y="760"/>
                  </a:cubicBezTo>
                  <a:cubicBezTo>
                    <a:pt x="234" y="627"/>
                    <a:pt x="234" y="527"/>
                    <a:pt x="301" y="393"/>
                  </a:cubicBezTo>
                  <a:cubicBezTo>
                    <a:pt x="328" y="339"/>
                    <a:pt x="422" y="284"/>
                    <a:pt x="510" y="284"/>
                  </a:cubicBezTo>
                  <a:close/>
                  <a:moveTo>
                    <a:pt x="1786" y="1472"/>
                  </a:moveTo>
                  <a:lnTo>
                    <a:pt x="1786" y="1472"/>
                  </a:lnTo>
                  <a:cubicBezTo>
                    <a:pt x="1843" y="1560"/>
                    <a:pt x="1898" y="1650"/>
                    <a:pt x="1950" y="1740"/>
                  </a:cubicBezTo>
                  <a:lnTo>
                    <a:pt x="1950" y="1740"/>
                  </a:lnTo>
                  <a:cubicBezTo>
                    <a:pt x="1890" y="1751"/>
                    <a:pt x="1830" y="1758"/>
                    <a:pt x="1769" y="1761"/>
                  </a:cubicBezTo>
                  <a:cubicBezTo>
                    <a:pt x="1740" y="1759"/>
                    <a:pt x="1711" y="1757"/>
                    <a:pt x="1683" y="1754"/>
                  </a:cubicBezTo>
                  <a:lnTo>
                    <a:pt x="1683" y="1754"/>
                  </a:lnTo>
                  <a:cubicBezTo>
                    <a:pt x="1714" y="1659"/>
                    <a:pt x="1748" y="1564"/>
                    <a:pt x="1786" y="1472"/>
                  </a:cubicBezTo>
                  <a:close/>
                  <a:moveTo>
                    <a:pt x="2862" y="0"/>
                  </a:moveTo>
                  <a:cubicBezTo>
                    <a:pt x="2810" y="0"/>
                    <a:pt x="2756" y="9"/>
                    <a:pt x="2703" y="26"/>
                  </a:cubicBezTo>
                  <a:cubicBezTo>
                    <a:pt x="2469" y="126"/>
                    <a:pt x="2236" y="327"/>
                    <a:pt x="2102" y="560"/>
                  </a:cubicBezTo>
                  <a:cubicBezTo>
                    <a:pt x="1956" y="749"/>
                    <a:pt x="1848" y="964"/>
                    <a:pt x="1764" y="1189"/>
                  </a:cubicBezTo>
                  <a:lnTo>
                    <a:pt x="1764" y="1189"/>
                  </a:lnTo>
                  <a:cubicBezTo>
                    <a:pt x="1622" y="962"/>
                    <a:pt x="1453" y="745"/>
                    <a:pt x="1268" y="560"/>
                  </a:cubicBezTo>
                  <a:cubicBezTo>
                    <a:pt x="1102" y="360"/>
                    <a:pt x="868" y="193"/>
                    <a:pt x="601" y="126"/>
                  </a:cubicBezTo>
                  <a:cubicBezTo>
                    <a:pt x="550" y="109"/>
                    <a:pt x="498" y="101"/>
                    <a:pt x="448" y="101"/>
                  </a:cubicBezTo>
                  <a:cubicBezTo>
                    <a:pt x="304" y="101"/>
                    <a:pt x="175" y="170"/>
                    <a:pt x="101" y="293"/>
                  </a:cubicBezTo>
                  <a:cubicBezTo>
                    <a:pt x="34" y="460"/>
                    <a:pt x="1" y="660"/>
                    <a:pt x="68" y="827"/>
                  </a:cubicBezTo>
                  <a:cubicBezTo>
                    <a:pt x="345" y="1474"/>
                    <a:pt x="935" y="1922"/>
                    <a:pt x="1602" y="1986"/>
                  </a:cubicBezTo>
                  <a:lnTo>
                    <a:pt x="1602" y="1986"/>
                  </a:lnTo>
                  <a:cubicBezTo>
                    <a:pt x="1602" y="2000"/>
                    <a:pt x="1602" y="2014"/>
                    <a:pt x="1602" y="2028"/>
                  </a:cubicBezTo>
                  <a:cubicBezTo>
                    <a:pt x="1606" y="2014"/>
                    <a:pt x="1609" y="2001"/>
                    <a:pt x="1613" y="1987"/>
                  </a:cubicBezTo>
                  <a:lnTo>
                    <a:pt x="1613" y="1987"/>
                  </a:lnTo>
                  <a:cubicBezTo>
                    <a:pt x="1665" y="1992"/>
                    <a:pt x="1716" y="1994"/>
                    <a:pt x="1769" y="1994"/>
                  </a:cubicBezTo>
                  <a:cubicBezTo>
                    <a:pt x="2536" y="1994"/>
                    <a:pt x="3203" y="1427"/>
                    <a:pt x="3337" y="694"/>
                  </a:cubicBezTo>
                  <a:cubicBezTo>
                    <a:pt x="3337" y="493"/>
                    <a:pt x="3303" y="327"/>
                    <a:pt x="3203" y="160"/>
                  </a:cubicBezTo>
                  <a:cubicBezTo>
                    <a:pt x="3130" y="62"/>
                    <a:pt x="3003" y="0"/>
                    <a:pt x="28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2852;p56"/>
            <p:cNvSpPr/>
            <p:nvPr/>
          </p:nvSpPr>
          <p:spPr>
            <a:xfrm>
              <a:off x="3311700" y="2432175"/>
              <a:ext cx="499550" cy="2031950"/>
            </a:xfrm>
            <a:custGeom>
              <a:avLst/>
              <a:gdLst/>
              <a:ahLst/>
              <a:cxnLst/>
              <a:rect l="l" t="t" r="r" b="b"/>
              <a:pathLst>
                <a:path w="19982" h="81278" extrusionOk="0">
                  <a:moveTo>
                    <a:pt x="17380" y="1"/>
                  </a:moveTo>
                  <a:lnTo>
                    <a:pt x="1935" y="835"/>
                  </a:lnTo>
                  <a:lnTo>
                    <a:pt x="1" y="78690"/>
                  </a:lnTo>
                  <a:cubicBezTo>
                    <a:pt x="1" y="79258"/>
                    <a:pt x="401" y="79791"/>
                    <a:pt x="968" y="79891"/>
                  </a:cubicBezTo>
                  <a:lnTo>
                    <a:pt x="9974" y="81259"/>
                  </a:lnTo>
                  <a:cubicBezTo>
                    <a:pt x="10056" y="81271"/>
                    <a:pt x="10137" y="81278"/>
                    <a:pt x="10217" y="81278"/>
                  </a:cubicBezTo>
                  <a:cubicBezTo>
                    <a:pt x="10992" y="81278"/>
                    <a:pt x="11688" y="80711"/>
                    <a:pt x="11809" y="79925"/>
                  </a:cubicBezTo>
                  <a:cubicBezTo>
                    <a:pt x="11809" y="79925"/>
                    <a:pt x="11809" y="79891"/>
                    <a:pt x="11809" y="79891"/>
                  </a:cubicBezTo>
                  <a:lnTo>
                    <a:pt x="19982" y="15078"/>
                  </a:lnTo>
                  <a:lnTo>
                    <a:pt x="17380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2853;p56"/>
            <p:cNvSpPr/>
            <p:nvPr/>
          </p:nvSpPr>
          <p:spPr>
            <a:xfrm>
              <a:off x="3641950" y="2349625"/>
              <a:ext cx="974875" cy="1282600"/>
            </a:xfrm>
            <a:custGeom>
              <a:avLst/>
              <a:gdLst/>
              <a:ahLst/>
              <a:cxnLst/>
              <a:rect l="l" t="t" r="r" b="b"/>
              <a:pathLst>
                <a:path w="38995" h="51304" extrusionOk="0">
                  <a:moveTo>
                    <a:pt x="14244" y="0"/>
                  </a:moveTo>
                  <a:lnTo>
                    <a:pt x="4170" y="3303"/>
                  </a:lnTo>
                  <a:lnTo>
                    <a:pt x="6538" y="20549"/>
                  </a:lnTo>
                  <a:lnTo>
                    <a:pt x="21415" y="35259"/>
                  </a:lnTo>
                  <a:lnTo>
                    <a:pt x="0" y="40496"/>
                  </a:lnTo>
                  <a:lnTo>
                    <a:pt x="1534" y="51304"/>
                  </a:lnTo>
                  <a:lnTo>
                    <a:pt x="30522" y="47334"/>
                  </a:lnTo>
                  <a:cubicBezTo>
                    <a:pt x="32990" y="47001"/>
                    <a:pt x="35225" y="45666"/>
                    <a:pt x="36693" y="43632"/>
                  </a:cubicBezTo>
                  <a:cubicBezTo>
                    <a:pt x="38928" y="40529"/>
                    <a:pt x="38995" y="36326"/>
                    <a:pt x="36826" y="33158"/>
                  </a:cubicBezTo>
                  <a:lnTo>
                    <a:pt x="14244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2854;p56"/>
            <p:cNvSpPr/>
            <p:nvPr/>
          </p:nvSpPr>
          <p:spPr>
            <a:xfrm>
              <a:off x="3784550" y="2769100"/>
              <a:ext cx="20875" cy="94250"/>
            </a:xfrm>
            <a:custGeom>
              <a:avLst/>
              <a:gdLst/>
              <a:ahLst/>
              <a:cxnLst/>
              <a:rect l="l" t="t" r="r" b="b"/>
              <a:pathLst>
                <a:path w="835" h="3770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1301"/>
                    <a:pt x="400" y="2535"/>
                    <a:pt x="834" y="3770"/>
                  </a:cubicBezTo>
                  <a:cubicBezTo>
                    <a:pt x="801" y="3136"/>
                    <a:pt x="701" y="2469"/>
                    <a:pt x="534" y="1868"/>
                  </a:cubicBezTo>
                  <a:cubicBezTo>
                    <a:pt x="434" y="1234"/>
                    <a:pt x="267" y="601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2855;p56"/>
            <p:cNvSpPr/>
            <p:nvPr/>
          </p:nvSpPr>
          <p:spPr>
            <a:xfrm>
              <a:off x="3573550" y="2764925"/>
              <a:ext cx="659675" cy="1633700"/>
            </a:xfrm>
            <a:custGeom>
              <a:avLst/>
              <a:gdLst/>
              <a:ahLst/>
              <a:cxnLst/>
              <a:rect l="l" t="t" r="r" b="b"/>
              <a:pathLst>
                <a:path w="26387" h="65348" extrusionOk="0">
                  <a:moveTo>
                    <a:pt x="8307" y="0"/>
                  </a:moveTo>
                  <a:lnTo>
                    <a:pt x="8307" y="234"/>
                  </a:lnTo>
                  <a:cubicBezTo>
                    <a:pt x="7940" y="3236"/>
                    <a:pt x="7573" y="6338"/>
                    <a:pt x="7173" y="9541"/>
                  </a:cubicBezTo>
                  <a:cubicBezTo>
                    <a:pt x="5338" y="24952"/>
                    <a:pt x="3637" y="38928"/>
                    <a:pt x="2336" y="49035"/>
                  </a:cubicBezTo>
                  <a:cubicBezTo>
                    <a:pt x="1702" y="54106"/>
                    <a:pt x="1135" y="58175"/>
                    <a:pt x="735" y="61011"/>
                  </a:cubicBezTo>
                  <a:cubicBezTo>
                    <a:pt x="501" y="62412"/>
                    <a:pt x="368" y="63512"/>
                    <a:pt x="201" y="64246"/>
                  </a:cubicBezTo>
                  <a:cubicBezTo>
                    <a:pt x="134" y="64580"/>
                    <a:pt x="101" y="64880"/>
                    <a:pt x="34" y="65080"/>
                  </a:cubicBezTo>
                  <a:cubicBezTo>
                    <a:pt x="34" y="65147"/>
                    <a:pt x="1" y="65247"/>
                    <a:pt x="1" y="65347"/>
                  </a:cubicBezTo>
                  <a:cubicBezTo>
                    <a:pt x="1" y="65347"/>
                    <a:pt x="34" y="65280"/>
                    <a:pt x="67" y="65080"/>
                  </a:cubicBezTo>
                  <a:cubicBezTo>
                    <a:pt x="101" y="64880"/>
                    <a:pt x="168" y="64613"/>
                    <a:pt x="234" y="64246"/>
                  </a:cubicBezTo>
                  <a:cubicBezTo>
                    <a:pt x="401" y="63512"/>
                    <a:pt x="568" y="62412"/>
                    <a:pt x="801" y="61011"/>
                  </a:cubicBezTo>
                  <a:cubicBezTo>
                    <a:pt x="1235" y="58175"/>
                    <a:pt x="1802" y="54106"/>
                    <a:pt x="2469" y="49069"/>
                  </a:cubicBezTo>
                  <a:cubicBezTo>
                    <a:pt x="3803" y="38962"/>
                    <a:pt x="5538" y="24985"/>
                    <a:pt x="7406" y="9541"/>
                  </a:cubicBezTo>
                  <a:cubicBezTo>
                    <a:pt x="7764" y="6449"/>
                    <a:pt x="8122" y="3389"/>
                    <a:pt x="8480" y="485"/>
                  </a:cubicBezTo>
                  <a:lnTo>
                    <a:pt x="8480" y="485"/>
                  </a:lnTo>
                  <a:lnTo>
                    <a:pt x="26063" y="19251"/>
                  </a:lnTo>
                  <a:lnTo>
                    <a:pt x="26063" y="19251"/>
                  </a:lnTo>
                  <a:lnTo>
                    <a:pt x="11676" y="23584"/>
                  </a:lnTo>
                  <a:lnTo>
                    <a:pt x="7673" y="24785"/>
                  </a:lnTo>
                  <a:lnTo>
                    <a:pt x="6639" y="25118"/>
                  </a:lnTo>
                  <a:lnTo>
                    <a:pt x="6272" y="25218"/>
                  </a:lnTo>
                  <a:cubicBezTo>
                    <a:pt x="6405" y="25218"/>
                    <a:pt x="6505" y="25185"/>
                    <a:pt x="6639" y="25152"/>
                  </a:cubicBezTo>
                  <a:lnTo>
                    <a:pt x="7673" y="24851"/>
                  </a:lnTo>
                  <a:lnTo>
                    <a:pt x="11709" y="23684"/>
                  </a:lnTo>
                  <a:lnTo>
                    <a:pt x="26253" y="19381"/>
                  </a:lnTo>
                  <a:lnTo>
                    <a:pt x="26386" y="19348"/>
                  </a:lnTo>
                  <a:lnTo>
                    <a:pt x="26286" y="19247"/>
                  </a:lnTo>
                  <a:lnTo>
                    <a:pt x="8473" y="167"/>
                  </a:lnTo>
                  <a:lnTo>
                    <a:pt x="830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2856;p56"/>
            <p:cNvSpPr/>
            <p:nvPr/>
          </p:nvSpPr>
          <p:spPr>
            <a:xfrm>
              <a:off x="3608575" y="2863325"/>
              <a:ext cx="198500" cy="1535300"/>
            </a:xfrm>
            <a:custGeom>
              <a:avLst/>
              <a:gdLst/>
              <a:ahLst/>
              <a:cxnLst/>
              <a:rect l="l" t="t" r="r" b="b"/>
              <a:pathLst>
                <a:path w="7940" h="61412" extrusionOk="0">
                  <a:moveTo>
                    <a:pt x="7873" y="1"/>
                  </a:moveTo>
                  <a:cubicBezTo>
                    <a:pt x="7806" y="1"/>
                    <a:pt x="6005" y="13710"/>
                    <a:pt x="3870" y="30689"/>
                  </a:cubicBezTo>
                  <a:cubicBezTo>
                    <a:pt x="1702" y="47668"/>
                    <a:pt x="1" y="61411"/>
                    <a:pt x="67" y="61411"/>
                  </a:cubicBezTo>
                  <a:cubicBezTo>
                    <a:pt x="134" y="61411"/>
                    <a:pt x="1935" y="47701"/>
                    <a:pt x="4070" y="30722"/>
                  </a:cubicBezTo>
                  <a:cubicBezTo>
                    <a:pt x="6239" y="13744"/>
                    <a:pt x="7940" y="1"/>
                    <a:pt x="78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2857;p56"/>
            <p:cNvSpPr/>
            <p:nvPr/>
          </p:nvSpPr>
          <p:spPr>
            <a:xfrm>
              <a:off x="3745350" y="2598125"/>
              <a:ext cx="38375" cy="176825"/>
            </a:xfrm>
            <a:custGeom>
              <a:avLst/>
              <a:gdLst/>
              <a:ahLst/>
              <a:cxnLst/>
              <a:rect l="l" t="t" r="r" b="b"/>
              <a:pathLst>
                <a:path w="1535" h="7073" extrusionOk="0">
                  <a:moveTo>
                    <a:pt x="0" y="1"/>
                  </a:moveTo>
                  <a:cubicBezTo>
                    <a:pt x="0" y="334"/>
                    <a:pt x="67" y="701"/>
                    <a:pt x="167" y="1035"/>
                  </a:cubicBezTo>
                  <a:cubicBezTo>
                    <a:pt x="334" y="1735"/>
                    <a:pt x="534" y="2569"/>
                    <a:pt x="734" y="3537"/>
                  </a:cubicBezTo>
                  <a:cubicBezTo>
                    <a:pt x="934" y="4471"/>
                    <a:pt x="1134" y="5305"/>
                    <a:pt x="1268" y="6039"/>
                  </a:cubicBezTo>
                  <a:cubicBezTo>
                    <a:pt x="1335" y="6372"/>
                    <a:pt x="1401" y="6706"/>
                    <a:pt x="1535" y="7073"/>
                  </a:cubicBezTo>
                  <a:cubicBezTo>
                    <a:pt x="1535" y="6706"/>
                    <a:pt x="1501" y="6339"/>
                    <a:pt x="1435" y="6005"/>
                  </a:cubicBezTo>
                  <a:cubicBezTo>
                    <a:pt x="1335" y="5371"/>
                    <a:pt x="1168" y="4504"/>
                    <a:pt x="968" y="3503"/>
                  </a:cubicBezTo>
                  <a:cubicBezTo>
                    <a:pt x="734" y="2503"/>
                    <a:pt x="501" y="1635"/>
                    <a:pt x="334" y="1002"/>
                  </a:cubicBezTo>
                  <a:cubicBezTo>
                    <a:pt x="234" y="668"/>
                    <a:pt x="134" y="30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2858;p56"/>
            <p:cNvSpPr/>
            <p:nvPr/>
          </p:nvSpPr>
          <p:spPr>
            <a:xfrm>
              <a:off x="3757850" y="2563325"/>
              <a:ext cx="39225" cy="36675"/>
            </a:xfrm>
            <a:custGeom>
              <a:avLst/>
              <a:gdLst/>
              <a:ahLst/>
              <a:cxnLst/>
              <a:rect l="l" t="t" r="r" b="b"/>
              <a:pathLst>
                <a:path w="1569" h="1467" extrusionOk="0">
                  <a:moveTo>
                    <a:pt x="788" y="0"/>
                  </a:moveTo>
                  <a:cubicBezTo>
                    <a:pt x="661" y="0"/>
                    <a:pt x="535" y="45"/>
                    <a:pt x="434" y="125"/>
                  </a:cubicBezTo>
                  <a:cubicBezTo>
                    <a:pt x="488" y="116"/>
                    <a:pt x="542" y="112"/>
                    <a:pt x="595" y="112"/>
                  </a:cubicBezTo>
                  <a:cubicBezTo>
                    <a:pt x="739" y="112"/>
                    <a:pt x="879" y="143"/>
                    <a:pt x="1001" y="192"/>
                  </a:cubicBezTo>
                  <a:cubicBezTo>
                    <a:pt x="1168" y="292"/>
                    <a:pt x="1302" y="426"/>
                    <a:pt x="1335" y="626"/>
                  </a:cubicBezTo>
                  <a:cubicBezTo>
                    <a:pt x="1368" y="826"/>
                    <a:pt x="1268" y="1059"/>
                    <a:pt x="1068" y="1193"/>
                  </a:cubicBezTo>
                  <a:cubicBezTo>
                    <a:pt x="989" y="1232"/>
                    <a:pt x="905" y="1251"/>
                    <a:pt x="822" y="1251"/>
                  </a:cubicBezTo>
                  <a:cubicBezTo>
                    <a:pt x="694" y="1251"/>
                    <a:pt x="569" y="1207"/>
                    <a:pt x="468" y="1126"/>
                  </a:cubicBezTo>
                  <a:cubicBezTo>
                    <a:pt x="301" y="1026"/>
                    <a:pt x="234" y="826"/>
                    <a:pt x="301" y="659"/>
                  </a:cubicBezTo>
                  <a:cubicBezTo>
                    <a:pt x="334" y="459"/>
                    <a:pt x="434" y="325"/>
                    <a:pt x="568" y="192"/>
                  </a:cubicBezTo>
                  <a:lnTo>
                    <a:pt x="568" y="192"/>
                  </a:lnTo>
                  <a:cubicBezTo>
                    <a:pt x="568" y="192"/>
                    <a:pt x="501" y="192"/>
                    <a:pt x="401" y="259"/>
                  </a:cubicBezTo>
                  <a:cubicBezTo>
                    <a:pt x="34" y="459"/>
                    <a:pt x="1" y="993"/>
                    <a:pt x="334" y="1293"/>
                  </a:cubicBezTo>
                  <a:cubicBezTo>
                    <a:pt x="467" y="1406"/>
                    <a:pt x="632" y="1466"/>
                    <a:pt x="798" y="1466"/>
                  </a:cubicBezTo>
                  <a:cubicBezTo>
                    <a:pt x="925" y="1466"/>
                    <a:pt x="1053" y="1432"/>
                    <a:pt x="1168" y="1360"/>
                  </a:cubicBezTo>
                  <a:cubicBezTo>
                    <a:pt x="1435" y="1193"/>
                    <a:pt x="1568" y="893"/>
                    <a:pt x="1502" y="592"/>
                  </a:cubicBezTo>
                  <a:cubicBezTo>
                    <a:pt x="1435" y="325"/>
                    <a:pt x="1268" y="125"/>
                    <a:pt x="1035" y="59"/>
                  </a:cubicBezTo>
                  <a:cubicBezTo>
                    <a:pt x="956" y="19"/>
                    <a:pt x="872" y="0"/>
                    <a:pt x="7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2859;p56"/>
            <p:cNvSpPr/>
            <p:nvPr/>
          </p:nvSpPr>
          <p:spPr>
            <a:xfrm>
              <a:off x="4178150" y="3231100"/>
              <a:ext cx="109275" cy="63500"/>
            </a:xfrm>
            <a:custGeom>
              <a:avLst/>
              <a:gdLst/>
              <a:ahLst/>
              <a:cxnLst/>
              <a:rect l="l" t="t" r="r" b="b"/>
              <a:pathLst>
                <a:path w="4371" h="2540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67"/>
                    <a:pt x="1068" y="434"/>
                    <a:pt x="2269" y="1134"/>
                  </a:cubicBezTo>
                  <a:cubicBezTo>
                    <a:pt x="3423" y="1775"/>
                    <a:pt x="4268" y="2539"/>
                    <a:pt x="4363" y="2539"/>
                  </a:cubicBezTo>
                  <a:cubicBezTo>
                    <a:pt x="4367" y="2539"/>
                    <a:pt x="4369" y="2538"/>
                    <a:pt x="4370" y="2535"/>
                  </a:cubicBezTo>
                  <a:cubicBezTo>
                    <a:pt x="3203" y="1268"/>
                    <a:pt x="1702" y="367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2860;p56"/>
            <p:cNvSpPr/>
            <p:nvPr/>
          </p:nvSpPr>
          <p:spPr>
            <a:xfrm>
              <a:off x="3269175" y="1257175"/>
              <a:ext cx="1545300" cy="1204225"/>
            </a:xfrm>
            <a:custGeom>
              <a:avLst/>
              <a:gdLst/>
              <a:ahLst/>
              <a:cxnLst/>
              <a:rect l="l" t="t" r="r" b="b"/>
              <a:pathLst>
                <a:path w="61812" h="48169" extrusionOk="0">
                  <a:moveTo>
                    <a:pt x="10374" y="1"/>
                  </a:moveTo>
                  <a:lnTo>
                    <a:pt x="9707" y="534"/>
                  </a:lnTo>
                  <a:cubicBezTo>
                    <a:pt x="9374" y="768"/>
                    <a:pt x="9107" y="1101"/>
                    <a:pt x="8973" y="1468"/>
                  </a:cubicBezTo>
                  <a:lnTo>
                    <a:pt x="8540" y="2803"/>
                  </a:lnTo>
                  <a:lnTo>
                    <a:pt x="0" y="6939"/>
                  </a:lnTo>
                  <a:lnTo>
                    <a:pt x="3670" y="32657"/>
                  </a:lnTo>
                  <a:lnTo>
                    <a:pt x="2235" y="44199"/>
                  </a:lnTo>
                  <a:cubicBezTo>
                    <a:pt x="2035" y="45700"/>
                    <a:pt x="2602" y="47168"/>
                    <a:pt x="3736" y="48168"/>
                  </a:cubicBezTo>
                  <a:lnTo>
                    <a:pt x="17546" y="47901"/>
                  </a:lnTo>
                  <a:lnTo>
                    <a:pt x="27220" y="42598"/>
                  </a:lnTo>
                  <a:lnTo>
                    <a:pt x="31656" y="41830"/>
                  </a:lnTo>
                  <a:lnTo>
                    <a:pt x="29855" y="33058"/>
                  </a:lnTo>
                  <a:lnTo>
                    <a:pt x="30689" y="20582"/>
                  </a:lnTo>
                  <a:lnTo>
                    <a:pt x="40763" y="25986"/>
                  </a:lnTo>
                  <a:cubicBezTo>
                    <a:pt x="41297" y="26253"/>
                    <a:pt x="41875" y="26386"/>
                    <a:pt x="42458" y="26386"/>
                  </a:cubicBezTo>
                  <a:cubicBezTo>
                    <a:pt x="42749" y="26386"/>
                    <a:pt x="43042" y="26353"/>
                    <a:pt x="43331" y="26286"/>
                  </a:cubicBezTo>
                  <a:lnTo>
                    <a:pt x="61811" y="21483"/>
                  </a:lnTo>
                  <a:lnTo>
                    <a:pt x="60877" y="14344"/>
                  </a:lnTo>
                  <a:lnTo>
                    <a:pt x="44099" y="16212"/>
                  </a:lnTo>
                  <a:lnTo>
                    <a:pt x="31323" y="4937"/>
                  </a:lnTo>
                  <a:lnTo>
                    <a:pt x="21816" y="2803"/>
                  </a:lnTo>
                  <a:lnTo>
                    <a:pt x="20148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2861;p56"/>
            <p:cNvSpPr/>
            <p:nvPr/>
          </p:nvSpPr>
          <p:spPr>
            <a:xfrm>
              <a:off x="2710450" y="1430625"/>
              <a:ext cx="634625" cy="831350"/>
            </a:xfrm>
            <a:custGeom>
              <a:avLst/>
              <a:gdLst/>
              <a:ahLst/>
              <a:cxnLst/>
              <a:rect l="l" t="t" r="r" b="b"/>
              <a:pathLst>
                <a:path w="25385" h="33254" extrusionOk="0">
                  <a:moveTo>
                    <a:pt x="22349" y="1"/>
                  </a:moveTo>
                  <a:cubicBezTo>
                    <a:pt x="20581" y="1235"/>
                    <a:pt x="19214" y="2970"/>
                    <a:pt x="18513" y="5004"/>
                  </a:cubicBezTo>
                  <a:cubicBezTo>
                    <a:pt x="17513" y="8040"/>
                    <a:pt x="15311" y="20315"/>
                    <a:pt x="15311" y="20315"/>
                  </a:cubicBezTo>
                  <a:lnTo>
                    <a:pt x="5604" y="14311"/>
                  </a:lnTo>
                  <a:lnTo>
                    <a:pt x="0" y="20182"/>
                  </a:lnTo>
                  <a:lnTo>
                    <a:pt x="12943" y="31590"/>
                  </a:lnTo>
                  <a:cubicBezTo>
                    <a:pt x="14160" y="32683"/>
                    <a:pt x="15708" y="33254"/>
                    <a:pt x="17281" y="33254"/>
                  </a:cubicBezTo>
                  <a:cubicBezTo>
                    <a:pt x="18251" y="33254"/>
                    <a:pt x="19231" y="33036"/>
                    <a:pt x="20148" y="32591"/>
                  </a:cubicBezTo>
                  <a:cubicBezTo>
                    <a:pt x="22149" y="31623"/>
                    <a:pt x="23517" y="29755"/>
                    <a:pt x="23817" y="27554"/>
                  </a:cubicBezTo>
                  <a:lnTo>
                    <a:pt x="25385" y="15912"/>
                  </a:lnTo>
                  <a:lnTo>
                    <a:pt x="2234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2862;p56"/>
            <p:cNvSpPr/>
            <p:nvPr/>
          </p:nvSpPr>
          <p:spPr>
            <a:xfrm>
              <a:off x="3793725" y="2327950"/>
              <a:ext cx="204325" cy="97575"/>
            </a:xfrm>
            <a:custGeom>
              <a:avLst/>
              <a:gdLst/>
              <a:ahLst/>
              <a:cxnLst/>
              <a:rect l="l" t="t" r="r" b="b"/>
              <a:pathLst>
                <a:path w="8173" h="3903" extrusionOk="0">
                  <a:moveTo>
                    <a:pt x="7572" y="0"/>
                  </a:moveTo>
                  <a:lnTo>
                    <a:pt x="1201" y="1168"/>
                  </a:lnTo>
                  <a:lnTo>
                    <a:pt x="0" y="3903"/>
                  </a:lnTo>
                  <a:lnTo>
                    <a:pt x="8173" y="867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2863;p56"/>
            <p:cNvSpPr/>
            <p:nvPr/>
          </p:nvSpPr>
          <p:spPr>
            <a:xfrm>
              <a:off x="3362575" y="1966850"/>
              <a:ext cx="863150" cy="556250"/>
            </a:xfrm>
            <a:custGeom>
              <a:avLst/>
              <a:gdLst/>
              <a:ahLst/>
              <a:cxnLst/>
              <a:rect l="l" t="t" r="r" b="b"/>
              <a:pathLst>
                <a:path w="34526" h="22250" extrusionOk="0">
                  <a:moveTo>
                    <a:pt x="26386" y="1"/>
                  </a:moveTo>
                  <a:lnTo>
                    <a:pt x="0" y="19781"/>
                  </a:lnTo>
                  <a:cubicBezTo>
                    <a:pt x="2233" y="20682"/>
                    <a:pt x="4527" y="21098"/>
                    <a:pt x="6818" y="21098"/>
                  </a:cubicBezTo>
                  <a:cubicBezTo>
                    <a:pt x="10380" y="21098"/>
                    <a:pt x="13937" y="20093"/>
                    <a:pt x="17246" y="18347"/>
                  </a:cubicBezTo>
                  <a:cubicBezTo>
                    <a:pt x="18914" y="17480"/>
                    <a:pt x="20415" y="16379"/>
                    <a:pt x="22083" y="15545"/>
                  </a:cubicBezTo>
                  <a:cubicBezTo>
                    <a:pt x="23571" y="14756"/>
                    <a:pt x="25224" y="14160"/>
                    <a:pt x="26918" y="14160"/>
                  </a:cubicBezTo>
                  <a:cubicBezTo>
                    <a:pt x="27085" y="14160"/>
                    <a:pt x="27252" y="14165"/>
                    <a:pt x="27420" y="14177"/>
                  </a:cubicBezTo>
                  <a:cubicBezTo>
                    <a:pt x="29255" y="14311"/>
                    <a:pt x="31123" y="15311"/>
                    <a:pt x="31856" y="17013"/>
                  </a:cubicBezTo>
                  <a:cubicBezTo>
                    <a:pt x="32624" y="18747"/>
                    <a:pt x="31856" y="21049"/>
                    <a:pt x="30122" y="21683"/>
                  </a:cubicBezTo>
                  <a:lnTo>
                    <a:pt x="30756" y="22250"/>
                  </a:lnTo>
                  <a:cubicBezTo>
                    <a:pt x="33291" y="21049"/>
                    <a:pt x="34525" y="17580"/>
                    <a:pt x="33257" y="15045"/>
                  </a:cubicBezTo>
                  <a:cubicBezTo>
                    <a:pt x="32323" y="13110"/>
                    <a:pt x="30289" y="11942"/>
                    <a:pt x="28821" y="10375"/>
                  </a:cubicBezTo>
                  <a:cubicBezTo>
                    <a:pt x="26653" y="8040"/>
                    <a:pt x="26419" y="3503"/>
                    <a:pt x="2638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2864;p56"/>
            <p:cNvSpPr/>
            <p:nvPr/>
          </p:nvSpPr>
          <p:spPr>
            <a:xfrm>
              <a:off x="3482650" y="1327225"/>
              <a:ext cx="193500" cy="241025"/>
            </a:xfrm>
            <a:custGeom>
              <a:avLst/>
              <a:gdLst/>
              <a:ahLst/>
              <a:cxnLst/>
              <a:rect l="l" t="t" r="r" b="b"/>
              <a:pathLst>
                <a:path w="7740" h="9641" extrusionOk="0">
                  <a:moveTo>
                    <a:pt x="1" y="1"/>
                  </a:moveTo>
                  <a:cubicBezTo>
                    <a:pt x="34" y="201"/>
                    <a:pt x="68" y="434"/>
                    <a:pt x="101" y="668"/>
                  </a:cubicBezTo>
                  <a:cubicBezTo>
                    <a:pt x="234" y="1268"/>
                    <a:pt x="401" y="1835"/>
                    <a:pt x="635" y="2436"/>
                  </a:cubicBezTo>
                  <a:cubicBezTo>
                    <a:pt x="1402" y="4304"/>
                    <a:pt x="2536" y="6038"/>
                    <a:pt x="3970" y="7506"/>
                  </a:cubicBezTo>
                  <a:cubicBezTo>
                    <a:pt x="4604" y="8173"/>
                    <a:pt x="5338" y="8807"/>
                    <a:pt x="6105" y="9407"/>
                  </a:cubicBezTo>
                  <a:lnTo>
                    <a:pt x="6439" y="9641"/>
                  </a:lnTo>
                  <a:lnTo>
                    <a:pt x="6272" y="9274"/>
                  </a:lnTo>
                  <a:cubicBezTo>
                    <a:pt x="5938" y="8573"/>
                    <a:pt x="5805" y="7839"/>
                    <a:pt x="5805" y="7072"/>
                  </a:cubicBezTo>
                  <a:cubicBezTo>
                    <a:pt x="5772" y="6505"/>
                    <a:pt x="5938" y="5905"/>
                    <a:pt x="6305" y="5438"/>
                  </a:cubicBezTo>
                  <a:cubicBezTo>
                    <a:pt x="6572" y="5171"/>
                    <a:pt x="6939" y="5004"/>
                    <a:pt x="7306" y="4971"/>
                  </a:cubicBezTo>
                  <a:cubicBezTo>
                    <a:pt x="7373" y="4987"/>
                    <a:pt x="7448" y="4996"/>
                    <a:pt x="7523" y="4996"/>
                  </a:cubicBezTo>
                  <a:cubicBezTo>
                    <a:pt x="7598" y="4996"/>
                    <a:pt x="7673" y="4987"/>
                    <a:pt x="7740" y="4971"/>
                  </a:cubicBezTo>
                  <a:cubicBezTo>
                    <a:pt x="7606" y="4937"/>
                    <a:pt x="7473" y="4937"/>
                    <a:pt x="7306" y="4904"/>
                  </a:cubicBezTo>
                  <a:cubicBezTo>
                    <a:pt x="6906" y="4904"/>
                    <a:pt x="6505" y="5071"/>
                    <a:pt x="6239" y="5371"/>
                  </a:cubicBezTo>
                  <a:cubicBezTo>
                    <a:pt x="5805" y="5838"/>
                    <a:pt x="5605" y="6438"/>
                    <a:pt x="5638" y="7072"/>
                  </a:cubicBezTo>
                  <a:cubicBezTo>
                    <a:pt x="5638" y="7439"/>
                    <a:pt x="5672" y="7806"/>
                    <a:pt x="5738" y="8173"/>
                  </a:cubicBezTo>
                  <a:cubicBezTo>
                    <a:pt x="5785" y="8453"/>
                    <a:pt x="5848" y="8733"/>
                    <a:pt x="5938" y="9013"/>
                  </a:cubicBezTo>
                  <a:lnTo>
                    <a:pt x="5938" y="9013"/>
                  </a:lnTo>
                  <a:cubicBezTo>
                    <a:pt x="5288" y="8505"/>
                    <a:pt x="4687" y="7947"/>
                    <a:pt x="4137" y="7339"/>
                  </a:cubicBezTo>
                  <a:cubicBezTo>
                    <a:pt x="2703" y="5905"/>
                    <a:pt x="1602" y="4204"/>
                    <a:pt x="801" y="2369"/>
                  </a:cubicBezTo>
                  <a:cubicBezTo>
                    <a:pt x="468" y="1602"/>
                    <a:pt x="201" y="8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2865;p56"/>
            <p:cNvSpPr/>
            <p:nvPr/>
          </p:nvSpPr>
          <p:spPr>
            <a:xfrm>
              <a:off x="3688650" y="1283350"/>
              <a:ext cx="169300" cy="222825"/>
            </a:xfrm>
            <a:custGeom>
              <a:avLst/>
              <a:gdLst/>
              <a:ahLst/>
              <a:cxnLst/>
              <a:rect l="l" t="t" r="r" b="b"/>
              <a:pathLst>
                <a:path w="6772" h="8913" extrusionOk="0">
                  <a:moveTo>
                    <a:pt x="3932" y="0"/>
                  </a:moveTo>
                  <a:cubicBezTo>
                    <a:pt x="3763" y="0"/>
                    <a:pt x="3576" y="7"/>
                    <a:pt x="3369" y="21"/>
                  </a:cubicBezTo>
                  <a:cubicBezTo>
                    <a:pt x="3736" y="1155"/>
                    <a:pt x="3769" y="2323"/>
                    <a:pt x="3469" y="3457"/>
                  </a:cubicBezTo>
                  <a:lnTo>
                    <a:pt x="0" y="6726"/>
                  </a:lnTo>
                  <a:cubicBezTo>
                    <a:pt x="151" y="6661"/>
                    <a:pt x="318" y="6632"/>
                    <a:pt x="492" y="6632"/>
                  </a:cubicBezTo>
                  <a:cubicBezTo>
                    <a:pt x="1124" y="6632"/>
                    <a:pt x="1850" y="7015"/>
                    <a:pt x="2268" y="7460"/>
                  </a:cubicBezTo>
                  <a:cubicBezTo>
                    <a:pt x="2602" y="7827"/>
                    <a:pt x="2769" y="8360"/>
                    <a:pt x="3202" y="8627"/>
                  </a:cubicBezTo>
                  <a:cubicBezTo>
                    <a:pt x="3480" y="8776"/>
                    <a:pt x="4152" y="8912"/>
                    <a:pt x="4706" y="8912"/>
                  </a:cubicBezTo>
                  <a:cubicBezTo>
                    <a:pt x="5018" y="8912"/>
                    <a:pt x="5293" y="8869"/>
                    <a:pt x="5437" y="8761"/>
                  </a:cubicBezTo>
                  <a:cubicBezTo>
                    <a:pt x="5437" y="8761"/>
                    <a:pt x="5704" y="7560"/>
                    <a:pt x="5838" y="7093"/>
                  </a:cubicBezTo>
                  <a:cubicBezTo>
                    <a:pt x="6305" y="5225"/>
                    <a:pt x="6605" y="3290"/>
                    <a:pt x="6772" y="1389"/>
                  </a:cubicBezTo>
                  <a:cubicBezTo>
                    <a:pt x="5551" y="778"/>
                    <a:pt x="5754" y="0"/>
                    <a:pt x="393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2866;p56"/>
            <p:cNvSpPr/>
            <p:nvPr/>
          </p:nvSpPr>
          <p:spPr>
            <a:xfrm>
              <a:off x="3689475" y="1281425"/>
              <a:ext cx="171800" cy="226800"/>
            </a:xfrm>
            <a:custGeom>
              <a:avLst/>
              <a:gdLst/>
              <a:ahLst/>
              <a:cxnLst/>
              <a:rect l="l" t="t" r="r" b="b"/>
              <a:pathLst>
                <a:path w="6872" h="9072" extrusionOk="0">
                  <a:moveTo>
                    <a:pt x="3882" y="0"/>
                  </a:moveTo>
                  <a:cubicBezTo>
                    <a:pt x="3700" y="0"/>
                    <a:pt x="3518" y="11"/>
                    <a:pt x="3336" y="31"/>
                  </a:cubicBezTo>
                  <a:lnTo>
                    <a:pt x="3236" y="31"/>
                  </a:lnTo>
                  <a:lnTo>
                    <a:pt x="3269" y="131"/>
                  </a:lnTo>
                  <a:cubicBezTo>
                    <a:pt x="3536" y="932"/>
                    <a:pt x="3636" y="1766"/>
                    <a:pt x="3570" y="2600"/>
                  </a:cubicBezTo>
                  <a:cubicBezTo>
                    <a:pt x="3536" y="3200"/>
                    <a:pt x="3403" y="3500"/>
                    <a:pt x="3436" y="3500"/>
                  </a:cubicBezTo>
                  <a:cubicBezTo>
                    <a:pt x="3470" y="3434"/>
                    <a:pt x="3503" y="3334"/>
                    <a:pt x="3503" y="3267"/>
                  </a:cubicBezTo>
                  <a:cubicBezTo>
                    <a:pt x="3570" y="3033"/>
                    <a:pt x="3603" y="2800"/>
                    <a:pt x="3636" y="2566"/>
                  </a:cubicBezTo>
                  <a:cubicBezTo>
                    <a:pt x="3733" y="1764"/>
                    <a:pt x="3674" y="930"/>
                    <a:pt x="3432" y="155"/>
                  </a:cubicBezTo>
                  <a:lnTo>
                    <a:pt x="3432" y="155"/>
                  </a:lnTo>
                  <a:cubicBezTo>
                    <a:pt x="3547" y="144"/>
                    <a:pt x="3664" y="139"/>
                    <a:pt x="3781" y="139"/>
                  </a:cubicBezTo>
                  <a:cubicBezTo>
                    <a:pt x="4209" y="139"/>
                    <a:pt x="4641" y="208"/>
                    <a:pt x="5037" y="331"/>
                  </a:cubicBezTo>
                  <a:cubicBezTo>
                    <a:pt x="5338" y="465"/>
                    <a:pt x="5604" y="665"/>
                    <a:pt x="5805" y="899"/>
                  </a:cubicBezTo>
                  <a:cubicBezTo>
                    <a:pt x="6052" y="1146"/>
                    <a:pt x="6327" y="1335"/>
                    <a:pt x="6632" y="1468"/>
                  </a:cubicBezTo>
                  <a:lnTo>
                    <a:pt x="6632" y="1468"/>
                  </a:lnTo>
                  <a:cubicBezTo>
                    <a:pt x="6534" y="2450"/>
                    <a:pt x="6434" y="3527"/>
                    <a:pt x="6238" y="4635"/>
                  </a:cubicBezTo>
                  <a:cubicBezTo>
                    <a:pt x="6105" y="5402"/>
                    <a:pt x="5971" y="6102"/>
                    <a:pt x="5805" y="6803"/>
                  </a:cubicBezTo>
                  <a:cubicBezTo>
                    <a:pt x="5606" y="7464"/>
                    <a:pt x="5473" y="8126"/>
                    <a:pt x="5341" y="8755"/>
                  </a:cubicBezTo>
                  <a:lnTo>
                    <a:pt x="5341" y="8755"/>
                  </a:lnTo>
                  <a:cubicBezTo>
                    <a:pt x="5180" y="8841"/>
                    <a:pt x="4990" y="8871"/>
                    <a:pt x="4770" y="8871"/>
                  </a:cubicBezTo>
                  <a:cubicBezTo>
                    <a:pt x="4570" y="8871"/>
                    <a:pt x="4337" y="8871"/>
                    <a:pt x="4137" y="8838"/>
                  </a:cubicBezTo>
                  <a:cubicBezTo>
                    <a:pt x="3736" y="8804"/>
                    <a:pt x="3369" y="8671"/>
                    <a:pt x="3069" y="8437"/>
                  </a:cubicBezTo>
                  <a:cubicBezTo>
                    <a:pt x="2802" y="8204"/>
                    <a:pt x="2602" y="7904"/>
                    <a:pt x="2435" y="7603"/>
                  </a:cubicBezTo>
                  <a:cubicBezTo>
                    <a:pt x="2235" y="7370"/>
                    <a:pt x="1968" y="7170"/>
                    <a:pt x="1702" y="7003"/>
                  </a:cubicBezTo>
                  <a:cubicBezTo>
                    <a:pt x="1335" y="6769"/>
                    <a:pt x="901" y="6669"/>
                    <a:pt x="467" y="6669"/>
                  </a:cubicBezTo>
                  <a:cubicBezTo>
                    <a:pt x="301" y="6669"/>
                    <a:pt x="134" y="6703"/>
                    <a:pt x="0" y="6803"/>
                  </a:cubicBezTo>
                  <a:cubicBezTo>
                    <a:pt x="167" y="6769"/>
                    <a:pt x="301" y="6736"/>
                    <a:pt x="467" y="6736"/>
                  </a:cubicBezTo>
                  <a:cubicBezTo>
                    <a:pt x="868" y="6736"/>
                    <a:pt x="1301" y="6869"/>
                    <a:pt x="1668" y="7103"/>
                  </a:cubicBezTo>
                  <a:cubicBezTo>
                    <a:pt x="1902" y="7270"/>
                    <a:pt x="2135" y="7470"/>
                    <a:pt x="2302" y="7703"/>
                  </a:cubicBezTo>
                  <a:cubicBezTo>
                    <a:pt x="2502" y="8004"/>
                    <a:pt x="2702" y="8304"/>
                    <a:pt x="2969" y="8604"/>
                  </a:cubicBezTo>
                  <a:cubicBezTo>
                    <a:pt x="3103" y="8737"/>
                    <a:pt x="3303" y="8838"/>
                    <a:pt x="3503" y="8871"/>
                  </a:cubicBezTo>
                  <a:cubicBezTo>
                    <a:pt x="3937" y="9004"/>
                    <a:pt x="4370" y="9071"/>
                    <a:pt x="4804" y="9071"/>
                  </a:cubicBezTo>
                  <a:cubicBezTo>
                    <a:pt x="5037" y="9071"/>
                    <a:pt x="5304" y="9004"/>
                    <a:pt x="5504" y="8904"/>
                  </a:cubicBezTo>
                  <a:lnTo>
                    <a:pt x="5538" y="8904"/>
                  </a:lnTo>
                  <a:lnTo>
                    <a:pt x="5538" y="8838"/>
                  </a:lnTo>
                  <a:cubicBezTo>
                    <a:pt x="5671" y="8237"/>
                    <a:pt x="5838" y="7570"/>
                    <a:pt x="6005" y="6869"/>
                  </a:cubicBezTo>
                  <a:cubicBezTo>
                    <a:pt x="6171" y="6202"/>
                    <a:pt x="6338" y="5468"/>
                    <a:pt x="6438" y="4735"/>
                  </a:cubicBezTo>
                  <a:cubicBezTo>
                    <a:pt x="6638" y="3567"/>
                    <a:pt x="6772" y="2466"/>
                    <a:pt x="6872" y="1466"/>
                  </a:cubicBezTo>
                  <a:lnTo>
                    <a:pt x="6872" y="1399"/>
                  </a:lnTo>
                  <a:lnTo>
                    <a:pt x="6805" y="1366"/>
                  </a:lnTo>
                  <a:cubicBezTo>
                    <a:pt x="6505" y="1199"/>
                    <a:pt x="6205" y="999"/>
                    <a:pt x="5971" y="765"/>
                  </a:cubicBezTo>
                  <a:cubicBezTo>
                    <a:pt x="5738" y="532"/>
                    <a:pt x="5438" y="331"/>
                    <a:pt x="5137" y="198"/>
                  </a:cubicBezTo>
                  <a:cubicBezTo>
                    <a:pt x="4719" y="58"/>
                    <a:pt x="4300" y="0"/>
                    <a:pt x="3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2867;p56"/>
            <p:cNvSpPr/>
            <p:nvPr/>
          </p:nvSpPr>
          <p:spPr>
            <a:xfrm>
              <a:off x="3676125" y="1466500"/>
              <a:ext cx="457025" cy="886475"/>
            </a:xfrm>
            <a:custGeom>
              <a:avLst/>
              <a:gdLst/>
              <a:ahLst/>
              <a:cxnLst/>
              <a:rect l="l" t="t" r="r" b="b"/>
              <a:pathLst>
                <a:path w="18281" h="35459" extrusionOk="0">
                  <a:moveTo>
                    <a:pt x="1" y="0"/>
                  </a:moveTo>
                  <a:cubicBezTo>
                    <a:pt x="1" y="34"/>
                    <a:pt x="1" y="100"/>
                    <a:pt x="34" y="134"/>
                  </a:cubicBezTo>
                  <a:cubicBezTo>
                    <a:pt x="67" y="200"/>
                    <a:pt x="101" y="334"/>
                    <a:pt x="134" y="467"/>
                  </a:cubicBezTo>
                  <a:cubicBezTo>
                    <a:pt x="234" y="767"/>
                    <a:pt x="401" y="1201"/>
                    <a:pt x="568" y="1768"/>
                  </a:cubicBezTo>
                  <a:cubicBezTo>
                    <a:pt x="1869" y="5771"/>
                    <a:pt x="2469" y="9941"/>
                    <a:pt x="2369" y="14144"/>
                  </a:cubicBezTo>
                  <a:cubicBezTo>
                    <a:pt x="2302" y="15611"/>
                    <a:pt x="2169" y="17079"/>
                    <a:pt x="1935" y="18547"/>
                  </a:cubicBezTo>
                  <a:cubicBezTo>
                    <a:pt x="1702" y="20048"/>
                    <a:pt x="1335" y="21616"/>
                    <a:pt x="1268" y="23284"/>
                  </a:cubicBezTo>
                  <a:cubicBezTo>
                    <a:pt x="1235" y="24084"/>
                    <a:pt x="1302" y="24918"/>
                    <a:pt x="1502" y="25719"/>
                  </a:cubicBezTo>
                  <a:cubicBezTo>
                    <a:pt x="1702" y="26486"/>
                    <a:pt x="2035" y="27220"/>
                    <a:pt x="2536" y="27853"/>
                  </a:cubicBezTo>
                  <a:cubicBezTo>
                    <a:pt x="3436" y="29054"/>
                    <a:pt x="4671" y="29955"/>
                    <a:pt x="6072" y="30522"/>
                  </a:cubicBezTo>
                  <a:cubicBezTo>
                    <a:pt x="7339" y="30989"/>
                    <a:pt x="8674" y="31256"/>
                    <a:pt x="10041" y="31356"/>
                  </a:cubicBezTo>
                  <a:cubicBezTo>
                    <a:pt x="11309" y="31423"/>
                    <a:pt x="12476" y="31389"/>
                    <a:pt x="13544" y="31456"/>
                  </a:cubicBezTo>
                  <a:cubicBezTo>
                    <a:pt x="14478" y="31523"/>
                    <a:pt x="15412" y="31756"/>
                    <a:pt x="16279" y="32223"/>
                  </a:cubicBezTo>
                  <a:cubicBezTo>
                    <a:pt x="16879" y="32590"/>
                    <a:pt x="17413" y="33091"/>
                    <a:pt x="17813" y="33691"/>
                  </a:cubicBezTo>
                  <a:cubicBezTo>
                    <a:pt x="18047" y="34091"/>
                    <a:pt x="18180" y="34525"/>
                    <a:pt x="18214" y="34992"/>
                  </a:cubicBezTo>
                  <a:lnTo>
                    <a:pt x="18214" y="35459"/>
                  </a:lnTo>
                  <a:cubicBezTo>
                    <a:pt x="18247" y="35426"/>
                    <a:pt x="18247" y="35392"/>
                    <a:pt x="18247" y="35359"/>
                  </a:cubicBezTo>
                  <a:cubicBezTo>
                    <a:pt x="18280" y="35225"/>
                    <a:pt x="18280" y="35125"/>
                    <a:pt x="18280" y="34992"/>
                  </a:cubicBezTo>
                  <a:cubicBezTo>
                    <a:pt x="18247" y="34525"/>
                    <a:pt x="18114" y="34091"/>
                    <a:pt x="17880" y="33658"/>
                  </a:cubicBezTo>
                  <a:cubicBezTo>
                    <a:pt x="17513" y="33024"/>
                    <a:pt x="16979" y="32490"/>
                    <a:pt x="16346" y="32123"/>
                  </a:cubicBezTo>
                  <a:cubicBezTo>
                    <a:pt x="15478" y="31656"/>
                    <a:pt x="14511" y="31356"/>
                    <a:pt x="13544" y="31323"/>
                  </a:cubicBezTo>
                  <a:cubicBezTo>
                    <a:pt x="12476" y="31189"/>
                    <a:pt x="11275" y="31256"/>
                    <a:pt x="10041" y="31156"/>
                  </a:cubicBezTo>
                  <a:cubicBezTo>
                    <a:pt x="8707" y="31089"/>
                    <a:pt x="7406" y="30789"/>
                    <a:pt x="6138" y="30322"/>
                  </a:cubicBezTo>
                  <a:cubicBezTo>
                    <a:pt x="4771" y="29788"/>
                    <a:pt x="3570" y="28888"/>
                    <a:pt x="2703" y="27720"/>
                  </a:cubicBezTo>
                  <a:cubicBezTo>
                    <a:pt x="1769" y="26452"/>
                    <a:pt x="1368" y="24851"/>
                    <a:pt x="1468" y="23284"/>
                  </a:cubicBezTo>
                  <a:cubicBezTo>
                    <a:pt x="1535" y="21682"/>
                    <a:pt x="1935" y="20115"/>
                    <a:pt x="2136" y="18580"/>
                  </a:cubicBezTo>
                  <a:cubicBezTo>
                    <a:pt x="2369" y="17112"/>
                    <a:pt x="2502" y="15645"/>
                    <a:pt x="2569" y="14144"/>
                  </a:cubicBezTo>
                  <a:cubicBezTo>
                    <a:pt x="2636" y="11642"/>
                    <a:pt x="2436" y="9107"/>
                    <a:pt x="1969" y="6638"/>
                  </a:cubicBezTo>
                  <a:cubicBezTo>
                    <a:pt x="1635" y="4970"/>
                    <a:pt x="1202" y="3336"/>
                    <a:pt x="668" y="1735"/>
                  </a:cubicBezTo>
                  <a:cubicBezTo>
                    <a:pt x="468" y="1168"/>
                    <a:pt x="301" y="734"/>
                    <a:pt x="167" y="434"/>
                  </a:cubicBezTo>
                  <a:cubicBezTo>
                    <a:pt x="134" y="300"/>
                    <a:pt x="67" y="200"/>
                    <a:pt x="34" y="100"/>
                  </a:cubicBezTo>
                  <a:cubicBezTo>
                    <a:pt x="34" y="67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2868;p56"/>
            <p:cNvSpPr/>
            <p:nvPr/>
          </p:nvSpPr>
          <p:spPr>
            <a:xfrm>
              <a:off x="3578550" y="2163650"/>
              <a:ext cx="396975" cy="165975"/>
            </a:xfrm>
            <a:custGeom>
              <a:avLst/>
              <a:gdLst/>
              <a:ahLst/>
              <a:cxnLst/>
              <a:rect l="l" t="t" r="r" b="b"/>
              <a:pathLst>
                <a:path w="15879" h="6639" extrusionOk="0">
                  <a:moveTo>
                    <a:pt x="15879" y="1"/>
                  </a:moveTo>
                  <a:lnTo>
                    <a:pt x="15879" y="1"/>
                  </a:lnTo>
                  <a:cubicBezTo>
                    <a:pt x="15679" y="101"/>
                    <a:pt x="15479" y="268"/>
                    <a:pt x="15312" y="434"/>
                  </a:cubicBezTo>
                  <a:cubicBezTo>
                    <a:pt x="15145" y="568"/>
                    <a:pt x="14912" y="735"/>
                    <a:pt x="14678" y="935"/>
                  </a:cubicBezTo>
                  <a:cubicBezTo>
                    <a:pt x="14445" y="1135"/>
                    <a:pt x="14178" y="1368"/>
                    <a:pt x="13844" y="1602"/>
                  </a:cubicBezTo>
                  <a:cubicBezTo>
                    <a:pt x="13110" y="2169"/>
                    <a:pt x="12343" y="2669"/>
                    <a:pt x="11542" y="3136"/>
                  </a:cubicBezTo>
                  <a:cubicBezTo>
                    <a:pt x="10542" y="3703"/>
                    <a:pt x="9541" y="4237"/>
                    <a:pt x="8507" y="4671"/>
                  </a:cubicBezTo>
                  <a:cubicBezTo>
                    <a:pt x="7440" y="5104"/>
                    <a:pt x="6372" y="5471"/>
                    <a:pt x="5271" y="5772"/>
                  </a:cubicBezTo>
                  <a:cubicBezTo>
                    <a:pt x="4371" y="6005"/>
                    <a:pt x="3470" y="6205"/>
                    <a:pt x="2536" y="6339"/>
                  </a:cubicBezTo>
                  <a:cubicBezTo>
                    <a:pt x="2136" y="6405"/>
                    <a:pt x="1802" y="6439"/>
                    <a:pt x="1469" y="6472"/>
                  </a:cubicBezTo>
                  <a:cubicBezTo>
                    <a:pt x="1202" y="6505"/>
                    <a:pt x="935" y="6539"/>
                    <a:pt x="668" y="6539"/>
                  </a:cubicBezTo>
                  <a:cubicBezTo>
                    <a:pt x="435" y="6572"/>
                    <a:pt x="201" y="6606"/>
                    <a:pt x="1" y="6639"/>
                  </a:cubicBezTo>
                  <a:lnTo>
                    <a:pt x="668" y="6639"/>
                  </a:lnTo>
                  <a:cubicBezTo>
                    <a:pt x="935" y="6639"/>
                    <a:pt x="1202" y="6606"/>
                    <a:pt x="1502" y="6572"/>
                  </a:cubicBezTo>
                  <a:cubicBezTo>
                    <a:pt x="1836" y="6572"/>
                    <a:pt x="2202" y="6539"/>
                    <a:pt x="2569" y="6472"/>
                  </a:cubicBezTo>
                  <a:cubicBezTo>
                    <a:pt x="3503" y="6372"/>
                    <a:pt x="4437" y="6172"/>
                    <a:pt x="5338" y="5972"/>
                  </a:cubicBezTo>
                  <a:cubicBezTo>
                    <a:pt x="7573" y="5405"/>
                    <a:pt x="9708" y="4504"/>
                    <a:pt x="11676" y="3303"/>
                  </a:cubicBezTo>
                  <a:cubicBezTo>
                    <a:pt x="12443" y="2836"/>
                    <a:pt x="13244" y="2302"/>
                    <a:pt x="13978" y="1735"/>
                  </a:cubicBezTo>
                  <a:cubicBezTo>
                    <a:pt x="14278" y="1469"/>
                    <a:pt x="14545" y="1235"/>
                    <a:pt x="14811" y="1035"/>
                  </a:cubicBezTo>
                  <a:cubicBezTo>
                    <a:pt x="15045" y="835"/>
                    <a:pt x="15245" y="635"/>
                    <a:pt x="15412" y="501"/>
                  </a:cubicBezTo>
                  <a:cubicBezTo>
                    <a:pt x="15579" y="334"/>
                    <a:pt x="15745" y="168"/>
                    <a:pt x="158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2869;p56"/>
            <p:cNvSpPr/>
            <p:nvPr/>
          </p:nvSpPr>
          <p:spPr>
            <a:xfrm>
              <a:off x="3554375" y="1821750"/>
              <a:ext cx="354450" cy="421150"/>
            </a:xfrm>
            <a:custGeom>
              <a:avLst/>
              <a:gdLst/>
              <a:ahLst/>
              <a:cxnLst/>
              <a:rect l="l" t="t" r="r" b="b"/>
              <a:pathLst>
                <a:path w="14178" h="16846" extrusionOk="0">
                  <a:moveTo>
                    <a:pt x="14177" y="0"/>
                  </a:moveTo>
                  <a:cubicBezTo>
                    <a:pt x="14111" y="67"/>
                    <a:pt x="14077" y="134"/>
                    <a:pt x="14044" y="234"/>
                  </a:cubicBezTo>
                  <a:lnTo>
                    <a:pt x="13877" y="868"/>
                  </a:lnTo>
                  <a:cubicBezTo>
                    <a:pt x="13810" y="1134"/>
                    <a:pt x="13710" y="1468"/>
                    <a:pt x="13577" y="1868"/>
                  </a:cubicBezTo>
                  <a:cubicBezTo>
                    <a:pt x="13443" y="2235"/>
                    <a:pt x="13310" y="2702"/>
                    <a:pt x="13077" y="3169"/>
                  </a:cubicBezTo>
                  <a:lnTo>
                    <a:pt x="12776" y="3903"/>
                  </a:lnTo>
                  <a:cubicBezTo>
                    <a:pt x="12676" y="4170"/>
                    <a:pt x="12543" y="4437"/>
                    <a:pt x="12409" y="4704"/>
                  </a:cubicBezTo>
                  <a:cubicBezTo>
                    <a:pt x="12176" y="5271"/>
                    <a:pt x="11842" y="5838"/>
                    <a:pt x="11542" y="6438"/>
                  </a:cubicBezTo>
                  <a:cubicBezTo>
                    <a:pt x="10775" y="7706"/>
                    <a:pt x="9941" y="8907"/>
                    <a:pt x="9007" y="10041"/>
                  </a:cubicBezTo>
                  <a:cubicBezTo>
                    <a:pt x="8040" y="11175"/>
                    <a:pt x="7006" y="12209"/>
                    <a:pt x="5871" y="13176"/>
                  </a:cubicBezTo>
                  <a:cubicBezTo>
                    <a:pt x="5338" y="13610"/>
                    <a:pt x="4837" y="14010"/>
                    <a:pt x="4337" y="14344"/>
                  </a:cubicBezTo>
                  <a:cubicBezTo>
                    <a:pt x="4103" y="14511"/>
                    <a:pt x="3870" y="14711"/>
                    <a:pt x="3636" y="14844"/>
                  </a:cubicBezTo>
                  <a:lnTo>
                    <a:pt x="2936" y="15278"/>
                  </a:lnTo>
                  <a:cubicBezTo>
                    <a:pt x="2502" y="15545"/>
                    <a:pt x="2102" y="15745"/>
                    <a:pt x="1735" y="15945"/>
                  </a:cubicBezTo>
                  <a:cubicBezTo>
                    <a:pt x="1368" y="16145"/>
                    <a:pt x="1068" y="16312"/>
                    <a:pt x="801" y="16445"/>
                  </a:cubicBezTo>
                  <a:lnTo>
                    <a:pt x="201" y="16712"/>
                  </a:lnTo>
                  <a:cubicBezTo>
                    <a:pt x="134" y="16746"/>
                    <a:pt x="67" y="16779"/>
                    <a:pt x="1" y="16846"/>
                  </a:cubicBezTo>
                  <a:cubicBezTo>
                    <a:pt x="67" y="16812"/>
                    <a:pt x="167" y="16812"/>
                    <a:pt x="234" y="16779"/>
                  </a:cubicBezTo>
                  <a:lnTo>
                    <a:pt x="834" y="16512"/>
                  </a:lnTo>
                  <a:cubicBezTo>
                    <a:pt x="1168" y="16379"/>
                    <a:pt x="1468" y="16212"/>
                    <a:pt x="1802" y="16079"/>
                  </a:cubicBezTo>
                  <a:cubicBezTo>
                    <a:pt x="2235" y="15878"/>
                    <a:pt x="2636" y="15645"/>
                    <a:pt x="3036" y="15378"/>
                  </a:cubicBezTo>
                  <a:lnTo>
                    <a:pt x="3737" y="14978"/>
                  </a:lnTo>
                  <a:cubicBezTo>
                    <a:pt x="3970" y="14811"/>
                    <a:pt x="4204" y="14644"/>
                    <a:pt x="4470" y="14477"/>
                  </a:cubicBezTo>
                  <a:cubicBezTo>
                    <a:pt x="4971" y="14144"/>
                    <a:pt x="5471" y="13744"/>
                    <a:pt x="6038" y="13310"/>
                  </a:cubicBezTo>
                  <a:cubicBezTo>
                    <a:pt x="8340" y="11409"/>
                    <a:pt x="10275" y="9107"/>
                    <a:pt x="11742" y="6505"/>
                  </a:cubicBezTo>
                  <a:cubicBezTo>
                    <a:pt x="12042" y="5905"/>
                    <a:pt x="12376" y="5338"/>
                    <a:pt x="12610" y="4770"/>
                  </a:cubicBezTo>
                  <a:cubicBezTo>
                    <a:pt x="12743" y="4504"/>
                    <a:pt x="12876" y="4237"/>
                    <a:pt x="12976" y="3970"/>
                  </a:cubicBezTo>
                  <a:cubicBezTo>
                    <a:pt x="13077" y="3703"/>
                    <a:pt x="13177" y="3469"/>
                    <a:pt x="13243" y="3203"/>
                  </a:cubicBezTo>
                  <a:cubicBezTo>
                    <a:pt x="13443" y="2736"/>
                    <a:pt x="13577" y="2269"/>
                    <a:pt x="13710" y="1902"/>
                  </a:cubicBezTo>
                  <a:cubicBezTo>
                    <a:pt x="13810" y="1535"/>
                    <a:pt x="13910" y="1201"/>
                    <a:pt x="13977" y="868"/>
                  </a:cubicBezTo>
                  <a:lnTo>
                    <a:pt x="14111" y="234"/>
                  </a:lnTo>
                  <a:cubicBezTo>
                    <a:pt x="14144" y="134"/>
                    <a:pt x="14144" y="67"/>
                    <a:pt x="141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2870;p56"/>
            <p:cNvSpPr/>
            <p:nvPr/>
          </p:nvSpPr>
          <p:spPr>
            <a:xfrm>
              <a:off x="3405925" y="2372150"/>
              <a:ext cx="64250" cy="140950"/>
            </a:xfrm>
            <a:custGeom>
              <a:avLst/>
              <a:gdLst/>
              <a:ahLst/>
              <a:cxnLst/>
              <a:rect l="l" t="t" r="r" b="b"/>
              <a:pathLst>
                <a:path w="2570" h="5638" extrusionOk="0">
                  <a:moveTo>
                    <a:pt x="134" y="0"/>
                  </a:moveTo>
                  <a:cubicBezTo>
                    <a:pt x="34" y="300"/>
                    <a:pt x="1" y="634"/>
                    <a:pt x="1" y="934"/>
                  </a:cubicBezTo>
                  <a:cubicBezTo>
                    <a:pt x="1" y="2502"/>
                    <a:pt x="635" y="4003"/>
                    <a:pt x="1769" y="5070"/>
                  </a:cubicBezTo>
                  <a:cubicBezTo>
                    <a:pt x="1969" y="5337"/>
                    <a:pt x="2236" y="5504"/>
                    <a:pt x="2503" y="5637"/>
                  </a:cubicBezTo>
                  <a:cubicBezTo>
                    <a:pt x="2569" y="5637"/>
                    <a:pt x="2269" y="5404"/>
                    <a:pt x="1869" y="5004"/>
                  </a:cubicBezTo>
                  <a:cubicBezTo>
                    <a:pt x="868" y="3870"/>
                    <a:pt x="268" y="2469"/>
                    <a:pt x="201" y="967"/>
                  </a:cubicBezTo>
                  <a:cubicBezTo>
                    <a:pt x="201" y="634"/>
                    <a:pt x="168" y="334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2871;p56"/>
            <p:cNvSpPr/>
            <p:nvPr/>
          </p:nvSpPr>
          <p:spPr>
            <a:xfrm>
              <a:off x="3452625" y="2432175"/>
              <a:ext cx="15050" cy="60075"/>
            </a:xfrm>
            <a:custGeom>
              <a:avLst/>
              <a:gdLst/>
              <a:ahLst/>
              <a:cxnLst/>
              <a:rect l="l" t="t" r="r" b="b"/>
              <a:pathLst>
                <a:path w="602" h="2403" extrusionOk="0">
                  <a:moveTo>
                    <a:pt x="335" y="1"/>
                  </a:moveTo>
                  <a:cubicBezTo>
                    <a:pt x="1" y="801"/>
                    <a:pt x="68" y="1702"/>
                    <a:pt x="535" y="2403"/>
                  </a:cubicBezTo>
                  <a:cubicBezTo>
                    <a:pt x="601" y="2369"/>
                    <a:pt x="401" y="1869"/>
                    <a:pt x="335" y="1202"/>
                  </a:cubicBezTo>
                  <a:cubicBezTo>
                    <a:pt x="301" y="568"/>
                    <a:pt x="401" y="1"/>
                    <a:pt x="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2872;p56"/>
            <p:cNvSpPr/>
            <p:nvPr/>
          </p:nvSpPr>
          <p:spPr>
            <a:xfrm>
              <a:off x="3268350" y="1573225"/>
              <a:ext cx="90900" cy="486225"/>
            </a:xfrm>
            <a:custGeom>
              <a:avLst/>
              <a:gdLst/>
              <a:ahLst/>
              <a:cxnLst/>
              <a:rect l="l" t="t" r="r" b="b"/>
              <a:pathLst>
                <a:path w="3636" h="19449" extrusionOk="0">
                  <a:moveTo>
                    <a:pt x="0" y="1"/>
                  </a:moveTo>
                  <a:cubicBezTo>
                    <a:pt x="0" y="68"/>
                    <a:pt x="0" y="134"/>
                    <a:pt x="33" y="201"/>
                  </a:cubicBezTo>
                  <a:cubicBezTo>
                    <a:pt x="67" y="334"/>
                    <a:pt x="100" y="535"/>
                    <a:pt x="133" y="768"/>
                  </a:cubicBezTo>
                  <a:cubicBezTo>
                    <a:pt x="234" y="1302"/>
                    <a:pt x="367" y="2002"/>
                    <a:pt x="567" y="2836"/>
                  </a:cubicBezTo>
                  <a:cubicBezTo>
                    <a:pt x="901" y="4604"/>
                    <a:pt x="1401" y="7006"/>
                    <a:pt x="1901" y="9708"/>
                  </a:cubicBezTo>
                  <a:cubicBezTo>
                    <a:pt x="2402" y="12376"/>
                    <a:pt x="2802" y="14812"/>
                    <a:pt x="3102" y="16579"/>
                  </a:cubicBezTo>
                  <a:cubicBezTo>
                    <a:pt x="3236" y="17413"/>
                    <a:pt x="3369" y="18147"/>
                    <a:pt x="3436" y="18681"/>
                  </a:cubicBezTo>
                  <a:cubicBezTo>
                    <a:pt x="3503" y="18881"/>
                    <a:pt x="3536" y="19081"/>
                    <a:pt x="3569" y="19248"/>
                  </a:cubicBezTo>
                  <a:cubicBezTo>
                    <a:pt x="3569" y="19315"/>
                    <a:pt x="3569" y="19381"/>
                    <a:pt x="3603" y="19448"/>
                  </a:cubicBezTo>
                  <a:cubicBezTo>
                    <a:pt x="3603" y="19348"/>
                    <a:pt x="3636" y="19281"/>
                    <a:pt x="3636" y="19215"/>
                  </a:cubicBezTo>
                  <a:cubicBezTo>
                    <a:pt x="3603" y="19048"/>
                    <a:pt x="3569" y="18848"/>
                    <a:pt x="3569" y="18614"/>
                  </a:cubicBezTo>
                  <a:cubicBezTo>
                    <a:pt x="3503" y="18147"/>
                    <a:pt x="3402" y="17413"/>
                    <a:pt x="3269" y="16546"/>
                  </a:cubicBezTo>
                  <a:cubicBezTo>
                    <a:pt x="3036" y="14778"/>
                    <a:pt x="2635" y="12310"/>
                    <a:pt x="2135" y="9641"/>
                  </a:cubicBezTo>
                  <a:cubicBezTo>
                    <a:pt x="1635" y="6973"/>
                    <a:pt x="1134" y="4537"/>
                    <a:pt x="701" y="2803"/>
                  </a:cubicBezTo>
                  <a:cubicBezTo>
                    <a:pt x="500" y="1936"/>
                    <a:pt x="334" y="1235"/>
                    <a:pt x="234" y="735"/>
                  </a:cubicBezTo>
                  <a:cubicBezTo>
                    <a:pt x="167" y="535"/>
                    <a:pt x="100" y="334"/>
                    <a:pt x="67" y="168"/>
                  </a:cubicBezTo>
                  <a:cubicBezTo>
                    <a:pt x="67" y="101"/>
                    <a:pt x="33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2873;p56"/>
            <p:cNvSpPr/>
            <p:nvPr/>
          </p:nvSpPr>
          <p:spPr>
            <a:xfrm>
              <a:off x="4024700" y="1552375"/>
              <a:ext cx="35900" cy="507075"/>
            </a:xfrm>
            <a:custGeom>
              <a:avLst/>
              <a:gdLst/>
              <a:ahLst/>
              <a:cxnLst/>
              <a:rect l="l" t="t" r="r" b="b"/>
              <a:pathLst>
                <a:path w="1436" h="20283" extrusionOk="0">
                  <a:moveTo>
                    <a:pt x="1435" y="1"/>
                  </a:moveTo>
                  <a:cubicBezTo>
                    <a:pt x="1402" y="68"/>
                    <a:pt x="1402" y="134"/>
                    <a:pt x="1402" y="201"/>
                  </a:cubicBezTo>
                  <a:cubicBezTo>
                    <a:pt x="1369" y="368"/>
                    <a:pt x="1335" y="568"/>
                    <a:pt x="1302" y="802"/>
                  </a:cubicBezTo>
                  <a:cubicBezTo>
                    <a:pt x="1235" y="1335"/>
                    <a:pt x="1135" y="2069"/>
                    <a:pt x="1035" y="2970"/>
                  </a:cubicBezTo>
                  <a:cubicBezTo>
                    <a:pt x="835" y="4771"/>
                    <a:pt x="535" y="7306"/>
                    <a:pt x="335" y="10108"/>
                  </a:cubicBezTo>
                  <a:cubicBezTo>
                    <a:pt x="101" y="12910"/>
                    <a:pt x="1" y="15445"/>
                    <a:pt x="1" y="17280"/>
                  </a:cubicBezTo>
                  <a:lnTo>
                    <a:pt x="1" y="20049"/>
                  </a:lnTo>
                  <a:cubicBezTo>
                    <a:pt x="1" y="20115"/>
                    <a:pt x="34" y="20182"/>
                    <a:pt x="34" y="20282"/>
                  </a:cubicBezTo>
                  <a:cubicBezTo>
                    <a:pt x="68" y="20215"/>
                    <a:pt x="68" y="20115"/>
                    <a:pt x="101" y="20049"/>
                  </a:cubicBezTo>
                  <a:lnTo>
                    <a:pt x="101" y="19482"/>
                  </a:lnTo>
                  <a:cubicBezTo>
                    <a:pt x="134" y="18915"/>
                    <a:pt x="134" y="18181"/>
                    <a:pt x="168" y="17280"/>
                  </a:cubicBezTo>
                  <a:cubicBezTo>
                    <a:pt x="234" y="15445"/>
                    <a:pt x="301" y="12910"/>
                    <a:pt x="535" y="10142"/>
                  </a:cubicBezTo>
                  <a:cubicBezTo>
                    <a:pt x="768" y="7340"/>
                    <a:pt x="1002" y="4804"/>
                    <a:pt x="1202" y="2970"/>
                  </a:cubicBezTo>
                  <a:cubicBezTo>
                    <a:pt x="1269" y="2069"/>
                    <a:pt x="1335" y="1369"/>
                    <a:pt x="1402" y="802"/>
                  </a:cubicBezTo>
                  <a:cubicBezTo>
                    <a:pt x="1402" y="568"/>
                    <a:pt x="1435" y="368"/>
                    <a:pt x="1435" y="234"/>
                  </a:cubicBezTo>
                  <a:cubicBezTo>
                    <a:pt x="1435" y="168"/>
                    <a:pt x="1435" y="68"/>
                    <a:pt x="1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2874;p56"/>
            <p:cNvSpPr/>
            <p:nvPr/>
          </p:nvSpPr>
          <p:spPr>
            <a:xfrm>
              <a:off x="3092375" y="1938500"/>
              <a:ext cx="99275" cy="147650"/>
            </a:xfrm>
            <a:custGeom>
              <a:avLst/>
              <a:gdLst/>
              <a:ahLst/>
              <a:cxnLst/>
              <a:rect l="l" t="t" r="r" b="b"/>
              <a:pathLst>
                <a:path w="3971" h="5906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67"/>
                    <a:pt x="1268" y="1101"/>
                    <a:pt x="2302" y="2769"/>
                  </a:cubicBezTo>
                  <a:cubicBezTo>
                    <a:pt x="3325" y="4386"/>
                    <a:pt x="3891" y="5905"/>
                    <a:pt x="3968" y="5905"/>
                  </a:cubicBezTo>
                  <a:cubicBezTo>
                    <a:pt x="3969" y="5905"/>
                    <a:pt x="3969" y="5905"/>
                    <a:pt x="3970" y="5905"/>
                  </a:cubicBezTo>
                  <a:cubicBezTo>
                    <a:pt x="3903" y="5538"/>
                    <a:pt x="3803" y="5204"/>
                    <a:pt x="3670" y="4904"/>
                  </a:cubicBezTo>
                  <a:cubicBezTo>
                    <a:pt x="3336" y="4103"/>
                    <a:pt x="2969" y="3336"/>
                    <a:pt x="2502" y="2636"/>
                  </a:cubicBezTo>
                  <a:cubicBezTo>
                    <a:pt x="2035" y="1935"/>
                    <a:pt x="1502" y="1268"/>
                    <a:pt x="868" y="668"/>
                  </a:cubicBezTo>
                  <a:cubicBezTo>
                    <a:pt x="634" y="434"/>
                    <a:pt x="334" y="201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2875;p56"/>
            <p:cNvSpPr/>
            <p:nvPr/>
          </p:nvSpPr>
          <p:spPr>
            <a:xfrm>
              <a:off x="3094050" y="1938500"/>
              <a:ext cx="115950" cy="101750"/>
            </a:xfrm>
            <a:custGeom>
              <a:avLst/>
              <a:gdLst/>
              <a:ahLst/>
              <a:cxnLst/>
              <a:rect l="l" t="t" r="r" b="b"/>
              <a:pathLst>
                <a:path w="4638" h="4070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67"/>
                    <a:pt x="534" y="301"/>
                    <a:pt x="834" y="401"/>
                  </a:cubicBezTo>
                  <a:cubicBezTo>
                    <a:pt x="1501" y="734"/>
                    <a:pt x="2135" y="1101"/>
                    <a:pt x="2736" y="1568"/>
                  </a:cubicBezTo>
                  <a:cubicBezTo>
                    <a:pt x="3303" y="2035"/>
                    <a:pt x="3770" y="2602"/>
                    <a:pt x="4170" y="3236"/>
                  </a:cubicBezTo>
                  <a:cubicBezTo>
                    <a:pt x="4303" y="3536"/>
                    <a:pt x="4470" y="3803"/>
                    <a:pt x="4637" y="4070"/>
                  </a:cubicBezTo>
                  <a:cubicBezTo>
                    <a:pt x="4570" y="3770"/>
                    <a:pt x="4470" y="3470"/>
                    <a:pt x="4303" y="3169"/>
                  </a:cubicBezTo>
                  <a:cubicBezTo>
                    <a:pt x="3970" y="2502"/>
                    <a:pt x="3470" y="1902"/>
                    <a:pt x="2869" y="1401"/>
                  </a:cubicBezTo>
                  <a:cubicBezTo>
                    <a:pt x="2269" y="934"/>
                    <a:pt x="1602" y="534"/>
                    <a:pt x="901" y="267"/>
                  </a:cubicBezTo>
                  <a:cubicBezTo>
                    <a:pt x="601" y="134"/>
                    <a:pt x="301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2876;p56"/>
            <p:cNvSpPr/>
            <p:nvPr/>
          </p:nvSpPr>
          <p:spPr>
            <a:xfrm>
              <a:off x="3136575" y="1653800"/>
              <a:ext cx="181000" cy="166475"/>
            </a:xfrm>
            <a:custGeom>
              <a:avLst/>
              <a:gdLst/>
              <a:ahLst/>
              <a:cxnLst/>
              <a:rect l="l" t="t" r="r" b="b"/>
              <a:pathLst>
                <a:path w="7240" h="6659" extrusionOk="0">
                  <a:moveTo>
                    <a:pt x="2053" y="215"/>
                  </a:moveTo>
                  <a:cubicBezTo>
                    <a:pt x="2145" y="215"/>
                    <a:pt x="2241" y="226"/>
                    <a:pt x="2336" y="247"/>
                  </a:cubicBezTo>
                  <a:cubicBezTo>
                    <a:pt x="2903" y="414"/>
                    <a:pt x="3370" y="847"/>
                    <a:pt x="3570" y="1415"/>
                  </a:cubicBezTo>
                  <a:cubicBezTo>
                    <a:pt x="3770" y="1915"/>
                    <a:pt x="3703" y="2482"/>
                    <a:pt x="3436" y="2949"/>
                  </a:cubicBezTo>
                  <a:cubicBezTo>
                    <a:pt x="3203" y="3349"/>
                    <a:pt x="2803" y="3649"/>
                    <a:pt x="2369" y="3816"/>
                  </a:cubicBezTo>
                  <a:cubicBezTo>
                    <a:pt x="2190" y="3861"/>
                    <a:pt x="2012" y="3886"/>
                    <a:pt x="1836" y="3887"/>
                  </a:cubicBezTo>
                  <a:lnTo>
                    <a:pt x="1836" y="3887"/>
                  </a:lnTo>
                  <a:cubicBezTo>
                    <a:pt x="1707" y="3622"/>
                    <a:pt x="1597" y="3352"/>
                    <a:pt x="1502" y="3082"/>
                  </a:cubicBezTo>
                  <a:cubicBezTo>
                    <a:pt x="1302" y="2482"/>
                    <a:pt x="1001" y="1848"/>
                    <a:pt x="1068" y="1181"/>
                  </a:cubicBezTo>
                  <a:cubicBezTo>
                    <a:pt x="1101" y="881"/>
                    <a:pt x="1235" y="581"/>
                    <a:pt x="1502" y="380"/>
                  </a:cubicBezTo>
                  <a:cubicBezTo>
                    <a:pt x="1661" y="267"/>
                    <a:pt x="1852" y="215"/>
                    <a:pt x="2053" y="215"/>
                  </a:cubicBezTo>
                  <a:close/>
                  <a:moveTo>
                    <a:pt x="2064" y="1"/>
                  </a:moveTo>
                  <a:cubicBezTo>
                    <a:pt x="1815" y="1"/>
                    <a:pt x="1576" y="76"/>
                    <a:pt x="1368" y="214"/>
                  </a:cubicBezTo>
                  <a:cubicBezTo>
                    <a:pt x="1101" y="447"/>
                    <a:pt x="901" y="781"/>
                    <a:pt x="868" y="1148"/>
                  </a:cubicBezTo>
                  <a:cubicBezTo>
                    <a:pt x="835" y="1515"/>
                    <a:pt x="868" y="1882"/>
                    <a:pt x="968" y="2215"/>
                  </a:cubicBezTo>
                  <a:cubicBezTo>
                    <a:pt x="1068" y="2549"/>
                    <a:pt x="1201" y="2849"/>
                    <a:pt x="1302" y="3149"/>
                  </a:cubicBezTo>
                  <a:cubicBezTo>
                    <a:pt x="1400" y="3402"/>
                    <a:pt x="1504" y="3643"/>
                    <a:pt x="1617" y="3878"/>
                  </a:cubicBezTo>
                  <a:lnTo>
                    <a:pt x="1617" y="3878"/>
                  </a:lnTo>
                  <a:cubicBezTo>
                    <a:pt x="1475" y="3863"/>
                    <a:pt x="1336" y="3832"/>
                    <a:pt x="1201" y="3783"/>
                  </a:cubicBezTo>
                  <a:cubicBezTo>
                    <a:pt x="935" y="3683"/>
                    <a:pt x="668" y="3516"/>
                    <a:pt x="468" y="3316"/>
                  </a:cubicBezTo>
                  <a:cubicBezTo>
                    <a:pt x="267" y="3116"/>
                    <a:pt x="134" y="2916"/>
                    <a:pt x="1" y="2682"/>
                  </a:cubicBezTo>
                  <a:lnTo>
                    <a:pt x="1" y="2682"/>
                  </a:lnTo>
                  <a:cubicBezTo>
                    <a:pt x="1" y="2682"/>
                    <a:pt x="1" y="2749"/>
                    <a:pt x="67" y="2882"/>
                  </a:cubicBezTo>
                  <a:cubicBezTo>
                    <a:pt x="134" y="3049"/>
                    <a:pt x="267" y="3216"/>
                    <a:pt x="401" y="3383"/>
                  </a:cubicBezTo>
                  <a:cubicBezTo>
                    <a:pt x="601" y="3616"/>
                    <a:pt x="868" y="3783"/>
                    <a:pt x="1168" y="3883"/>
                  </a:cubicBezTo>
                  <a:cubicBezTo>
                    <a:pt x="1337" y="3953"/>
                    <a:pt x="1511" y="4000"/>
                    <a:pt x="1687" y="4020"/>
                  </a:cubicBezTo>
                  <a:lnTo>
                    <a:pt x="1687" y="4020"/>
                  </a:lnTo>
                  <a:cubicBezTo>
                    <a:pt x="1823" y="4291"/>
                    <a:pt x="1971" y="4554"/>
                    <a:pt x="2135" y="4817"/>
                  </a:cubicBezTo>
                  <a:cubicBezTo>
                    <a:pt x="2703" y="5751"/>
                    <a:pt x="3637" y="6418"/>
                    <a:pt x="4704" y="6618"/>
                  </a:cubicBezTo>
                  <a:cubicBezTo>
                    <a:pt x="4854" y="6646"/>
                    <a:pt x="5005" y="6659"/>
                    <a:pt x="5156" y="6659"/>
                  </a:cubicBezTo>
                  <a:cubicBezTo>
                    <a:pt x="5743" y="6659"/>
                    <a:pt x="6321" y="6456"/>
                    <a:pt x="6772" y="6085"/>
                  </a:cubicBezTo>
                  <a:cubicBezTo>
                    <a:pt x="6906" y="5951"/>
                    <a:pt x="7039" y="5818"/>
                    <a:pt x="7139" y="5651"/>
                  </a:cubicBezTo>
                  <a:cubicBezTo>
                    <a:pt x="7172" y="5584"/>
                    <a:pt x="7206" y="5517"/>
                    <a:pt x="7239" y="5451"/>
                  </a:cubicBezTo>
                  <a:lnTo>
                    <a:pt x="7239" y="5451"/>
                  </a:lnTo>
                  <a:cubicBezTo>
                    <a:pt x="7072" y="5684"/>
                    <a:pt x="6906" y="5884"/>
                    <a:pt x="6705" y="6051"/>
                  </a:cubicBezTo>
                  <a:cubicBezTo>
                    <a:pt x="6266" y="6387"/>
                    <a:pt x="5746" y="6563"/>
                    <a:pt x="5209" y="6563"/>
                  </a:cubicBezTo>
                  <a:cubicBezTo>
                    <a:pt x="5053" y="6563"/>
                    <a:pt x="4895" y="6548"/>
                    <a:pt x="4737" y="6518"/>
                  </a:cubicBezTo>
                  <a:cubicBezTo>
                    <a:pt x="3737" y="6285"/>
                    <a:pt x="2869" y="5651"/>
                    <a:pt x="2336" y="4750"/>
                  </a:cubicBezTo>
                  <a:cubicBezTo>
                    <a:pt x="2175" y="4516"/>
                    <a:pt x="2033" y="4276"/>
                    <a:pt x="1908" y="4032"/>
                  </a:cubicBezTo>
                  <a:lnTo>
                    <a:pt x="1908" y="4032"/>
                  </a:lnTo>
                  <a:cubicBezTo>
                    <a:pt x="2075" y="4030"/>
                    <a:pt x="2241" y="4003"/>
                    <a:pt x="2402" y="3950"/>
                  </a:cubicBezTo>
                  <a:cubicBezTo>
                    <a:pt x="2903" y="3816"/>
                    <a:pt x="3336" y="3483"/>
                    <a:pt x="3603" y="3049"/>
                  </a:cubicBezTo>
                  <a:cubicBezTo>
                    <a:pt x="3903" y="2515"/>
                    <a:pt x="3970" y="1915"/>
                    <a:pt x="3770" y="1348"/>
                  </a:cubicBezTo>
                  <a:cubicBezTo>
                    <a:pt x="3570" y="714"/>
                    <a:pt x="3036" y="214"/>
                    <a:pt x="2402" y="47"/>
                  </a:cubicBezTo>
                  <a:cubicBezTo>
                    <a:pt x="2289" y="16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2877;p56"/>
            <p:cNvSpPr/>
            <p:nvPr/>
          </p:nvSpPr>
          <p:spPr>
            <a:xfrm>
              <a:off x="3302525" y="1554875"/>
              <a:ext cx="424500" cy="437850"/>
            </a:xfrm>
            <a:custGeom>
              <a:avLst/>
              <a:gdLst/>
              <a:ahLst/>
              <a:cxnLst/>
              <a:rect l="l" t="t" r="r" b="b"/>
              <a:pathLst>
                <a:path w="16980" h="17514" extrusionOk="0">
                  <a:moveTo>
                    <a:pt x="4833" y="167"/>
                  </a:moveTo>
                  <a:cubicBezTo>
                    <a:pt x="5416" y="167"/>
                    <a:pt x="5991" y="426"/>
                    <a:pt x="6405" y="868"/>
                  </a:cubicBezTo>
                  <a:cubicBezTo>
                    <a:pt x="6839" y="1402"/>
                    <a:pt x="7006" y="2069"/>
                    <a:pt x="6872" y="2736"/>
                  </a:cubicBezTo>
                  <a:cubicBezTo>
                    <a:pt x="6772" y="3337"/>
                    <a:pt x="6505" y="3904"/>
                    <a:pt x="6072" y="4337"/>
                  </a:cubicBezTo>
                  <a:cubicBezTo>
                    <a:pt x="5705" y="4738"/>
                    <a:pt x="5238" y="5038"/>
                    <a:pt x="4737" y="5238"/>
                  </a:cubicBezTo>
                  <a:cubicBezTo>
                    <a:pt x="4491" y="5337"/>
                    <a:pt x="4238" y="5418"/>
                    <a:pt x="3982" y="5482"/>
                  </a:cubicBezTo>
                  <a:lnTo>
                    <a:pt x="3982" y="5482"/>
                  </a:lnTo>
                  <a:cubicBezTo>
                    <a:pt x="3796" y="5104"/>
                    <a:pt x="3636" y="4710"/>
                    <a:pt x="3503" y="4304"/>
                  </a:cubicBezTo>
                  <a:cubicBezTo>
                    <a:pt x="3170" y="3537"/>
                    <a:pt x="3036" y="2703"/>
                    <a:pt x="3103" y="1869"/>
                  </a:cubicBezTo>
                  <a:cubicBezTo>
                    <a:pt x="3170" y="1102"/>
                    <a:pt x="3737" y="435"/>
                    <a:pt x="4471" y="201"/>
                  </a:cubicBezTo>
                  <a:cubicBezTo>
                    <a:pt x="4591" y="178"/>
                    <a:pt x="4712" y="167"/>
                    <a:pt x="4833" y="167"/>
                  </a:cubicBezTo>
                  <a:close/>
                  <a:moveTo>
                    <a:pt x="12869" y="4345"/>
                  </a:moveTo>
                  <a:cubicBezTo>
                    <a:pt x="12984" y="4345"/>
                    <a:pt x="13098" y="4354"/>
                    <a:pt x="13210" y="4371"/>
                  </a:cubicBezTo>
                  <a:cubicBezTo>
                    <a:pt x="13644" y="4438"/>
                    <a:pt x="14044" y="4671"/>
                    <a:pt x="14311" y="5005"/>
                  </a:cubicBezTo>
                  <a:cubicBezTo>
                    <a:pt x="14578" y="5372"/>
                    <a:pt x="14711" y="5839"/>
                    <a:pt x="14678" y="6272"/>
                  </a:cubicBezTo>
                  <a:cubicBezTo>
                    <a:pt x="14644" y="6773"/>
                    <a:pt x="14478" y="7206"/>
                    <a:pt x="14244" y="7606"/>
                  </a:cubicBezTo>
                  <a:cubicBezTo>
                    <a:pt x="13744" y="8440"/>
                    <a:pt x="12943" y="9074"/>
                    <a:pt x="12043" y="9408"/>
                  </a:cubicBezTo>
                  <a:cubicBezTo>
                    <a:pt x="11399" y="9646"/>
                    <a:pt x="10705" y="9765"/>
                    <a:pt x="10008" y="9765"/>
                  </a:cubicBezTo>
                  <a:cubicBezTo>
                    <a:pt x="9729" y="9765"/>
                    <a:pt x="9450" y="9746"/>
                    <a:pt x="9174" y="9708"/>
                  </a:cubicBezTo>
                  <a:cubicBezTo>
                    <a:pt x="9056" y="9687"/>
                    <a:pt x="8940" y="9663"/>
                    <a:pt x="8823" y="9636"/>
                  </a:cubicBezTo>
                  <a:lnTo>
                    <a:pt x="8823" y="9636"/>
                  </a:lnTo>
                  <a:cubicBezTo>
                    <a:pt x="8966" y="8452"/>
                    <a:pt x="9376" y="7315"/>
                    <a:pt x="10041" y="6306"/>
                  </a:cubicBezTo>
                  <a:cubicBezTo>
                    <a:pt x="10475" y="5538"/>
                    <a:pt x="11109" y="4938"/>
                    <a:pt x="11909" y="4538"/>
                  </a:cubicBezTo>
                  <a:cubicBezTo>
                    <a:pt x="12206" y="4414"/>
                    <a:pt x="12540" y="4345"/>
                    <a:pt x="12869" y="4345"/>
                  </a:cubicBezTo>
                  <a:close/>
                  <a:moveTo>
                    <a:pt x="4828" y="1"/>
                  </a:moveTo>
                  <a:cubicBezTo>
                    <a:pt x="4698" y="1"/>
                    <a:pt x="4567" y="12"/>
                    <a:pt x="4437" y="34"/>
                  </a:cubicBezTo>
                  <a:cubicBezTo>
                    <a:pt x="4037" y="134"/>
                    <a:pt x="3670" y="368"/>
                    <a:pt x="3436" y="702"/>
                  </a:cubicBezTo>
                  <a:cubicBezTo>
                    <a:pt x="3170" y="1035"/>
                    <a:pt x="3003" y="1435"/>
                    <a:pt x="2936" y="1836"/>
                  </a:cubicBezTo>
                  <a:cubicBezTo>
                    <a:pt x="2836" y="2703"/>
                    <a:pt x="2969" y="3570"/>
                    <a:pt x="3303" y="4371"/>
                  </a:cubicBezTo>
                  <a:cubicBezTo>
                    <a:pt x="3438" y="4769"/>
                    <a:pt x="3599" y="5156"/>
                    <a:pt x="3784" y="5529"/>
                  </a:cubicBezTo>
                  <a:lnTo>
                    <a:pt x="3784" y="5529"/>
                  </a:lnTo>
                  <a:cubicBezTo>
                    <a:pt x="3324" y="5629"/>
                    <a:pt x="2856" y="5677"/>
                    <a:pt x="2394" y="5677"/>
                  </a:cubicBezTo>
                  <a:cubicBezTo>
                    <a:pt x="2308" y="5677"/>
                    <a:pt x="2221" y="5675"/>
                    <a:pt x="2136" y="5672"/>
                  </a:cubicBezTo>
                  <a:cubicBezTo>
                    <a:pt x="1402" y="5638"/>
                    <a:pt x="835" y="5572"/>
                    <a:pt x="468" y="5538"/>
                  </a:cubicBezTo>
                  <a:lnTo>
                    <a:pt x="1" y="5505"/>
                  </a:lnTo>
                  <a:lnTo>
                    <a:pt x="434" y="5605"/>
                  </a:lnTo>
                  <a:cubicBezTo>
                    <a:pt x="1001" y="5672"/>
                    <a:pt x="1568" y="5738"/>
                    <a:pt x="2102" y="5772"/>
                  </a:cubicBezTo>
                  <a:cubicBezTo>
                    <a:pt x="2191" y="5775"/>
                    <a:pt x="2281" y="5777"/>
                    <a:pt x="2370" y="5777"/>
                  </a:cubicBezTo>
                  <a:cubicBezTo>
                    <a:pt x="2859" y="5777"/>
                    <a:pt x="3348" y="5727"/>
                    <a:pt x="3830" y="5621"/>
                  </a:cubicBezTo>
                  <a:lnTo>
                    <a:pt x="3830" y="5621"/>
                  </a:lnTo>
                  <a:cubicBezTo>
                    <a:pt x="4462" y="6864"/>
                    <a:pt x="5362" y="7950"/>
                    <a:pt x="6472" y="8807"/>
                  </a:cubicBezTo>
                  <a:cubicBezTo>
                    <a:pt x="7134" y="9276"/>
                    <a:pt x="7864" y="9631"/>
                    <a:pt x="8645" y="9815"/>
                  </a:cubicBezTo>
                  <a:lnTo>
                    <a:pt x="8645" y="9815"/>
                  </a:lnTo>
                  <a:cubicBezTo>
                    <a:pt x="8466" y="11607"/>
                    <a:pt x="8852" y="13446"/>
                    <a:pt x="9808" y="15045"/>
                  </a:cubicBezTo>
                  <a:cubicBezTo>
                    <a:pt x="10375" y="16113"/>
                    <a:pt x="11309" y="16913"/>
                    <a:pt x="12443" y="17380"/>
                  </a:cubicBezTo>
                  <a:cubicBezTo>
                    <a:pt x="12754" y="17469"/>
                    <a:pt x="13080" y="17514"/>
                    <a:pt x="13411" y="17514"/>
                  </a:cubicBezTo>
                  <a:cubicBezTo>
                    <a:pt x="13577" y="17514"/>
                    <a:pt x="13744" y="17502"/>
                    <a:pt x="13911" y="17480"/>
                  </a:cubicBezTo>
                  <a:cubicBezTo>
                    <a:pt x="14311" y="17380"/>
                    <a:pt x="14711" y="17247"/>
                    <a:pt x="15078" y="17080"/>
                  </a:cubicBezTo>
                  <a:cubicBezTo>
                    <a:pt x="15578" y="16813"/>
                    <a:pt x="16079" y="16513"/>
                    <a:pt x="16512" y="16179"/>
                  </a:cubicBezTo>
                  <a:cubicBezTo>
                    <a:pt x="16679" y="16046"/>
                    <a:pt x="16779" y="15979"/>
                    <a:pt x="16879" y="15912"/>
                  </a:cubicBezTo>
                  <a:lnTo>
                    <a:pt x="16979" y="15812"/>
                  </a:lnTo>
                  <a:cubicBezTo>
                    <a:pt x="16913" y="15812"/>
                    <a:pt x="16879" y="15846"/>
                    <a:pt x="16846" y="15879"/>
                  </a:cubicBezTo>
                  <a:lnTo>
                    <a:pt x="16479" y="16146"/>
                  </a:lnTo>
                  <a:cubicBezTo>
                    <a:pt x="16012" y="16480"/>
                    <a:pt x="15545" y="16746"/>
                    <a:pt x="15011" y="17013"/>
                  </a:cubicBezTo>
                  <a:cubicBezTo>
                    <a:pt x="14533" y="17263"/>
                    <a:pt x="13990" y="17396"/>
                    <a:pt x="13447" y="17396"/>
                  </a:cubicBezTo>
                  <a:cubicBezTo>
                    <a:pt x="13118" y="17396"/>
                    <a:pt x="12790" y="17347"/>
                    <a:pt x="12476" y="17247"/>
                  </a:cubicBezTo>
                  <a:cubicBezTo>
                    <a:pt x="11375" y="16813"/>
                    <a:pt x="10475" y="16013"/>
                    <a:pt x="9908" y="14978"/>
                  </a:cubicBezTo>
                  <a:cubicBezTo>
                    <a:pt x="9174" y="13744"/>
                    <a:pt x="8774" y="12343"/>
                    <a:pt x="8774" y="10909"/>
                  </a:cubicBezTo>
                  <a:cubicBezTo>
                    <a:pt x="8759" y="10554"/>
                    <a:pt x="8768" y="10200"/>
                    <a:pt x="8801" y="9850"/>
                  </a:cubicBezTo>
                  <a:lnTo>
                    <a:pt x="8801" y="9850"/>
                  </a:lnTo>
                  <a:cubicBezTo>
                    <a:pt x="8913" y="9873"/>
                    <a:pt x="9026" y="9892"/>
                    <a:pt x="9141" y="9908"/>
                  </a:cubicBezTo>
                  <a:cubicBezTo>
                    <a:pt x="9433" y="9957"/>
                    <a:pt x="9728" y="9980"/>
                    <a:pt x="10023" y="9980"/>
                  </a:cubicBezTo>
                  <a:cubicBezTo>
                    <a:pt x="10739" y="9980"/>
                    <a:pt x="11458" y="9844"/>
                    <a:pt x="12143" y="9608"/>
                  </a:cubicBezTo>
                  <a:cubicBezTo>
                    <a:pt x="13077" y="9241"/>
                    <a:pt x="13911" y="8574"/>
                    <a:pt x="14444" y="7707"/>
                  </a:cubicBezTo>
                  <a:cubicBezTo>
                    <a:pt x="14711" y="7273"/>
                    <a:pt x="14878" y="6806"/>
                    <a:pt x="14911" y="6306"/>
                  </a:cubicBezTo>
                  <a:cubicBezTo>
                    <a:pt x="14945" y="5805"/>
                    <a:pt x="14811" y="5305"/>
                    <a:pt x="14511" y="4871"/>
                  </a:cubicBezTo>
                  <a:cubicBezTo>
                    <a:pt x="14211" y="4504"/>
                    <a:pt x="13744" y="4237"/>
                    <a:pt x="13243" y="4171"/>
                  </a:cubicBezTo>
                  <a:cubicBezTo>
                    <a:pt x="13123" y="4153"/>
                    <a:pt x="13002" y="4145"/>
                    <a:pt x="12882" y="4145"/>
                  </a:cubicBezTo>
                  <a:cubicBezTo>
                    <a:pt x="12535" y="4145"/>
                    <a:pt x="12189" y="4214"/>
                    <a:pt x="11842" y="4337"/>
                  </a:cubicBezTo>
                  <a:cubicBezTo>
                    <a:pt x="11042" y="4738"/>
                    <a:pt x="10341" y="5372"/>
                    <a:pt x="9874" y="6172"/>
                  </a:cubicBezTo>
                  <a:cubicBezTo>
                    <a:pt x="9221" y="7230"/>
                    <a:pt x="8819" y="8401"/>
                    <a:pt x="8669" y="9598"/>
                  </a:cubicBezTo>
                  <a:lnTo>
                    <a:pt x="8669" y="9598"/>
                  </a:lnTo>
                  <a:cubicBezTo>
                    <a:pt x="7917" y="9402"/>
                    <a:pt x="7200" y="9077"/>
                    <a:pt x="6572" y="8641"/>
                  </a:cubicBezTo>
                  <a:cubicBezTo>
                    <a:pt x="5501" y="7818"/>
                    <a:pt x="4634" y="6773"/>
                    <a:pt x="4028" y="5574"/>
                  </a:cubicBezTo>
                  <a:lnTo>
                    <a:pt x="4028" y="5574"/>
                  </a:lnTo>
                  <a:cubicBezTo>
                    <a:pt x="4278" y="5511"/>
                    <a:pt x="4526" y="5433"/>
                    <a:pt x="4771" y="5338"/>
                  </a:cubicBezTo>
                  <a:cubicBezTo>
                    <a:pt x="5304" y="5138"/>
                    <a:pt x="5771" y="4838"/>
                    <a:pt x="6172" y="4404"/>
                  </a:cubicBezTo>
                  <a:cubicBezTo>
                    <a:pt x="6605" y="3971"/>
                    <a:pt x="6906" y="3370"/>
                    <a:pt x="7039" y="2736"/>
                  </a:cubicBezTo>
                  <a:cubicBezTo>
                    <a:pt x="7172" y="2036"/>
                    <a:pt x="6972" y="1302"/>
                    <a:pt x="6539" y="768"/>
                  </a:cubicBezTo>
                  <a:cubicBezTo>
                    <a:pt x="6095" y="269"/>
                    <a:pt x="5467" y="1"/>
                    <a:pt x="48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2878;p56"/>
            <p:cNvSpPr/>
            <p:nvPr/>
          </p:nvSpPr>
          <p:spPr>
            <a:xfrm>
              <a:off x="3232475" y="1364750"/>
              <a:ext cx="206850" cy="107350"/>
            </a:xfrm>
            <a:custGeom>
              <a:avLst/>
              <a:gdLst/>
              <a:ahLst/>
              <a:cxnLst/>
              <a:rect l="l" t="t" r="r" b="b"/>
              <a:pathLst>
                <a:path w="8274" h="4294" extrusionOk="0">
                  <a:moveTo>
                    <a:pt x="8273" y="1"/>
                  </a:moveTo>
                  <a:lnTo>
                    <a:pt x="8273" y="1"/>
                  </a:lnTo>
                  <a:cubicBezTo>
                    <a:pt x="8240" y="1"/>
                    <a:pt x="8040" y="534"/>
                    <a:pt x="7506" y="1235"/>
                  </a:cubicBezTo>
                  <a:cubicBezTo>
                    <a:pt x="6114" y="3080"/>
                    <a:pt x="3937" y="4140"/>
                    <a:pt x="1645" y="4140"/>
                  </a:cubicBezTo>
                  <a:cubicBezTo>
                    <a:pt x="1575" y="4140"/>
                    <a:pt x="1505" y="4139"/>
                    <a:pt x="1435" y="4137"/>
                  </a:cubicBezTo>
                  <a:cubicBezTo>
                    <a:pt x="616" y="4107"/>
                    <a:pt x="100" y="3966"/>
                    <a:pt x="14" y="3966"/>
                  </a:cubicBezTo>
                  <a:cubicBezTo>
                    <a:pt x="5" y="3966"/>
                    <a:pt x="1" y="3967"/>
                    <a:pt x="1" y="3970"/>
                  </a:cubicBezTo>
                  <a:cubicBezTo>
                    <a:pt x="101" y="4037"/>
                    <a:pt x="234" y="4070"/>
                    <a:pt x="368" y="4104"/>
                  </a:cubicBezTo>
                  <a:cubicBezTo>
                    <a:pt x="701" y="4204"/>
                    <a:pt x="1068" y="4237"/>
                    <a:pt x="1435" y="4270"/>
                  </a:cubicBezTo>
                  <a:cubicBezTo>
                    <a:pt x="1620" y="4286"/>
                    <a:pt x="1805" y="4293"/>
                    <a:pt x="1989" y="4293"/>
                  </a:cubicBezTo>
                  <a:cubicBezTo>
                    <a:pt x="4224" y="4293"/>
                    <a:pt x="6342" y="3184"/>
                    <a:pt x="7606" y="1335"/>
                  </a:cubicBezTo>
                  <a:cubicBezTo>
                    <a:pt x="7806" y="1035"/>
                    <a:pt x="8006" y="701"/>
                    <a:pt x="8140" y="401"/>
                  </a:cubicBezTo>
                  <a:cubicBezTo>
                    <a:pt x="8207" y="267"/>
                    <a:pt x="8240" y="134"/>
                    <a:pt x="82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2879;p56"/>
            <p:cNvSpPr/>
            <p:nvPr/>
          </p:nvSpPr>
          <p:spPr>
            <a:xfrm>
              <a:off x="3544375" y="1408600"/>
              <a:ext cx="49225" cy="42075"/>
            </a:xfrm>
            <a:custGeom>
              <a:avLst/>
              <a:gdLst/>
              <a:ahLst/>
              <a:cxnLst/>
              <a:rect l="l" t="t" r="r" b="b"/>
              <a:pathLst>
                <a:path w="1969" h="1683" extrusionOk="0">
                  <a:moveTo>
                    <a:pt x="1754" y="1"/>
                  </a:moveTo>
                  <a:cubicBezTo>
                    <a:pt x="1699" y="1"/>
                    <a:pt x="1636" y="5"/>
                    <a:pt x="1568" y="15"/>
                  </a:cubicBezTo>
                  <a:cubicBezTo>
                    <a:pt x="868" y="148"/>
                    <a:pt x="300" y="615"/>
                    <a:pt x="67" y="1249"/>
                  </a:cubicBezTo>
                  <a:cubicBezTo>
                    <a:pt x="0" y="1516"/>
                    <a:pt x="0" y="1682"/>
                    <a:pt x="34" y="1682"/>
                  </a:cubicBezTo>
                  <a:cubicBezTo>
                    <a:pt x="200" y="1282"/>
                    <a:pt x="467" y="915"/>
                    <a:pt x="801" y="615"/>
                  </a:cubicBezTo>
                  <a:cubicBezTo>
                    <a:pt x="1134" y="348"/>
                    <a:pt x="1535" y="148"/>
                    <a:pt x="1968" y="48"/>
                  </a:cubicBezTo>
                  <a:cubicBezTo>
                    <a:pt x="1968" y="24"/>
                    <a:pt x="1885" y="1"/>
                    <a:pt x="175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2880;p56"/>
            <p:cNvSpPr/>
            <p:nvPr/>
          </p:nvSpPr>
          <p:spPr>
            <a:xfrm>
              <a:off x="3752850" y="1377725"/>
              <a:ext cx="70075" cy="92950"/>
            </a:xfrm>
            <a:custGeom>
              <a:avLst/>
              <a:gdLst/>
              <a:ahLst/>
              <a:cxnLst/>
              <a:rect l="l" t="t" r="r" b="b"/>
              <a:pathLst>
                <a:path w="2803" h="3718" extrusionOk="0">
                  <a:moveTo>
                    <a:pt x="1746" y="232"/>
                  </a:moveTo>
                  <a:cubicBezTo>
                    <a:pt x="1797" y="232"/>
                    <a:pt x="1850" y="237"/>
                    <a:pt x="1902" y="249"/>
                  </a:cubicBezTo>
                  <a:cubicBezTo>
                    <a:pt x="2169" y="316"/>
                    <a:pt x="2402" y="516"/>
                    <a:pt x="2502" y="816"/>
                  </a:cubicBezTo>
                  <a:cubicBezTo>
                    <a:pt x="2569" y="1083"/>
                    <a:pt x="2502" y="1383"/>
                    <a:pt x="2336" y="1583"/>
                  </a:cubicBezTo>
                  <a:cubicBezTo>
                    <a:pt x="2120" y="1870"/>
                    <a:pt x="1784" y="2020"/>
                    <a:pt x="1439" y="2020"/>
                  </a:cubicBezTo>
                  <a:cubicBezTo>
                    <a:pt x="1304" y="2020"/>
                    <a:pt x="1166" y="1997"/>
                    <a:pt x="1035" y="1950"/>
                  </a:cubicBezTo>
                  <a:cubicBezTo>
                    <a:pt x="1028" y="1948"/>
                    <a:pt x="1021" y="1946"/>
                    <a:pt x="1015" y="1943"/>
                  </a:cubicBezTo>
                  <a:lnTo>
                    <a:pt x="1015" y="1943"/>
                  </a:lnTo>
                  <a:cubicBezTo>
                    <a:pt x="955" y="1750"/>
                    <a:pt x="915" y="1550"/>
                    <a:pt x="901" y="1350"/>
                  </a:cubicBezTo>
                  <a:cubicBezTo>
                    <a:pt x="901" y="1083"/>
                    <a:pt x="968" y="783"/>
                    <a:pt x="1135" y="549"/>
                  </a:cubicBezTo>
                  <a:cubicBezTo>
                    <a:pt x="1272" y="356"/>
                    <a:pt x="1501" y="232"/>
                    <a:pt x="1746" y="232"/>
                  </a:cubicBezTo>
                  <a:close/>
                  <a:moveTo>
                    <a:pt x="1773" y="1"/>
                  </a:moveTo>
                  <a:cubicBezTo>
                    <a:pt x="1463" y="1"/>
                    <a:pt x="1167" y="160"/>
                    <a:pt x="968" y="416"/>
                  </a:cubicBezTo>
                  <a:cubicBezTo>
                    <a:pt x="768" y="682"/>
                    <a:pt x="701" y="1016"/>
                    <a:pt x="734" y="1350"/>
                  </a:cubicBezTo>
                  <a:cubicBezTo>
                    <a:pt x="747" y="1523"/>
                    <a:pt x="776" y="1695"/>
                    <a:pt x="820" y="1861"/>
                  </a:cubicBezTo>
                  <a:lnTo>
                    <a:pt x="820" y="1861"/>
                  </a:lnTo>
                  <a:cubicBezTo>
                    <a:pt x="596" y="1750"/>
                    <a:pt x="386" y="1586"/>
                    <a:pt x="234" y="1383"/>
                  </a:cubicBezTo>
                  <a:cubicBezTo>
                    <a:pt x="167" y="1283"/>
                    <a:pt x="67" y="1183"/>
                    <a:pt x="1" y="1083"/>
                  </a:cubicBezTo>
                  <a:lnTo>
                    <a:pt x="1" y="1083"/>
                  </a:lnTo>
                  <a:cubicBezTo>
                    <a:pt x="34" y="1183"/>
                    <a:pt x="67" y="1316"/>
                    <a:pt x="167" y="1416"/>
                  </a:cubicBezTo>
                  <a:cubicBezTo>
                    <a:pt x="343" y="1710"/>
                    <a:pt x="597" y="1925"/>
                    <a:pt x="882" y="2064"/>
                  </a:cubicBezTo>
                  <a:lnTo>
                    <a:pt x="882" y="2064"/>
                  </a:lnTo>
                  <a:cubicBezTo>
                    <a:pt x="1093" y="2677"/>
                    <a:pt x="1510" y="3211"/>
                    <a:pt x="2069" y="3551"/>
                  </a:cubicBezTo>
                  <a:cubicBezTo>
                    <a:pt x="2169" y="3651"/>
                    <a:pt x="2302" y="3685"/>
                    <a:pt x="2436" y="3718"/>
                  </a:cubicBezTo>
                  <a:cubicBezTo>
                    <a:pt x="2035" y="3451"/>
                    <a:pt x="1702" y="3118"/>
                    <a:pt x="1402" y="2751"/>
                  </a:cubicBezTo>
                  <a:cubicBezTo>
                    <a:pt x="1279" y="2567"/>
                    <a:pt x="1170" y="2362"/>
                    <a:pt x="1086" y="2145"/>
                  </a:cubicBezTo>
                  <a:lnTo>
                    <a:pt x="1086" y="2145"/>
                  </a:lnTo>
                  <a:cubicBezTo>
                    <a:pt x="1208" y="2182"/>
                    <a:pt x="1334" y="2200"/>
                    <a:pt x="1458" y="2200"/>
                  </a:cubicBezTo>
                  <a:cubicBezTo>
                    <a:pt x="1853" y="2200"/>
                    <a:pt x="2238" y="2019"/>
                    <a:pt x="2502" y="1683"/>
                  </a:cubicBezTo>
                  <a:cubicBezTo>
                    <a:pt x="2736" y="1416"/>
                    <a:pt x="2803" y="1049"/>
                    <a:pt x="2702" y="749"/>
                  </a:cubicBezTo>
                  <a:cubicBezTo>
                    <a:pt x="2602" y="382"/>
                    <a:pt x="2302" y="82"/>
                    <a:pt x="1935" y="15"/>
                  </a:cubicBezTo>
                  <a:cubicBezTo>
                    <a:pt x="1881" y="5"/>
                    <a:pt x="1827" y="1"/>
                    <a:pt x="17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2881;p56"/>
            <p:cNvSpPr/>
            <p:nvPr/>
          </p:nvSpPr>
          <p:spPr>
            <a:xfrm>
              <a:off x="3779525" y="1314500"/>
              <a:ext cx="76750" cy="34425"/>
            </a:xfrm>
            <a:custGeom>
              <a:avLst/>
              <a:gdLst/>
              <a:ahLst/>
              <a:cxnLst/>
              <a:rect l="l" t="t" r="r" b="b"/>
              <a:pathLst>
                <a:path w="3070" h="1377" extrusionOk="0">
                  <a:moveTo>
                    <a:pt x="704" y="1"/>
                  </a:moveTo>
                  <a:cubicBezTo>
                    <a:pt x="636" y="1"/>
                    <a:pt x="568" y="4"/>
                    <a:pt x="501" y="9"/>
                  </a:cubicBezTo>
                  <a:cubicBezTo>
                    <a:pt x="168" y="43"/>
                    <a:pt x="1" y="109"/>
                    <a:pt x="1" y="143"/>
                  </a:cubicBezTo>
                  <a:cubicBezTo>
                    <a:pt x="568" y="143"/>
                    <a:pt x="1102" y="243"/>
                    <a:pt x="1669" y="409"/>
                  </a:cubicBezTo>
                  <a:cubicBezTo>
                    <a:pt x="2169" y="676"/>
                    <a:pt x="2636" y="977"/>
                    <a:pt x="3036" y="1377"/>
                  </a:cubicBezTo>
                  <a:cubicBezTo>
                    <a:pt x="3070" y="1377"/>
                    <a:pt x="2970" y="1177"/>
                    <a:pt x="2770" y="943"/>
                  </a:cubicBezTo>
                  <a:cubicBezTo>
                    <a:pt x="2469" y="643"/>
                    <a:pt x="2136" y="376"/>
                    <a:pt x="1736" y="209"/>
                  </a:cubicBezTo>
                  <a:cubicBezTo>
                    <a:pt x="1402" y="70"/>
                    <a:pt x="1045" y="1"/>
                    <a:pt x="7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2882;p56"/>
            <p:cNvSpPr/>
            <p:nvPr/>
          </p:nvSpPr>
          <p:spPr>
            <a:xfrm>
              <a:off x="3747850" y="1384750"/>
              <a:ext cx="394475" cy="295250"/>
            </a:xfrm>
            <a:custGeom>
              <a:avLst/>
              <a:gdLst/>
              <a:ahLst/>
              <a:cxnLst/>
              <a:rect l="l" t="t" r="r" b="b"/>
              <a:pathLst>
                <a:path w="15779" h="11810" extrusionOk="0">
                  <a:moveTo>
                    <a:pt x="15778" y="3437"/>
                  </a:moveTo>
                  <a:cubicBezTo>
                    <a:pt x="15745" y="3437"/>
                    <a:pt x="15712" y="3470"/>
                    <a:pt x="15678" y="3470"/>
                  </a:cubicBezTo>
                  <a:lnTo>
                    <a:pt x="15569" y="3533"/>
                  </a:lnTo>
                  <a:lnTo>
                    <a:pt x="15569" y="3533"/>
                  </a:lnTo>
                  <a:cubicBezTo>
                    <a:pt x="15639" y="3500"/>
                    <a:pt x="15708" y="3460"/>
                    <a:pt x="15778" y="3437"/>
                  </a:cubicBezTo>
                  <a:close/>
                  <a:moveTo>
                    <a:pt x="10162" y="234"/>
                  </a:moveTo>
                  <a:cubicBezTo>
                    <a:pt x="10469" y="234"/>
                    <a:pt x="10777" y="278"/>
                    <a:pt x="11075" y="368"/>
                  </a:cubicBezTo>
                  <a:cubicBezTo>
                    <a:pt x="12242" y="702"/>
                    <a:pt x="13176" y="1636"/>
                    <a:pt x="13577" y="2803"/>
                  </a:cubicBezTo>
                  <a:cubicBezTo>
                    <a:pt x="13705" y="3265"/>
                    <a:pt x="13745" y="3742"/>
                    <a:pt x="13697" y="4205"/>
                  </a:cubicBezTo>
                  <a:lnTo>
                    <a:pt x="13697" y="4205"/>
                  </a:lnTo>
                  <a:cubicBezTo>
                    <a:pt x="12679" y="4488"/>
                    <a:pt x="11610" y="4638"/>
                    <a:pt x="10541" y="4638"/>
                  </a:cubicBezTo>
                  <a:cubicBezTo>
                    <a:pt x="10108" y="4638"/>
                    <a:pt x="9674" y="4604"/>
                    <a:pt x="9274" y="4504"/>
                  </a:cubicBezTo>
                  <a:cubicBezTo>
                    <a:pt x="8807" y="4404"/>
                    <a:pt x="8373" y="4204"/>
                    <a:pt x="8006" y="3871"/>
                  </a:cubicBezTo>
                  <a:cubicBezTo>
                    <a:pt x="7639" y="3570"/>
                    <a:pt x="7439" y="3070"/>
                    <a:pt x="7439" y="2603"/>
                  </a:cubicBezTo>
                  <a:cubicBezTo>
                    <a:pt x="7439" y="2069"/>
                    <a:pt x="7606" y="1569"/>
                    <a:pt x="7939" y="1135"/>
                  </a:cubicBezTo>
                  <a:cubicBezTo>
                    <a:pt x="8523" y="552"/>
                    <a:pt x="9337" y="234"/>
                    <a:pt x="10162" y="234"/>
                  </a:cubicBezTo>
                  <a:close/>
                  <a:moveTo>
                    <a:pt x="10102" y="1"/>
                  </a:moveTo>
                  <a:cubicBezTo>
                    <a:pt x="9242" y="1"/>
                    <a:pt x="8396" y="355"/>
                    <a:pt x="7773" y="1002"/>
                  </a:cubicBezTo>
                  <a:cubicBezTo>
                    <a:pt x="7406" y="1436"/>
                    <a:pt x="7206" y="2003"/>
                    <a:pt x="7206" y="2570"/>
                  </a:cubicBezTo>
                  <a:cubicBezTo>
                    <a:pt x="7206" y="3103"/>
                    <a:pt x="7439" y="3637"/>
                    <a:pt x="7873" y="4004"/>
                  </a:cubicBezTo>
                  <a:cubicBezTo>
                    <a:pt x="8240" y="4304"/>
                    <a:pt x="8673" y="4538"/>
                    <a:pt x="9174" y="4638"/>
                  </a:cubicBezTo>
                  <a:cubicBezTo>
                    <a:pt x="9607" y="4738"/>
                    <a:pt x="10074" y="4771"/>
                    <a:pt x="10508" y="4771"/>
                  </a:cubicBezTo>
                  <a:cubicBezTo>
                    <a:pt x="11579" y="4744"/>
                    <a:pt x="12651" y="4589"/>
                    <a:pt x="13688" y="4286"/>
                  </a:cubicBezTo>
                  <a:lnTo>
                    <a:pt x="13688" y="4286"/>
                  </a:lnTo>
                  <a:cubicBezTo>
                    <a:pt x="13599" y="4997"/>
                    <a:pt x="13304" y="5672"/>
                    <a:pt x="12810" y="6206"/>
                  </a:cubicBezTo>
                  <a:cubicBezTo>
                    <a:pt x="12009" y="7040"/>
                    <a:pt x="10975" y="7607"/>
                    <a:pt x="9841" y="7840"/>
                  </a:cubicBezTo>
                  <a:cubicBezTo>
                    <a:pt x="8807" y="8040"/>
                    <a:pt x="7773" y="8140"/>
                    <a:pt x="6705" y="8174"/>
                  </a:cubicBezTo>
                  <a:cubicBezTo>
                    <a:pt x="5805" y="8174"/>
                    <a:pt x="4871" y="8274"/>
                    <a:pt x="3970" y="8474"/>
                  </a:cubicBezTo>
                  <a:cubicBezTo>
                    <a:pt x="2636" y="8707"/>
                    <a:pt x="1401" y="9408"/>
                    <a:pt x="567" y="10475"/>
                  </a:cubicBezTo>
                  <a:cubicBezTo>
                    <a:pt x="367" y="10776"/>
                    <a:pt x="201" y="11109"/>
                    <a:pt x="67" y="11443"/>
                  </a:cubicBezTo>
                  <a:cubicBezTo>
                    <a:pt x="34" y="11543"/>
                    <a:pt x="34" y="11643"/>
                    <a:pt x="0" y="11710"/>
                  </a:cubicBezTo>
                  <a:cubicBezTo>
                    <a:pt x="0" y="11743"/>
                    <a:pt x="0" y="11776"/>
                    <a:pt x="0" y="11810"/>
                  </a:cubicBezTo>
                  <a:cubicBezTo>
                    <a:pt x="134" y="11343"/>
                    <a:pt x="367" y="10909"/>
                    <a:pt x="634" y="10509"/>
                  </a:cubicBezTo>
                  <a:cubicBezTo>
                    <a:pt x="1501" y="9508"/>
                    <a:pt x="2669" y="8841"/>
                    <a:pt x="3970" y="8607"/>
                  </a:cubicBezTo>
                  <a:cubicBezTo>
                    <a:pt x="4904" y="8441"/>
                    <a:pt x="5805" y="8374"/>
                    <a:pt x="6705" y="8340"/>
                  </a:cubicBezTo>
                  <a:cubicBezTo>
                    <a:pt x="7773" y="8340"/>
                    <a:pt x="8840" y="8240"/>
                    <a:pt x="9874" y="8007"/>
                  </a:cubicBezTo>
                  <a:cubicBezTo>
                    <a:pt x="11042" y="7807"/>
                    <a:pt x="12142" y="7206"/>
                    <a:pt x="12976" y="6339"/>
                  </a:cubicBezTo>
                  <a:cubicBezTo>
                    <a:pt x="13509" y="5745"/>
                    <a:pt x="13828" y="5000"/>
                    <a:pt x="13909" y="4219"/>
                  </a:cubicBezTo>
                  <a:lnTo>
                    <a:pt x="13909" y="4219"/>
                  </a:lnTo>
                  <a:cubicBezTo>
                    <a:pt x="14089" y="4163"/>
                    <a:pt x="14267" y="4103"/>
                    <a:pt x="14444" y="4037"/>
                  </a:cubicBezTo>
                  <a:cubicBezTo>
                    <a:pt x="14778" y="3904"/>
                    <a:pt x="15111" y="3771"/>
                    <a:pt x="15445" y="3604"/>
                  </a:cubicBezTo>
                  <a:lnTo>
                    <a:pt x="15569" y="3533"/>
                  </a:lnTo>
                  <a:lnTo>
                    <a:pt x="15569" y="3533"/>
                  </a:lnTo>
                  <a:cubicBezTo>
                    <a:pt x="15539" y="3547"/>
                    <a:pt x="15508" y="3560"/>
                    <a:pt x="15478" y="3570"/>
                  </a:cubicBezTo>
                  <a:cubicBezTo>
                    <a:pt x="15245" y="3670"/>
                    <a:pt x="14911" y="3804"/>
                    <a:pt x="14444" y="3971"/>
                  </a:cubicBezTo>
                  <a:cubicBezTo>
                    <a:pt x="14270" y="4032"/>
                    <a:pt x="14094" y="4089"/>
                    <a:pt x="13917" y="4142"/>
                  </a:cubicBezTo>
                  <a:lnTo>
                    <a:pt x="13917" y="4142"/>
                  </a:lnTo>
                  <a:cubicBezTo>
                    <a:pt x="13956" y="3676"/>
                    <a:pt x="13911" y="3200"/>
                    <a:pt x="13777" y="2736"/>
                  </a:cubicBezTo>
                  <a:cubicBezTo>
                    <a:pt x="13377" y="1502"/>
                    <a:pt x="12376" y="535"/>
                    <a:pt x="11108" y="168"/>
                  </a:cubicBezTo>
                  <a:cubicBezTo>
                    <a:pt x="10779" y="55"/>
                    <a:pt x="10440" y="1"/>
                    <a:pt x="101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2883;p56"/>
            <p:cNvSpPr/>
            <p:nvPr/>
          </p:nvSpPr>
          <p:spPr>
            <a:xfrm>
              <a:off x="3737000" y="1811800"/>
              <a:ext cx="145125" cy="67500"/>
            </a:xfrm>
            <a:custGeom>
              <a:avLst/>
              <a:gdLst/>
              <a:ahLst/>
              <a:cxnLst/>
              <a:rect l="l" t="t" r="r" b="b"/>
              <a:pathLst>
                <a:path w="5805" h="2700" extrusionOk="0">
                  <a:moveTo>
                    <a:pt x="1973" y="1"/>
                  </a:moveTo>
                  <a:cubicBezTo>
                    <a:pt x="1629" y="1"/>
                    <a:pt x="1280" y="43"/>
                    <a:pt x="935" y="131"/>
                  </a:cubicBezTo>
                  <a:cubicBezTo>
                    <a:pt x="601" y="198"/>
                    <a:pt x="301" y="332"/>
                    <a:pt x="1" y="532"/>
                  </a:cubicBezTo>
                  <a:cubicBezTo>
                    <a:pt x="4" y="535"/>
                    <a:pt x="9" y="536"/>
                    <a:pt x="16" y="536"/>
                  </a:cubicBezTo>
                  <a:cubicBezTo>
                    <a:pt x="95" y="536"/>
                    <a:pt x="420" y="387"/>
                    <a:pt x="968" y="265"/>
                  </a:cubicBezTo>
                  <a:cubicBezTo>
                    <a:pt x="1246" y="214"/>
                    <a:pt x="1523" y="189"/>
                    <a:pt x="1798" y="189"/>
                  </a:cubicBezTo>
                  <a:cubicBezTo>
                    <a:pt x="3140" y="189"/>
                    <a:pt x="4407" y="786"/>
                    <a:pt x="5238" y="1866"/>
                  </a:cubicBezTo>
                  <a:cubicBezTo>
                    <a:pt x="5638" y="2366"/>
                    <a:pt x="5772" y="2700"/>
                    <a:pt x="5805" y="2700"/>
                  </a:cubicBezTo>
                  <a:cubicBezTo>
                    <a:pt x="5738" y="2366"/>
                    <a:pt x="5571" y="2066"/>
                    <a:pt x="5371" y="1799"/>
                  </a:cubicBezTo>
                  <a:cubicBezTo>
                    <a:pt x="4600" y="656"/>
                    <a:pt x="3321" y="1"/>
                    <a:pt x="19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2884;p56"/>
            <p:cNvSpPr/>
            <p:nvPr/>
          </p:nvSpPr>
          <p:spPr>
            <a:xfrm>
              <a:off x="3857925" y="1958500"/>
              <a:ext cx="145975" cy="46875"/>
            </a:xfrm>
            <a:custGeom>
              <a:avLst/>
              <a:gdLst/>
              <a:ahLst/>
              <a:cxnLst/>
              <a:rect l="l" t="t" r="r" b="b"/>
              <a:pathLst>
                <a:path w="5839" h="1875" extrusionOk="0">
                  <a:moveTo>
                    <a:pt x="5838" y="1"/>
                  </a:moveTo>
                  <a:lnTo>
                    <a:pt x="5838" y="1"/>
                  </a:lnTo>
                  <a:cubicBezTo>
                    <a:pt x="5805" y="1"/>
                    <a:pt x="5605" y="335"/>
                    <a:pt x="5138" y="701"/>
                  </a:cubicBezTo>
                  <a:cubicBezTo>
                    <a:pt x="4457" y="1325"/>
                    <a:pt x="3585" y="1649"/>
                    <a:pt x="2707" y="1649"/>
                  </a:cubicBezTo>
                  <a:cubicBezTo>
                    <a:pt x="2035" y="1649"/>
                    <a:pt x="1361" y="1459"/>
                    <a:pt x="768" y="1068"/>
                  </a:cubicBezTo>
                  <a:cubicBezTo>
                    <a:pt x="291" y="750"/>
                    <a:pt x="26" y="432"/>
                    <a:pt x="2" y="432"/>
                  </a:cubicBezTo>
                  <a:cubicBezTo>
                    <a:pt x="1" y="432"/>
                    <a:pt x="1" y="433"/>
                    <a:pt x="1" y="435"/>
                  </a:cubicBezTo>
                  <a:cubicBezTo>
                    <a:pt x="134" y="735"/>
                    <a:pt x="401" y="1002"/>
                    <a:pt x="668" y="1168"/>
                  </a:cubicBezTo>
                  <a:cubicBezTo>
                    <a:pt x="1292" y="1644"/>
                    <a:pt x="2030" y="1875"/>
                    <a:pt x="2765" y="1875"/>
                  </a:cubicBezTo>
                  <a:cubicBezTo>
                    <a:pt x="3678" y="1875"/>
                    <a:pt x="4587" y="1519"/>
                    <a:pt x="5271" y="835"/>
                  </a:cubicBezTo>
                  <a:cubicBezTo>
                    <a:pt x="5538" y="601"/>
                    <a:pt x="5705" y="301"/>
                    <a:pt x="58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2885;p56"/>
            <p:cNvSpPr/>
            <p:nvPr/>
          </p:nvSpPr>
          <p:spPr>
            <a:xfrm>
              <a:off x="3927150" y="1737525"/>
              <a:ext cx="109250" cy="48375"/>
            </a:xfrm>
            <a:custGeom>
              <a:avLst/>
              <a:gdLst/>
              <a:ahLst/>
              <a:cxnLst/>
              <a:rect l="l" t="t" r="r" b="b"/>
              <a:pathLst>
                <a:path w="4370" h="1935" extrusionOk="0">
                  <a:moveTo>
                    <a:pt x="2697" y="1"/>
                  </a:moveTo>
                  <a:cubicBezTo>
                    <a:pt x="1769" y="1"/>
                    <a:pt x="878" y="444"/>
                    <a:pt x="334" y="1234"/>
                  </a:cubicBezTo>
                  <a:cubicBezTo>
                    <a:pt x="167" y="1435"/>
                    <a:pt x="34" y="1668"/>
                    <a:pt x="0" y="1935"/>
                  </a:cubicBezTo>
                  <a:cubicBezTo>
                    <a:pt x="34" y="1935"/>
                    <a:pt x="167" y="1668"/>
                    <a:pt x="434" y="1335"/>
                  </a:cubicBezTo>
                  <a:cubicBezTo>
                    <a:pt x="1022" y="593"/>
                    <a:pt x="1904" y="185"/>
                    <a:pt x="2810" y="185"/>
                  </a:cubicBezTo>
                  <a:cubicBezTo>
                    <a:pt x="3086" y="185"/>
                    <a:pt x="3364" y="223"/>
                    <a:pt x="3636" y="300"/>
                  </a:cubicBezTo>
                  <a:cubicBezTo>
                    <a:pt x="4024" y="420"/>
                    <a:pt x="4305" y="539"/>
                    <a:pt x="4360" y="539"/>
                  </a:cubicBezTo>
                  <a:cubicBezTo>
                    <a:pt x="4367" y="539"/>
                    <a:pt x="4370" y="538"/>
                    <a:pt x="4370" y="534"/>
                  </a:cubicBezTo>
                  <a:cubicBezTo>
                    <a:pt x="4170" y="367"/>
                    <a:pt x="3936" y="234"/>
                    <a:pt x="3669" y="167"/>
                  </a:cubicBezTo>
                  <a:cubicBezTo>
                    <a:pt x="3350" y="55"/>
                    <a:pt x="3021" y="1"/>
                    <a:pt x="26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2886;p56"/>
            <p:cNvSpPr/>
            <p:nvPr/>
          </p:nvSpPr>
          <p:spPr>
            <a:xfrm>
              <a:off x="4130625" y="1638250"/>
              <a:ext cx="296900" cy="177700"/>
            </a:xfrm>
            <a:custGeom>
              <a:avLst/>
              <a:gdLst/>
              <a:ahLst/>
              <a:cxnLst/>
              <a:rect l="l" t="t" r="r" b="b"/>
              <a:pathLst>
                <a:path w="11876" h="7108" extrusionOk="0">
                  <a:moveTo>
                    <a:pt x="2192" y="223"/>
                  </a:moveTo>
                  <a:cubicBezTo>
                    <a:pt x="2330" y="223"/>
                    <a:pt x="2468" y="238"/>
                    <a:pt x="2602" y="269"/>
                  </a:cubicBezTo>
                  <a:cubicBezTo>
                    <a:pt x="3036" y="335"/>
                    <a:pt x="3436" y="569"/>
                    <a:pt x="3770" y="869"/>
                  </a:cubicBezTo>
                  <a:cubicBezTo>
                    <a:pt x="4037" y="1169"/>
                    <a:pt x="4270" y="1503"/>
                    <a:pt x="4403" y="1903"/>
                  </a:cubicBezTo>
                  <a:cubicBezTo>
                    <a:pt x="4637" y="2637"/>
                    <a:pt x="4637" y="3404"/>
                    <a:pt x="4403" y="4138"/>
                  </a:cubicBezTo>
                  <a:cubicBezTo>
                    <a:pt x="4168" y="4869"/>
                    <a:pt x="3732" y="5534"/>
                    <a:pt x="3154" y="6061"/>
                  </a:cubicBezTo>
                  <a:lnTo>
                    <a:pt x="3154" y="6061"/>
                  </a:lnTo>
                  <a:cubicBezTo>
                    <a:pt x="2372" y="5629"/>
                    <a:pt x="1672" y="5044"/>
                    <a:pt x="1101" y="4338"/>
                  </a:cubicBezTo>
                  <a:cubicBezTo>
                    <a:pt x="768" y="3938"/>
                    <a:pt x="534" y="3471"/>
                    <a:pt x="401" y="2971"/>
                  </a:cubicBezTo>
                  <a:cubicBezTo>
                    <a:pt x="267" y="2470"/>
                    <a:pt x="267" y="1970"/>
                    <a:pt x="401" y="1503"/>
                  </a:cubicBezTo>
                  <a:cubicBezTo>
                    <a:pt x="534" y="1036"/>
                    <a:pt x="868" y="669"/>
                    <a:pt x="1268" y="435"/>
                  </a:cubicBezTo>
                  <a:cubicBezTo>
                    <a:pt x="1567" y="297"/>
                    <a:pt x="1883" y="223"/>
                    <a:pt x="2192" y="223"/>
                  </a:cubicBezTo>
                  <a:close/>
                  <a:moveTo>
                    <a:pt x="2122" y="0"/>
                  </a:moveTo>
                  <a:cubicBezTo>
                    <a:pt x="1796" y="0"/>
                    <a:pt x="1475" y="82"/>
                    <a:pt x="1168" y="235"/>
                  </a:cubicBezTo>
                  <a:cubicBezTo>
                    <a:pt x="701" y="469"/>
                    <a:pt x="334" y="902"/>
                    <a:pt x="200" y="1436"/>
                  </a:cubicBezTo>
                  <a:cubicBezTo>
                    <a:pt x="34" y="1936"/>
                    <a:pt x="0" y="2504"/>
                    <a:pt x="167" y="3004"/>
                  </a:cubicBezTo>
                  <a:cubicBezTo>
                    <a:pt x="334" y="3538"/>
                    <a:pt x="567" y="4038"/>
                    <a:pt x="934" y="4472"/>
                  </a:cubicBezTo>
                  <a:cubicBezTo>
                    <a:pt x="1508" y="5178"/>
                    <a:pt x="2212" y="5761"/>
                    <a:pt x="2997" y="6198"/>
                  </a:cubicBezTo>
                  <a:lnTo>
                    <a:pt x="2997" y="6198"/>
                  </a:lnTo>
                  <a:cubicBezTo>
                    <a:pt x="2801" y="6361"/>
                    <a:pt x="2591" y="6509"/>
                    <a:pt x="2369" y="6640"/>
                  </a:cubicBezTo>
                  <a:cubicBezTo>
                    <a:pt x="2035" y="6840"/>
                    <a:pt x="1635" y="6973"/>
                    <a:pt x="1268" y="7107"/>
                  </a:cubicBezTo>
                  <a:cubicBezTo>
                    <a:pt x="1368" y="7107"/>
                    <a:pt x="1468" y="7073"/>
                    <a:pt x="1568" y="7040"/>
                  </a:cubicBezTo>
                  <a:cubicBezTo>
                    <a:pt x="1868" y="6973"/>
                    <a:pt x="2135" y="6840"/>
                    <a:pt x="2402" y="6707"/>
                  </a:cubicBezTo>
                  <a:cubicBezTo>
                    <a:pt x="2650" y="6573"/>
                    <a:pt x="2876" y="6418"/>
                    <a:pt x="3087" y="6247"/>
                  </a:cubicBezTo>
                  <a:lnTo>
                    <a:pt x="3087" y="6247"/>
                  </a:lnTo>
                  <a:cubicBezTo>
                    <a:pt x="4059" y="6770"/>
                    <a:pt x="5150" y="7071"/>
                    <a:pt x="6271" y="7107"/>
                  </a:cubicBezTo>
                  <a:cubicBezTo>
                    <a:pt x="6308" y="7108"/>
                    <a:pt x="6344" y="7108"/>
                    <a:pt x="6380" y="7108"/>
                  </a:cubicBezTo>
                  <a:cubicBezTo>
                    <a:pt x="8073" y="7108"/>
                    <a:pt x="9629" y="6344"/>
                    <a:pt x="10675" y="5005"/>
                  </a:cubicBezTo>
                  <a:cubicBezTo>
                    <a:pt x="11375" y="4138"/>
                    <a:pt x="11809" y="3037"/>
                    <a:pt x="11875" y="1903"/>
                  </a:cubicBezTo>
                  <a:cubicBezTo>
                    <a:pt x="11875" y="1736"/>
                    <a:pt x="11875" y="1536"/>
                    <a:pt x="11875" y="1369"/>
                  </a:cubicBezTo>
                  <a:cubicBezTo>
                    <a:pt x="11842" y="1236"/>
                    <a:pt x="11842" y="1103"/>
                    <a:pt x="11809" y="1002"/>
                  </a:cubicBezTo>
                  <a:cubicBezTo>
                    <a:pt x="11775" y="869"/>
                    <a:pt x="11775" y="769"/>
                    <a:pt x="11742" y="669"/>
                  </a:cubicBezTo>
                  <a:lnTo>
                    <a:pt x="11742" y="669"/>
                  </a:lnTo>
                  <a:cubicBezTo>
                    <a:pt x="11775" y="1103"/>
                    <a:pt x="11809" y="1503"/>
                    <a:pt x="11809" y="1903"/>
                  </a:cubicBezTo>
                  <a:cubicBezTo>
                    <a:pt x="11579" y="4729"/>
                    <a:pt x="9244" y="6908"/>
                    <a:pt x="6432" y="6908"/>
                  </a:cubicBezTo>
                  <a:cubicBezTo>
                    <a:pt x="6390" y="6908"/>
                    <a:pt x="6347" y="6908"/>
                    <a:pt x="6305" y="6907"/>
                  </a:cubicBezTo>
                  <a:cubicBezTo>
                    <a:pt x="5223" y="6889"/>
                    <a:pt x="4178" y="6607"/>
                    <a:pt x="3247" y="6111"/>
                  </a:cubicBezTo>
                  <a:lnTo>
                    <a:pt x="3247" y="6111"/>
                  </a:lnTo>
                  <a:cubicBezTo>
                    <a:pt x="3347" y="6024"/>
                    <a:pt x="3443" y="5933"/>
                    <a:pt x="3536" y="5839"/>
                  </a:cubicBezTo>
                  <a:cubicBezTo>
                    <a:pt x="4003" y="5339"/>
                    <a:pt x="4337" y="4772"/>
                    <a:pt x="4537" y="4171"/>
                  </a:cubicBezTo>
                  <a:cubicBezTo>
                    <a:pt x="4770" y="3404"/>
                    <a:pt x="4770" y="2604"/>
                    <a:pt x="4570" y="1836"/>
                  </a:cubicBezTo>
                  <a:cubicBezTo>
                    <a:pt x="4403" y="1403"/>
                    <a:pt x="4203" y="1036"/>
                    <a:pt x="3870" y="702"/>
                  </a:cubicBezTo>
                  <a:cubicBezTo>
                    <a:pt x="3536" y="369"/>
                    <a:pt x="3103" y="135"/>
                    <a:pt x="2636" y="68"/>
                  </a:cubicBezTo>
                  <a:cubicBezTo>
                    <a:pt x="2464" y="23"/>
                    <a:pt x="2292" y="0"/>
                    <a:pt x="2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2887;p56"/>
            <p:cNvSpPr/>
            <p:nvPr/>
          </p:nvSpPr>
          <p:spPr>
            <a:xfrm>
              <a:off x="4482550" y="1649950"/>
              <a:ext cx="70900" cy="221025"/>
            </a:xfrm>
            <a:custGeom>
              <a:avLst/>
              <a:gdLst/>
              <a:ahLst/>
              <a:cxnLst/>
              <a:rect l="l" t="t" r="r" b="b"/>
              <a:pathLst>
                <a:path w="2836" h="8841" extrusionOk="0">
                  <a:moveTo>
                    <a:pt x="2835" y="1"/>
                  </a:moveTo>
                  <a:lnTo>
                    <a:pt x="2835" y="1"/>
                  </a:lnTo>
                  <a:cubicBezTo>
                    <a:pt x="2735" y="67"/>
                    <a:pt x="2635" y="168"/>
                    <a:pt x="2602" y="301"/>
                  </a:cubicBezTo>
                  <a:cubicBezTo>
                    <a:pt x="2435" y="468"/>
                    <a:pt x="2235" y="768"/>
                    <a:pt x="2001" y="1135"/>
                  </a:cubicBezTo>
                  <a:cubicBezTo>
                    <a:pt x="1368" y="2102"/>
                    <a:pt x="867" y="3136"/>
                    <a:pt x="534" y="4237"/>
                  </a:cubicBezTo>
                  <a:cubicBezTo>
                    <a:pt x="334" y="4838"/>
                    <a:pt x="200" y="5438"/>
                    <a:pt x="100" y="6072"/>
                  </a:cubicBezTo>
                  <a:cubicBezTo>
                    <a:pt x="0" y="6572"/>
                    <a:pt x="33" y="7106"/>
                    <a:pt x="167" y="7606"/>
                  </a:cubicBezTo>
                  <a:cubicBezTo>
                    <a:pt x="267" y="7940"/>
                    <a:pt x="400" y="8273"/>
                    <a:pt x="634" y="8574"/>
                  </a:cubicBezTo>
                  <a:cubicBezTo>
                    <a:pt x="667" y="8674"/>
                    <a:pt x="767" y="8774"/>
                    <a:pt x="867" y="8840"/>
                  </a:cubicBezTo>
                  <a:cubicBezTo>
                    <a:pt x="634" y="8440"/>
                    <a:pt x="434" y="8040"/>
                    <a:pt x="300" y="7606"/>
                  </a:cubicBezTo>
                  <a:cubicBezTo>
                    <a:pt x="200" y="7106"/>
                    <a:pt x="200" y="6605"/>
                    <a:pt x="300" y="6105"/>
                  </a:cubicBezTo>
                  <a:cubicBezTo>
                    <a:pt x="400" y="5505"/>
                    <a:pt x="567" y="4904"/>
                    <a:pt x="734" y="4304"/>
                  </a:cubicBezTo>
                  <a:cubicBezTo>
                    <a:pt x="1101" y="3236"/>
                    <a:pt x="1568" y="2202"/>
                    <a:pt x="2135" y="1235"/>
                  </a:cubicBezTo>
                  <a:cubicBezTo>
                    <a:pt x="2402" y="835"/>
                    <a:pt x="2635" y="401"/>
                    <a:pt x="28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2888;p56"/>
            <p:cNvSpPr/>
            <p:nvPr/>
          </p:nvSpPr>
          <p:spPr>
            <a:xfrm>
              <a:off x="4658500" y="1630775"/>
              <a:ext cx="59225" cy="191000"/>
            </a:xfrm>
            <a:custGeom>
              <a:avLst/>
              <a:gdLst/>
              <a:ahLst/>
              <a:cxnLst/>
              <a:rect l="l" t="t" r="r" b="b"/>
              <a:pathLst>
                <a:path w="2369" h="7640" extrusionOk="0">
                  <a:moveTo>
                    <a:pt x="1735" y="1"/>
                  </a:moveTo>
                  <a:cubicBezTo>
                    <a:pt x="1702" y="34"/>
                    <a:pt x="1835" y="468"/>
                    <a:pt x="1902" y="1168"/>
                  </a:cubicBezTo>
                  <a:cubicBezTo>
                    <a:pt x="2135" y="3069"/>
                    <a:pt x="1702" y="5004"/>
                    <a:pt x="701" y="6639"/>
                  </a:cubicBezTo>
                  <a:cubicBezTo>
                    <a:pt x="301" y="7272"/>
                    <a:pt x="0" y="7639"/>
                    <a:pt x="34" y="7639"/>
                  </a:cubicBezTo>
                  <a:cubicBezTo>
                    <a:pt x="34" y="7639"/>
                    <a:pt x="134" y="7573"/>
                    <a:pt x="267" y="7406"/>
                  </a:cubicBezTo>
                  <a:cubicBezTo>
                    <a:pt x="467" y="7206"/>
                    <a:pt x="634" y="6972"/>
                    <a:pt x="801" y="6739"/>
                  </a:cubicBezTo>
                  <a:cubicBezTo>
                    <a:pt x="1935" y="5104"/>
                    <a:pt x="2369" y="3103"/>
                    <a:pt x="2069" y="1135"/>
                  </a:cubicBezTo>
                  <a:cubicBezTo>
                    <a:pt x="2002" y="868"/>
                    <a:pt x="1935" y="601"/>
                    <a:pt x="1868" y="301"/>
                  </a:cubicBezTo>
                  <a:cubicBezTo>
                    <a:pt x="1835" y="201"/>
                    <a:pt x="1802" y="101"/>
                    <a:pt x="17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2889;p56"/>
            <p:cNvSpPr/>
            <p:nvPr/>
          </p:nvSpPr>
          <p:spPr>
            <a:xfrm>
              <a:off x="3759525" y="2084375"/>
              <a:ext cx="260200" cy="118325"/>
            </a:xfrm>
            <a:custGeom>
              <a:avLst/>
              <a:gdLst/>
              <a:ahLst/>
              <a:cxnLst/>
              <a:rect l="l" t="t" r="r" b="b"/>
              <a:pathLst>
                <a:path w="10408" h="4733" extrusionOk="0">
                  <a:moveTo>
                    <a:pt x="3805" y="1372"/>
                  </a:moveTo>
                  <a:cubicBezTo>
                    <a:pt x="4126" y="1830"/>
                    <a:pt x="4318" y="2380"/>
                    <a:pt x="4337" y="2972"/>
                  </a:cubicBezTo>
                  <a:cubicBezTo>
                    <a:pt x="4404" y="3539"/>
                    <a:pt x="4103" y="4139"/>
                    <a:pt x="3570" y="4406"/>
                  </a:cubicBezTo>
                  <a:cubicBezTo>
                    <a:pt x="3444" y="4469"/>
                    <a:pt x="3303" y="4502"/>
                    <a:pt x="3165" y="4502"/>
                  </a:cubicBezTo>
                  <a:cubicBezTo>
                    <a:pt x="3010" y="4502"/>
                    <a:pt x="2859" y="4461"/>
                    <a:pt x="2736" y="4373"/>
                  </a:cubicBezTo>
                  <a:cubicBezTo>
                    <a:pt x="2469" y="4206"/>
                    <a:pt x="2302" y="3906"/>
                    <a:pt x="2269" y="3605"/>
                  </a:cubicBezTo>
                  <a:cubicBezTo>
                    <a:pt x="2235" y="3272"/>
                    <a:pt x="2335" y="2938"/>
                    <a:pt x="2502" y="2671"/>
                  </a:cubicBezTo>
                  <a:cubicBezTo>
                    <a:pt x="2636" y="2405"/>
                    <a:pt x="2869" y="2138"/>
                    <a:pt x="3103" y="1938"/>
                  </a:cubicBezTo>
                  <a:cubicBezTo>
                    <a:pt x="3315" y="1725"/>
                    <a:pt x="3552" y="1536"/>
                    <a:pt x="3805" y="1372"/>
                  </a:cubicBezTo>
                  <a:close/>
                  <a:moveTo>
                    <a:pt x="1480" y="0"/>
                  </a:moveTo>
                  <a:cubicBezTo>
                    <a:pt x="1228" y="0"/>
                    <a:pt x="977" y="34"/>
                    <a:pt x="734" y="103"/>
                  </a:cubicBezTo>
                  <a:cubicBezTo>
                    <a:pt x="534" y="170"/>
                    <a:pt x="334" y="236"/>
                    <a:pt x="167" y="303"/>
                  </a:cubicBezTo>
                  <a:cubicBezTo>
                    <a:pt x="100" y="336"/>
                    <a:pt x="67" y="370"/>
                    <a:pt x="0" y="437"/>
                  </a:cubicBezTo>
                  <a:cubicBezTo>
                    <a:pt x="234" y="336"/>
                    <a:pt x="501" y="236"/>
                    <a:pt x="734" y="203"/>
                  </a:cubicBezTo>
                  <a:cubicBezTo>
                    <a:pt x="958" y="150"/>
                    <a:pt x="1184" y="124"/>
                    <a:pt x="1410" y="124"/>
                  </a:cubicBezTo>
                  <a:cubicBezTo>
                    <a:pt x="1893" y="124"/>
                    <a:pt x="2371" y="243"/>
                    <a:pt x="2802" y="470"/>
                  </a:cubicBezTo>
                  <a:cubicBezTo>
                    <a:pt x="3137" y="656"/>
                    <a:pt x="3431" y="902"/>
                    <a:pt x="3669" y="1193"/>
                  </a:cubicBezTo>
                  <a:lnTo>
                    <a:pt x="3669" y="1193"/>
                  </a:lnTo>
                  <a:cubicBezTo>
                    <a:pt x="3397" y="1369"/>
                    <a:pt x="3137" y="1570"/>
                    <a:pt x="2902" y="1804"/>
                  </a:cubicBezTo>
                  <a:cubicBezTo>
                    <a:pt x="2669" y="2004"/>
                    <a:pt x="2435" y="2271"/>
                    <a:pt x="2269" y="2571"/>
                  </a:cubicBezTo>
                  <a:cubicBezTo>
                    <a:pt x="2069" y="2905"/>
                    <a:pt x="2002" y="3272"/>
                    <a:pt x="2035" y="3639"/>
                  </a:cubicBezTo>
                  <a:cubicBezTo>
                    <a:pt x="2069" y="4006"/>
                    <a:pt x="2269" y="4339"/>
                    <a:pt x="2569" y="4573"/>
                  </a:cubicBezTo>
                  <a:cubicBezTo>
                    <a:pt x="2753" y="4683"/>
                    <a:pt x="2956" y="4733"/>
                    <a:pt x="3158" y="4733"/>
                  </a:cubicBezTo>
                  <a:cubicBezTo>
                    <a:pt x="3323" y="4733"/>
                    <a:pt x="3486" y="4699"/>
                    <a:pt x="3636" y="4640"/>
                  </a:cubicBezTo>
                  <a:cubicBezTo>
                    <a:pt x="3970" y="4473"/>
                    <a:pt x="4203" y="4206"/>
                    <a:pt x="4337" y="3906"/>
                  </a:cubicBezTo>
                  <a:cubicBezTo>
                    <a:pt x="4470" y="3605"/>
                    <a:pt x="4537" y="3272"/>
                    <a:pt x="4537" y="2972"/>
                  </a:cubicBezTo>
                  <a:cubicBezTo>
                    <a:pt x="4500" y="2347"/>
                    <a:pt x="4292" y="1763"/>
                    <a:pt x="3950" y="1281"/>
                  </a:cubicBezTo>
                  <a:lnTo>
                    <a:pt x="3950" y="1281"/>
                  </a:lnTo>
                  <a:cubicBezTo>
                    <a:pt x="4170" y="1149"/>
                    <a:pt x="4401" y="1034"/>
                    <a:pt x="4637" y="937"/>
                  </a:cubicBezTo>
                  <a:cubicBezTo>
                    <a:pt x="5396" y="585"/>
                    <a:pt x="6243" y="408"/>
                    <a:pt x="7088" y="408"/>
                  </a:cubicBezTo>
                  <a:cubicBezTo>
                    <a:pt x="7284" y="408"/>
                    <a:pt x="7479" y="418"/>
                    <a:pt x="7673" y="437"/>
                  </a:cubicBezTo>
                  <a:cubicBezTo>
                    <a:pt x="8373" y="503"/>
                    <a:pt x="9074" y="703"/>
                    <a:pt x="9707" y="1004"/>
                  </a:cubicBezTo>
                  <a:cubicBezTo>
                    <a:pt x="9874" y="1104"/>
                    <a:pt x="10074" y="1170"/>
                    <a:pt x="10241" y="1270"/>
                  </a:cubicBezTo>
                  <a:cubicBezTo>
                    <a:pt x="10274" y="1304"/>
                    <a:pt x="10341" y="1337"/>
                    <a:pt x="10408" y="1371"/>
                  </a:cubicBezTo>
                  <a:cubicBezTo>
                    <a:pt x="10408" y="1371"/>
                    <a:pt x="10341" y="1337"/>
                    <a:pt x="10208" y="1237"/>
                  </a:cubicBezTo>
                  <a:cubicBezTo>
                    <a:pt x="10074" y="1137"/>
                    <a:pt x="9907" y="1037"/>
                    <a:pt x="9741" y="937"/>
                  </a:cubicBezTo>
                  <a:cubicBezTo>
                    <a:pt x="9107" y="603"/>
                    <a:pt x="8406" y="370"/>
                    <a:pt x="7673" y="303"/>
                  </a:cubicBezTo>
                  <a:cubicBezTo>
                    <a:pt x="7429" y="273"/>
                    <a:pt x="7184" y="258"/>
                    <a:pt x="6939" y="258"/>
                  </a:cubicBezTo>
                  <a:cubicBezTo>
                    <a:pt x="6108" y="258"/>
                    <a:pt x="5276" y="428"/>
                    <a:pt x="4504" y="737"/>
                  </a:cubicBezTo>
                  <a:cubicBezTo>
                    <a:pt x="4271" y="846"/>
                    <a:pt x="4039" y="966"/>
                    <a:pt x="3814" y="1103"/>
                  </a:cubicBezTo>
                  <a:lnTo>
                    <a:pt x="3814" y="1103"/>
                  </a:lnTo>
                  <a:cubicBezTo>
                    <a:pt x="3556" y="789"/>
                    <a:pt x="3236" y="526"/>
                    <a:pt x="2869" y="336"/>
                  </a:cubicBezTo>
                  <a:cubicBezTo>
                    <a:pt x="2433" y="119"/>
                    <a:pt x="1955" y="0"/>
                    <a:pt x="14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2890;p56"/>
            <p:cNvSpPr/>
            <p:nvPr/>
          </p:nvSpPr>
          <p:spPr>
            <a:xfrm>
              <a:off x="4028050" y="2205300"/>
              <a:ext cx="29200" cy="44325"/>
            </a:xfrm>
            <a:custGeom>
              <a:avLst/>
              <a:gdLst/>
              <a:ahLst/>
              <a:cxnLst/>
              <a:rect l="l" t="t" r="r" b="b"/>
              <a:pathLst>
                <a:path w="1168" h="1773" extrusionOk="0">
                  <a:moveTo>
                    <a:pt x="1162" y="1"/>
                  </a:moveTo>
                  <a:cubicBezTo>
                    <a:pt x="1109" y="1"/>
                    <a:pt x="820" y="357"/>
                    <a:pt x="501" y="837"/>
                  </a:cubicBezTo>
                  <a:cubicBezTo>
                    <a:pt x="267" y="1103"/>
                    <a:pt x="100" y="1437"/>
                    <a:pt x="0" y="1771"/>
                  </a:cubicBezTo>
                  <a:cubicBezTo>
                    <a:pt x="2" y="1772"/>
                    <a:pt x="4" y="1773"/>
                    <a:pt x="6" y="1773"/>
                  </a:cubicBezTo>
                  <a:cubicBezTo>
                    <a:pt x="59" y="1773"/>
                    <a:pt x="348" y="1416"/>
                    <a:pt x="668" y="937"/>
                  </a:cubicBezTo>
                  <a:cubicBezTo>
                    <a:pt x="901" y="670"/>
                    <a:pt x="1068" y="336"/>
                    <a:pt x="1168" y="3"/>
                  </a:cubicBezTo>
                  <a:cubicBezTo>
                    <a:pt x="1166" y="1"/>
                    <a:pt x="1165" y="1"/>
                    <a:pt x="116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2891;p56"/>
            <p:cNvSpPr/>
            <p:nvPr/>
          </p:nvSpPr>
          <p:spPr>
            <a:xfrm>
              <a:off x="4130625" y="2317750"/>
              <a:ext cx="60075" cy="36900"/>
            </a:xfrm>
            <a:custGeom>
              <a:avLst/>
              <a:gdLst/>
              <a:ahLst/>
              <a:cxnLst/>
              <a:rect l="l" t="t" r="r" b="b"/>
              <a:pathLst>
                <a:path w="2403" h="1476" extrusionOk="0">
                  <a:moveTo>
                    <a:pt x="599" y="1"/>
                  </a:moveTo>
                  <a:cubicBezTo>
                    <a:pt x="545" y="1"/>
                    <a:pt x="489" y="3"/>
                    <a:pt x="434" y="8"/>
                  </a:cubicBezTo>
                  <a:cubicBezTo>
                    <a:pt x="267" y="8"/>
                    <a:pt x="134" y="75"/>
                    <a:pt x="0" y="141"/>
                  </a:cubicBezTo>
                  <a:cubicBezTo>
                    <a:pt x="84" y="158"/>
                    <a:pt x="159" y="166"/>
                    <a:pt x="230" y="166"/>
                  </a:cubicBezTo>
                  <a:cubicBezTo>
                    <a:pt x="301" y="166"/>
                    <a:pt x="367" y="158"/>
                    <a:pt x="434" y="141"/>
                  </a:cubicBezTo>
                  <a:cubicBezTo>
                    <a:pt x="1101" y="175"/>
                    <a:pt x="1735" y="542"/>
                    <a:pt x="2135" y="1109"/>
                  </a:cubicBezTo>
                  <a:cubicBezTo>
                    <a:pt x="2269" y="1309"/>
                    <a:pt x="2335" y="1476"/>
                    <a:pt x="2369" y="1476"/>
                  </a:cubicBezTo>
                  <a:cubicBezTo>
                    <a:pt x="2402" y="1476"/>
                    <a:pt x="2369" y="1275"/>
                    <a:pt x="2269" y="1042"/>
                  </a:cubicBezTo>
                  <a:cubicBezTo>
                    <a:pt x="1928" y="392"/>
                    <a:pt x="1301" y="1"/>
                    <a:pt x="59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2892;p56"/>
            <p:cNvSpPr/>
            <p:nvPr/>
          </p:nvSpPr>
          <p:spPr>
            <a:xfrm>
              <a:off x="3613575" y="2301250"/>
              <a:ext cx="145975" cy="190175"/>
            </a:xfrm>
            <a:custGeom>
              <a:avLst/>
              <a:gdLst/>
              <a:ahLst/>
              <a:cxnLst/>
              <a:rect l="l" t="t" r="r" b="b"/>
              <a:pathLst>
                <a:path w="5839" h="7607" extrusionOk="0">
                  <a:moveTo>
                    <a:pt x="5838" y="1"/>
                  </a:moveTo>
                  <a:cubicBezTo>
                    <a:pt x="5672" y="1"/>
                    <a:pt x="5572" y="67"/>
                    <a:pt x="5438" y="134"/>
                  </a:cubicBezTo>
                  <a:cubicBezTo>
                    <a:pt x="5205" y="234"/>
                    <a:pt x="4871" y="368"/>
                    <a:pt x="4437" y="601"/>
                  </a:cubicBezTo>
                  <a:cubicBezTo>
                    <a:pt x="3337" y="1135"/>
                    <a:pt x="2369" y="1902"/>
                    <a:pt x="1535" y="2769"/>
                  </a:cubicBezTo>
                  <a:cubicBezTo>
                    <a:pt x="668" y="3703"/>
                    <a:pt x="168" y="4871"/>
                    <a:pt x="34" y="6105"/>
                  </a:cubicBezTo>
                  <a:cubicBezTo>
                    <a:pt x="1" y="6472"/>
                    <a:pt x="1" y="6839"/>
                    <a:pt x="68" y="7206"/>
                  </a:cubicBezTo>
                  <a:cubicBezTo>
                    <a:pt x="101" y="7339"/>
                    <a:pt x="134" y="7473"/>
                    <a:pt x="201" y="7606"/>
                  </a:cubicBezTo>
                  <a:cubicBezTo>
                    <a:pt x="134" y="7106"/>
                    <a:pt x="134" y="6605"/>
                    <a:pt x="168" y="6105"/>
                  </a:cubicBezTo>
                  <a:cubicBezTo>
                    <a:pt x="334" y="4938"/>
                    <a:pt x="868" y="3803"/>
                    <a:pt x="1669" y="2936"/>
                  </a:cubicBezTo>
                  <a:cubicBezTo>
                    <a:pt x="2503" y="2036"/>
                    <a:pt x="3470" y="1302"/>
                    <a:pt x="4504" y="735"/>
                  </a:cubicBezTo>
                  <a:cubicBezTo>
                    <a:pt x="5338" y="268"/>
                    <a:pt x="5838" y="1"/>
                    <a:pt x="58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2893;p56"/>
            <p:cNvSpPr/>
            <p:nvPr/>
          </p:nvSpPr>
          <p:spPr>
            <a:xfrm>
              <a:off x="3887125" y="2251225"/>
              <a:ext cx="34200" cy="100925"/>
            </a:xfrm>
            <a:custGeom>
              <a:avLst/>
              <a:gdLst/>
              <a:ahLst/>
              <a:cxnLst/>
              <a:rect l="l" t="t" r="r" b="b"/>
              <a:pathLst>
                <a:path w="1368" h="4037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134" y="100"/>
                    <a:pt x="934" y="234"/>
                    <a:pt x="801" y="401"/>
                  </a:cubicBezTo>
                  <a:cubicBezTo>
                    <a:pt x="100" y="1301"/>
                    <a:pt x="0" y="2535"/>
                    <a:pt x="567" y="3536"/>
                  </a:cubicBezTo>
                  <a:cubicBezTo>
                    <a:pt x="667" y="3736"/>
                    <a:pt x="834" y="3903"/>
                    <a:pt x="1001" y="4037"/>
                  </a:cubicBezTo>
                  <a:cubicBezTo>
                    <a:pt x="1034" y="4003"/>
                    <a:pt x="867" y="3803"/>
                    <a:pt x="667" y="3469"/>
                  </a:cubicBezTo>
                  <a:cubicBezTo>
                    <a:pt x="234" y="2502"/>
                    <a:pt x="334" y="1368"/>
                    <a:pt x="934" y="501"/>
                  </a:cubicBezTo>
                  <a:cubicBezTo>
                    <a:pt x="1168" y="200"/>
                    <a:pt x="1368" y="34"/>
                    <a:pt x="13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2894;p56"/>
            <p:cNvSpPr/>
            <p:nvPr/>
          </p:nvSpPr>
          <p:spPr>
            <a:xfrm>
              <a:off x="3341725" y="2134875"/>
              <a:ext cx="331100" cy="198925"/>
            </a:xfrm>
            <a:custGeom>
              <a:avLst/>
              <a:gdLst/>
              <a:ahLst/>
              <a:cxnLst/>
              <a:rect l="l" t="t" r="r" b="b"/>
              <a:pathLst>
                <a:path w="13244" h="7957" extrusionOk="0">
                  <a:moveTo>
                    <a:pt x="2576" y="201"/>
                  </a:moveTo>
                  <a:cubicBezTo>
                    <a:pt x="2663" y="201"/>
                    <a:pt x="2750" y="206"/>
                    <a:pt x="2836" y="218"/>
                  </a:cubicBezTo>
                  <a:cubicBezTo>
                    <a:pt x="3336" y="285"/>
                    <a:pt x="3803" y="485"/>
                    <a:pt x="4170" y="818"/>
                  </a:cubicBezTo>
                  <a:cubicBezTo>
                    <a:pt x="4837" y="1485"/>
                    <a:pt x="5238" y="2353"/>
                    <a:pt x="5238" y="3320"/>
                  </a:cubicBezTo>
                  <a:cubicBezTo>
                    <a:pt x="5238" y="4121"/>
                    <a:pt x="4971" y="4921"/>
                    <a:pt x="4504" y="5588"/>
                  </a:cubicBezTo>
                  <a:cubicBezTo>
                    <a:pt x="4383" y="5775"/>
                    <a:pt x="4247" y="5955"/>
                    <a:pt x="4100" y="6123"/>
                  </a:cubicBezTo>
                  <a:lnTo>
                    <a:pt x="4100" y="6123"/>
                  </a:lnTo>
                  <a:cubicBezTo>
                    <a:pt x="3607" y="6090"/>
                    <a:pt x="3122" y="5966"/>
                    <a:pt x="2669" y="5755"/>
                  </a:cubicBezTo>
                  <a:cubicBezTo>
                    <a:pt x="1635" y="5288"/>
                    <a:pt x="834" y="4421"/>
                    <a:pt x="434" y="3387"/>
                  </a:cubicBezTo>
                  <a:cubicBezTo>
                    <a:pt x="234" y="2886"/>
                    <a:pt x="201" y="2286"/>
                    <a:pt x="367" y="1752"/>
                  </a:cubicBezTo>
                  <a:cubicBezTo>
                    <a:pt x="534" y="1252"/>
                    <a:pt x="901" y="818"/>
                    <a:pt x="1368" y="551"/>
                  </a:cubicBezTo>
                  <a:cubicBezTo>
                    <a:pt x="1727" y="330"/>
                    <a:pt x="2155" y="201"/>
                    <a:pt x="2576" y="201"/>
                  </a:cubicBezTo>
                  <a:close/>
                  <a:moveTo>
                    <a:pt x="2582" y="1"/>
                  </a:moveTo>
                  <a:cubicBezTo>
                    <a:pt x="2112" y="1"/>
                    <a:pt x="1650" y="135"/>
                    <a:pt x="1235" y="385"/>
                  </a:cubicBezTo>
                  <a:cubicBezTo>
                    <a:pt x="734" y="685"/>
                    <a:pt x="367" y="1152"/>
                    <a:pt x="167" y="1719"/>
                  </a:cubicBezTo>
                  <a:cubicBezTo>
                    <a:pt x="0" y="2286"/>
                    <a:pt x="0" y="2886"/>
                    <a:pt x="234" y="3453"/>
                  </a:cubicBezTo>
                  <a:cubicBezTo>
                    <a:pt x="668" y="4554"/>
                    <a:pt x="1502" y="5455"/>
                    <a:pt x="2569" y="5922"/>
                  </a:cubicBezTo>
                  <a:cubicBezTo>
                    <a:pt x="2998" y="6129"/>
                    <a:pt x="3459" y="6257"/>
                    <a:pt x="3931" y="6307"/>
                  </a:cubicBezTo>
                  <a:lnTo>
                    <a:pt x="3931" y="6307"/>
                  </a:lnTo>
                  <a:cubicBezTo>
                    <a:pt x="3671" y="6574"/>
                    <a:pt x="3380" y="6806"/>
                    <a:pt x="3069" y="6989"/>
                  </a:cubicBezTo>
                  <a:cubicBezTo>
                    <a:pt x="2636" y="7290"/>
                    <a:pt x="2169" y="7490"/>
                    <a:pt x="1668" y="7656"/>
                  </a:cubicBezTo>
                  <a:cubicBezTo>
                    <a:pt x="1368" y="7757"/>
                    <a:pt x="1068" y="7823"/>
                    <a:pt x="734" y="7890"/>
                  </a:cubicBezTo>
                  <a:cubicBezTo>
                    <a:pt x="634" y="7923"/>
                    <a:pt x="501" y="7923"/>
                    <a:pt x="401" y="7957"/>
                  </a:cubicBezTo>
                  <a:lnTo>
                    <a:pt x="501" y="7957"/>
                  </a:lnTo>
                  <a:lnTo>
                    <a:pt x="734" y="7923"/>
                  </a:lnTo>
                  <a:cubicBezTo>
                    <a:pt x="1068" y="7890"/>
                    <a:pt x="1401" y="7823"/>
                    <a:pt x="1702" y="7723"/>
                  </a:cubicBezTo>
                  <a:cubicBezTo>
                    <a:pt x="2202" y="7590"/>
                    <a:pt x="2702" y="7390"/>
                    <a:pt x="3136" y="7123"/>
                  </a:cubicBezTo>
                  <a:cubicBezTo>
                    <a:pt x="3500" y="6900"/>
                    <a:pt x="3828" y="6628"/>
                    <a:pt x="4118" y="6323"/>
                  </a:cubicBezTo>
                  <a:lnTo>
                    <a:pt x="4118" y="6323"/>
                  </a:lnTo>
                  <a:cubicBezTo>
                    <a:pt x="4205" y="6328"/>
                    <a:pt x="4292" y="6331"/>
                    <a:pt x="4379" y="6331"/>
                  </a:cubicBezTo>
                  <a:cubicBezTo>
                    <a:pt x="4825" y="6331"/>
                    <a:pt x="5274" y="6261"/>
                    <a:pt x="5705" y="6122"/>
                  </a:cubicBezTo>
                  <a:cubicBezTo>
                    <a:pt x="6639" y="5822"/>
                    <a:pt x="7439" y="5221"/>
                    <a:pt x="8006" y="4387"/>
                  </a:cubicBezTo>
                  <a:cubicBezTo>
                    <a:pt x="8540" y="3654"/>
                    <a:pt x="8873" y="2886"/>
                    <a:pt x="9307" y="2253"/>
                  </a:cubicBezTo>
                  <a:cubicBezTo>
                    <a:pt x="9641" y="1686"/>
                    <a:pt x="10108" y="1185"/>
                    <a:pt x="10675" y="818"/>
                  </a:cubicBezTo>
                  <a:cubicBezTo>
                    <a:pt x="11000" y="593"/>
                    <a:pt x="11382" y="480"/>
                    <a:pt x="11763" y="480"/>
                  </a:cubicBezTo>
                  <a:cubicBezTo>
                    <a:pt x="11890" y="480"/>
                    <a:pt x="12017" y="493"/>
                    <a:pt x="12142" y="518"/>
                  </a:cubicBezTo>
                  <a:cubicBezTo>
                    <a:pt x="12443" y="551"/>
                    <a:pt x="12743" y="685"/>
                    <a:pt x="13010" y="885"/>
                  </a:cubicBezTo>
                  <a:cubicBezTo>
                    <a:pt x="13076" y="952"/>
                    <a:pt x="13177" y="1052"/>
                    <a:pt x="13243" y="1118"/>
                  </a:cubicBezTo>
                  <a:cubicBezTo>
                    <a:pt x="13177" y="1018"/>
                    <a:pt x="13110" y="918"/>
                    <a:pt x="13043" y="818"/>
                  </a:cubicBezTo>
                  <a:cubicBezTo>
                    <a:pt x="12776" y="618"/>
                    <a:pt x="12476" y="485"/>
                    <a:pt x="12142" y="418"/>
                  </a:cubicBezTo>
                  <a:cubicBezTo>
                    <a:pt x="12006" y="392"/>
                    <a:pt x="11870" y="380"/>
                    <a:pt x="11735" y="380"/>
                  </a:cubicBezTo>
                  <a:cubicBezTo>
                    <a:pt x="11343" y="380"/>
                    <a:pt x="10964" y="486"/>
                    <a:pt x="10641" y="685"/>
                  </a:cubicBezTo>
                  <a:cubicBezTo>
                    <a:pt x="10041" y="1085"/>
                    <a:pt x="9541" y="1585"/>
                    <a:pt x="9174" y="2186"/>
                  </a:cubicBezTo>
                  <a:cubicBezTo>
                    <a:pt x="8740" y="2820"/>
                    <a:pt x="8406" y="3587"/>
                    <a:pt x="7873" y="4287"/>
                  </a:cubicBezTo>
                  <a:cubicBezTo>
                    <a:pt x="7339" y="5055"/>
                    <a:pt x="6538" y="5622"/>
                    <a:pt x="5671" y="5922"/>
                  </a:cubicBezTo>
                  <a:cubicBezTo>
                    <a:pt x="5247" y="6063"/>
                    <a:pt x="4810" y="6133"/>
                    <a:pt x="4377" y="6133"/>
                  </a:cubicBezTo>
                  <a:cubicBezTo>
                    <a:pt x="4348" y="6133"/>
                    <a:pt x="4320" y="6133"/>
                    <a:pt x="4291" y="6132"/>
                  </a:cubicBezTo>
                  <a:lnTo>
                    <a:pt x="4291" y="6132"/>
                  </a:lnTo>
                  <a:cubicBezTo>
                    <a:pt x="4414" y="5990"/>
                    <a:pt x="4529" y="5842"/>
                    <a:pt x="4637" y="5688"/>
                  </a:cubicBezTo>
                  <a:cubicBezTo>
                    <a:pt x="5137" y="4988"/>
                    <a:pt x="5404" y="4154"/>
                    <a:pt x="5438" y="3320"/>
                  </a:cubicBezTo>
                  <a:cubicBezTo>
                    <a:pt x="5438" y="2319"/>
                    <a:pt x="5037" y="1352"/>
                    <a:pt x="4304" y="685"/>
                  </a:cubicBezTo>
                  <a:cubicBezTo>
                    <a:pt x="3903" y="318"/>
                    <a:pt x="3403" y="84"/>
                    <a:pt x="2869" y="18"/>
                  </a:cubicBezTo>
                  <a:cubicBezTo>
                    <a:pt x="2773" y="6"/>
                    <a:pt x="2677" y="1"/>
                    <a:pt x="25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2895;p56"/>
            <p:cNvSpPr/>
            <p:nvPr/>
          </p:nvSpPr>
          <p:spPr>
            <a:xfrm>
              <a:off x="3624425" y="2194525"/>
              <a:ext cx="52575" cy="130950"/>
            </a:xfrm>
            <a:custGeom>
              <a:avLst/>
              <a:gdLst/>
              <a:ahLst/>
              <a:cxnLst/>
              <a:rect l="l" t="t" r="r" b="b"/>
              <a:pathLst>
                <a:path w="2103" h="5238" extrusionOk="0">
                  <a:moveTo>
                    <a:pt x="534" y="0"/>
                  </a:moveTo>
                  <a:cubicBezTo>
                    <a:pt x="367" y="267"/>
                    <a:pt x="267" y="534"/>
                    <a:pt x="234" y="834"/>
                  </a:cubicBezTo>
                  <a:cubicBezTo>
                    <a:pt x="1" y="2235"/>
                    <a:pt x="434" y="3669"/>
                    <a:pt x="1402" y="4703"/>
                  </a:cubicBezTo>
                  <a:cubicBezTo>
                    <a:pt x="1602" y="4937"/>
                    <a:pt x="1802" y="5104"/>
                    <a:pt x="2069" y="5237"/>
                  </a:cubicBezTo>
                  <a:cubicBezTo>
                    <a:pt x="2102" y="5204"/>
                    <a:pt x="1869" y="5004"/>
                    <a:pt x="1502" y="4603"/>
                  </a:cubicBezTo>
                  <a:cubicBezTo>
                    <a:pt x="668" y="3536"/>
                    <a:pt x="267" y="2202"/>
                    <a:pt x="401" y="834"/>
                  </a:cubicBezTo>
                  <a:cubicBezTo>
                    <a:pt x="468" y="334"/>
                    <a:pt x="568" y="0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2896;p56"/>
            <p:cNvSpPr/>
            <p:nvPr/>
          </p:nvSpPr>
          <p:spPr>
            <a:xfrm>
              <a:off x="3345050" y="1961650"/>
              <a:ext cx="369475" cy="168475"/>
            </a:xfrm>
            <a:custGeom>
              <a:avLst/>
              <a:gdLst/>
              <a:ahLst/>
              <a:cxnLst/>
              <a:rect l="l" t="t" r="r" b="b"/>
              <a:pathLst>
                <a:path w="14779" h="6739" extrusionOk="0">
                  <a:moveTo>
                    <a:pt x="6460" y="4629"/>
                  </a:moveTo>
                  <a:cubicBezTo>
                    <a:pt x="6465" y="4690"/>
                    <a:pt x="6469" y="4751"/>
                    <a:pt x="6472" y="4812"/>
                  </a:cubicBezTo>
                  <a:cubicBezTo>
                    <a:pt x="6472" y="5179"/>
                    <a:pt x="6439" y="5546"/>
                    <a:pt x="6372" y="5913"/>
                  </a:cubicBezTo>
                  <a:cubicBezTo>
                    <a:pt x="6339" y="6079"/>
                    <a:pt x="6239" y="6246"/>
                    <a:pt x="6105" y="6380"/>
                  </a:cubicBezTo>
                  <a:cubicBezTo>
                    <a:pt x="6023" y="6462"/>
                    <a:pt x="5895" y="6522"/>
                    <a:pt x="5778" y="6522"/>
                  </a:cubicBezTo>
                  <a:cubicBezTo>
                    <a:pt x="5753" y="6522"/>
                    <a:pt x="5729" y="6519"/>
                    <a:pt x="5705" y="6513"/>
                  </a:cubicBezTo>
                  <a:cubicBezTo>
                    <a:pt x="5371" y="6380"/>
                    <a:pt x="5205" y="6013"/>
                    <a:pt x="5271" y="5679"/>
                  </a:cubicBezTo>
                  <a:cubicBezTo>
                    <a:pt x="5405" y="5346"/>
                    <a:pt x="5638" y="5045"/>
                    <a:pt x="5938" y="4879"/>
                  </a:cubicBezTo>
                  <a:cubicBezTo>
                    <a:pt x="6110" y="4788"/>
                    <a:pt x="6284" y="4705"/>
                    <a:pt x="6460" y="4629"/>
                  </a:cubicBezTo>
                  <a:close/>
                  <a:moveTo>
                    <a:pt x="1781" y="0"/>
                  </a:moveTo>
                  <a:cubicBezTo>
                    <a:pt x="1252" y="0"/>
                    <a:pt x="718" y="92"/>
                    <a:pt x="201" y="275"/>
                  </a:cubicBezTo>
                  <a:cubicBezTo>
                    <a:pt x="134" y="309"/>
                    <a:pt x="68" y="342"/>
                    <a:pt x="1" y="375"/>
                  </a:cubicBezTo>
                  <a:cubicBezTo>
                    <a:pt x="1" y="379"/>
                    <a:pt x="4" y="381"/>
                    <a:pt x="11" y="381"/>
                  </a:cubicBezTo>
                  <a:cubicBezTo>
                    <a:pt x="68" y="381"/>
                    <a:pt x="362" y="265"/>
                    <a:pt x="868" y="175"/>
                  </a:cubicBezTo>
                  <a:cubicBezTo>
                    <a:pt x="1111" y="146"/>
                    <a:pt x="1354" y="131"/>
                    <a:pt x="1596" y="131"/>
                  </a:cubicBezTo>
                  <a:cubicBezTo>
                    <a:pt x="2183" y="131"/>
                    <a:pt x="2760" y="220"/>
                    <a:pt x="3303" y="409"/>
                  </a:cubicBezTo>
                  <a:cubicBezTo>
                    <a:pt x="3837" y="609"/>
                    <a:pt x="4337" y="876"/>
                    <a:pt x="4738" y="1243"/>
                  </a:cubicBezTo>
                  <a:cubicBezTo>
                    <a:pt x="5238" y="1676"/>
                    <a:pt x="5638" y="2177"/>
                    <a:pt x="5938" y="2777"/>
                  </a:cubicBezTo>
                  <a:cubicBezTo>
                    <a:pt x="6180" y="3287"/>
                    <a:pt x="6357" y="3840"/>
                    <a:pt x="6434" y="4401"/>
                  </a:cubicBezTo>
                  <a:lnTo>
                    <a:pt x="6434" y="4401"/>
                  </a:lnTo>
                  <a:cubicBezTo>
                    <a:pt x="6221" y="4494"/>
                    <a:pt x="6011" y="4598"/>
                    <a:pt x="5805" y="4712"/>
                  </a:cubicBezTo>
                  <a:cubicBezTo>
                    <a:pt x="5438" y="4879"/>
                    <a:pt x="5171" y="5212"/>
                    <a:pt x="5038" y="5646"/>
                  </a:cubicBezTo>
                  <a:cubicBezTo>
                    <a:pt x="5004" y="5846"/>
                    <a:pt x="5038" y="6079"/>
                    <a:pt x="5138" y="6280"/>
                  </a:cubicBezTo>
                  <a:cubicBezTo>
                    <a:pt x="5238" y="6480"/>
                    <a:pt x="5405" y="6646"/>
                    <a:pt x="5638" y="6713"/>
                  </a:cubicBezTo>
                  <a:cubicBezTo>
                    <a:pt x="5699" y="6730"/>
                    <a:pt x="5759" y="6739"/>
                    <a:pt x="5818" y="6739"/>
                  </a:cubicBezTo>
                  <a:cubicBezTo>
                    <a:pt x="5988" y="6739"/>
                    <a:pt x="6148" y="6670"/>
                    <a:pt x="6272" y="6546"/>
                  </a:cubicBezTo>
                  <a:cubicBezTo>
                    <a:pt x="6439" y="6380"/>
                    <a:pt x="6539" y="6179"/>
                    <a:pt x="6572" y="5979"/>
                  </a:cubicBezTo>
                  <a:cubicBezTo>
                    <a:pt x="6672" y="5579"/>
                    <a:pt x="6706" y="5179"/>
                    <a:pt x="6672" y="4812"/>
                  </a:cubicBezTo>
                  <a:cubicBezTo>
                    <a:pt x="6668" y="4723"/>
                    <a:pt x="6663" y="4635"/>
                    <a:pt x="6655" y="4548"/>
                  </a:cubicBezTo>
                  <a:lnTo>
                    <a:pt x="6655" y="4548"/>
                  </a:lnTo>
                  <a:cubicBezTo>
                    <a:pt x="7070" y="4381"/>
                    <a:pt x="7498" y="4250"/>
                    <a:pt x="7940" y="4145"/>
                  </a:cubicBezTo>
                  <a:cubicBezTo>
                    <a:pt x="8710" y="3965"/>
                    <a:pt x="9495" y="3874"/>
                    <a:pt x="10278" y="3874"/>
                  </a:cubicBezTo>
                  <a:cubicBezTo>
                    <a:pt x="11529" y="3874"/>
                    <a:pt x="12774" y="4106"/>
                    <a:pt x="13944" y="4578"/>
                  </a:cubicBezTo>
                  <a:cubicBezTo>
                    <a:pt x="14511" y="4812"/>
                    <a:pt x="14778" y="4945"/>
                    <a:pt x="14778" y="4945"/>
                  </a:cubicBezTo>
                  <a:cubicBezTo>
                    <a:pt x="14745" y="4879"/>
                    <a:pt x="14678" y="4845"/>
                    <a:pt x="14611" y="4812"/>
                  </a:cubicBezTo>
                  <a:cubicBezTo>
                    <a:pt x="14411" y="4712"/>
                    <a:pt x="14178" y="4612"/>
                    <a:pt x="13978" y="4512"/>
                  </a:cubicBezTo>
                  <a:cubicBezTo>
                    <a:pt x="13210" y="4145"/>
                    <a:pt x="12410" y="3911"/>
                    <a:pt x="11609" y="3811"/>
                  </a:cubicBezTo>
                  <a:cubicBezTo>
                    <a:pt x="11122" y="3732"/>
                    <a:pt x="10630" y="3695"/>
                    <a:pt x="10139" y="3695"/>
                  </a:cubicBezTo>
                  <a:cubicBezTo>
                    <a:pt x="9385" y="3695"/>
                    <a:pt x="8634" y="3783"/>
                    <a:pt x="7907" y="3945"/>
                  </a:cubicBezTo>
                  <a:cubicBezTo>
                    <a:pt x="7470" y="4024"/>
                    <a:pt x="7044" y="4151"/>
                    <a:pt x="6631" y="4318"/>
                  </a:cubicBezTo>
                  <a:lnTo>
                    <a:pt x="6631" y="4318"/>
                  </a:lnTo>
                  <a:cubicBezTo>
                    <a:pt x="6557" y="3731"/>
                    <a:pt x="6393" y="3173"/>
                    <a:pt x="6105" y="2677"/>
                  </a:cubicBezTo>
                  <a:cubicBezTo>
                    <a:pt x="5538" y="1543"/>
                    <a:pt x="4571" y="676"/>
                    <a:pt x="3337" y="275"/>
                  </a:cubicBezTo>
                  <a:cubicBezTo>
                    <a:pt x="2836" y="92"/>
                    <a:pt x="2311" y="0"/>
                    <a:pt x="17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2897;p56"/>
            <p:cNvSpPr/>
            <p:nvPr/>
          </p:nvSpPr>
          <p:spPr>
            <a:xfrm>
              <a:off x="2809675" y="1840100"/>
              <a:ext cx="160525" cy="275225"/>
            </a:xfrm>
            <a:custGeom>
              <a:avLst/>
              <a:gdLst/>
              <a:ahLst/>
              <a:cxnLst/>
              <a:rect l="l" t="t" r="r" b="b"/>
              <a:pathLst>
                <a:path w="6421" h="11009" extrusionOk="0">
                  <a:moveTo>
                    <a:pt x="4737" y="0"/>
                  </a:moveTo>
                  <a:cubicBezTo>
                    <a:pt x="4737" y="67"/>
                    <a:pt x="4704" y="167"/>
                    <a:pt x="4737" y="234"/>
                  </a:cubicBezTo>
                  <a:cubicBezTo>
                    <a:pt x="4771" y="167"/>
                    <a:pt x="4771" y="67"/>
                    <a:pt x="4737" y="0"/>
                  </a:cubicBezTo>
                  <a:close/>
                  <a:moveTo>
                    <a:pt x="2169" y="2335"/>
                  </a:moveTo>
                  <a:cubicBezTo>
                    <a:pt x="2927" y="2368"/>
                    <a:pt x="3653" y="2662"/>
                    <a:pt x="4249" y="3119"/>
                  </a:cubicBezTo>
                  <a:lnTo>
                    <a:pt x="4249" y="3119"/>
                  </a:lnTo>
                  <a:cubicBezTo>
                    <a:pt x="4224" y="3181"/>
                    <a:pt x="4198" y="3242"/>
                    <a:pt x="4170" y="3303"/>
                  </a:cubicBezTo>
                  <a:cubicBezTo>
                    <a:pt x="3937" y="3836"/>
                    <a:pt x="3570" y="4270"/>
                    <a:pt x="3069" y="4570"/>
                  </a:cubicBezTo>
                  <a:cubicBezTo>
                    <a:pt x="2703" y="4822"/>
                    <a:pt x="2288" y="4949"/>
                    <a:pt x="1859" y="4949"/>
                  </a:cubicBezTo>
                  <a:cubicBezTo>
                    <a:pt x="1664" y="4949"/>
                    <a:pt x="1466" y="4922"/>
                    <a:pt x="1268" y="4870"/>
                  </a:cubicBezTo>
                  <a:cubicBezTo>
                    <a:pt x="968" y="4770"/>
                    <a:pt x="668" y="4570"/>
                    <a:pt x="501" y="4270"/>
                  </a:cubicBezTo>
                  <a:cubicBezTo>
                    <a:pt x="267" y="4003"/>
                    <a:pt x="234" y="3636"/>
                    <a:pt x="334" y="3303"/>
                  </a:cubicBezTo>
                  <a:cubicBezTo>
                    <a:pt x="468" y="2969"/>
                    <a:pt x="734" y="2702"/>
                    <a:pt x="1068" y="2569"/>
                  </a:cubicBezTo>
                  <a:cubicBezTo>
                    <a:pt x="1402" y="2402"/>
                    <a:pt x="1802" y="2335"/>
                    <a:pt x="2169" y="2335"/>
                  </a:cubicBezTo>
                  <a:close/>
                  <a:moveTo>
                    <a:pt x="4737" y="234"/>
                  </a:moveTo>
                  <a:cubicBezTo>
                    <a:pt x="4704" y="467"/>
                    <a:pt x="4704" y="701"/>
                    <a:pt x="4704" y="934"/>
                  </a:cubicBezTo>
                  <a:cubicBezTo>
                    <a:pt x="4676" y="1606"/>
                    <a:pt x="4554" y="2300"/>
                    <a:pt x="4319" y="2940"/>
                  </a:cubicBezTo>
                  <a:lnTo>
                    <a:pt x="4319" y="2940"/>
                  </a:lnTo>
                  <a:cubicBezTo>
                    <a:pt x="3672" y="2477"/>
                    <a:pt x="2936" y="2200"/>
                    <a:pt x="2169" y="2168"/>
                  </a:cubicBezTo>
                  <a:cubicBezTo>
                    <a:pt x="2113" y="2164"/>
                    <a:pt x="2057" y="2162"/>
                    <a:pt x="2002" y="2162"/>
                  </a:cubicBezTo>
                  <a:cubicBezTo>
                    <a:pt x="1632" y="2162"/>
                    <a:pt x="1287" y="2257"/>
                    <a:pt x="968" y="2402"/>
                  </a:cubicBezTo>
                  <a:cubicBezTo>
                    <a:pt x="568" y="2569"/>
                    <a:pt x="267" y="2902"/>
                    <a:pt x="134" y="3269"/>
                  </a:cubicBezTo>
                  <a:cubicBezTo>
                    <a:pt x="1" y="3669"/>
                    <a:pt x="67" y="4103"/>
                    <a:pt x="301" y="4437"/>
                  </a:cubicBezTo>
                  <a:cubicBezTo>
                    <a:pt x="534" y="4737"/>
                    <a:pt x="835" y="4970"/>
                    <a:pt x="1201" y="5104"/>
                  </a:cubicBezTo>
                  <a:cubicBezTo>
                    <a:pt x="1390" y="5151"/>
                    <a:pt x="1583" y="5174"/>
                    <a:pt x="1777" y="5174"/>
                  </a:cubicBezTo>
                  <a:cubicBezTo>
                    <a:pt x="2270" y="5174"/>
                    <a:pt x="2762" y="5024"/>
                    <a:pt x="3170" y="4737"/>
                  </a:cubicBezTo>
                  <a:cubicBezTo>
                    <a:pt x="3670" y="4403"/>
                    <a:pt x="4070" y="3970"/>
                    <a:pt x="4304" y="3436"/>
                  </a:cubicBezTo>
                  <a:cubicBezTo>
                    <a:pt x="4332" y="3367"/>
                    <a:pt x="4360" y="3297"/>
                    <a:pt x="4386" y="3227"/>
                  </a:cubicBezTo>
                  <a:lnTo>
                    <a:pt x="4386" y="3227"/>
                  </a:lnTo>
                  <a:cubicBezTo>
                    <a:pt x="5867" y="4441"/>
                    <a:pt x="6420" y="6485"/>
                    <a:pt x="5705" y="8306"/>
                  </a:cubicBezTo>
                  <a:cubicBezTo>
                    <a:pt x="5404" y="9073"/>
                    <a:pt x="4971" y="9774"/>
                    <a:pt x="4370" y="10374"/>
                  </a:cubicBezTo>
                  <a:cubicBezTo>
                    <a:pt x="4170" y="10608"/>
                    <a:pt x="3937" y="10808"/>
                    <a:pt x="3703" y="11008"/>
                  </a:cubicBezTo>
                  <a:cubicBezTo>
                    <a:pt x="3770" y="10975"/>
                    <a:pt x="3870" y="10941"/>
                    <a:pt x="3937" y="10875"/>
                  </a:cubicBezTo>
                  <a:cubicBezTo>
                    <a:pt x="4104" y="10775"/>
                    <a:pt x="4304" y="10641"/>
                    <a:pt x="4437" y="10474"/>
                  </a:cubicBezTo>
                  <a:cubicBezTo>
                    <a:pt x="5071" y="9874"/>
                    <a:pt x="5538" y="9173"/>
                    <a:pt x="5838" y="8373"/>
                  </a:cubicBezTo>
                  <a:cubicBezTo>
                    <a:pt x="6072" y="7839"/>
                    <a:pt x="6172" y="7272"/>
                    <a:pt x="6205" y="6672"/>
                  </a:cubicBezTo>
                  <a:cubicBezTo>
                    <a:pt x="6205" y="6005"/>
                    <a:pt x="6072" y="5337"/>
                    <a:pt x="5771" y="4737"/>
                  </a:cubicBezTo>
                  <a:cubicBezTo>
                    <a:pt x="5447" y="4056"/>
                    <a:pt x="4997" y="3470"/>
                    <a:pt x="4451" y="3039"/>
                  </a:cubicBezTo>
                  <a:lnTo>
                    <a:pt x="4451" y="3039"/>
                  </a:lnTo>
                  <a:cubicBezTo>
                    <a:pt x="4676" y="2353"/>
                    <a:pt x="4765" y="1632"/>
                    <a:pt x="4737" y="934"/>
                  </a:cubicBezTo>
                  <a:lnTo>
                    <a:pt x="4737" y="23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2898;p56"/>
            <p:cNvSpPr/>
            <p:nvPr/>
          </p:nvSpPr>
          <p:spPr>
            <a:xfrm>
              <a:off x="3057350" y="1998550"/>
              <a:ext cx="80075" cy="271875"/>
            </a:xfrm>
            <a:custGeom>
              <a:avLst/>
              <a:gdLst/>
              <a:ahLst/>
              <a:cxnLst/>
              <a:rect l="l" t="t" r="r" b="b"/>
              <a:pathLst>
                <a:path w="3203" h="10875" extrusionOk="0">
                  <a:moveTo>
                    <a:pt x="3170" y="0"/>
                  </a:moveTo>
                  <a:lnTo>
                    <a:pt x="3170" y="0"/>
                  </a:lnTo>
                  <a:cubicBezTo>
                    <a:pt x="3036" y="100"/>
                    <a:pt x="2903" y="167"/>
                    <a:pt x="2769" y="300"/>
                  </a:cubicBezTo>
                  <a:cubicBezTo>
                    <a:pt x="2469" y="601"/>
                    <a:pt x="2202" y="934"/>
                    <a:pt x="1935" y="1268"/>
                  </a:cubicBezTo>
                  <a:cubicBezTo>
                    <a:pt x="234" y="3669"/>
                    <a:pt x="1" y="6838"/>
                    <a:pt x="1402" y="9440"/>
                  </a:cubicBezTo>
                  <a:cubicBezTo>
                    <a:pt x="1602" y="9807"/>
                    <a:pt x="1869" y="10174"/>
                    <a:pt x="2136" y="10508"/>
                  </a:cubicBezTo>
                  <a:cubicBezTo>
                    <a:pt x="2202" y="10641"/>
                    <a:pt x="2336" y="10774"/>
                    <a:pt x="2469" y="10875"/>
                  </a:cubicBezTo>
                  <a:cubicBezTo>
                    <a:pt x="2136" y="10374"/>
                    <a:pt x="1802" y="9907"/>
                    <a:pt x="1535" y="9373"/>
                  </a:cubicBezTo>
                  <a:cubicBezTo>
                    <a:pt x="268" y="6805"/>
                    <a:pt x="468" y="3736"/>
                    <a:pt x="2069" y="1368"/>
                  </a:cubicBezTo>
                  <a:cubicBezTo>
                    <a:pt x="2669" y="467"/>
                    <a:pt x="3203" y="33"/>
                    <a:pt x="317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2899;p56"/>
            <p:cNvSpPr/>
            <p:nvPr/>
          </p:nvSpPr>
          <p:spPr>
            <a:xfrm>
              <a:off x="3096550" y="1891175"/>
              <a:ext cx="226025" cy="152425"/>
            </a:xfrm>
            <a:custGeom>
              <a:avLst/>
              <a:gdLst/>
              <a:ahLst/>
              <a:cxnLst/>
              <a:rect l="l" t="t" r="r" b="b"/>
              <a:pathLst>
                <a:path w="9041" h="6097" extrusionOk="0">
                  <a:moveTo>
                    <a:pt x="1089" y="0"/>
                  </a:moveTo>
                  <a:cubicBezTo>
                    <a:pt x="876" y="0"/>
                    <a:pt x="668" y="9"/>
                    <a:pt x="467" y="25"/>
                  </a:cubicBezTo>
                  <a:cubicBezTo>
                    <a:pt x="301" y="25"/>
                    <a:pt x="167" y="59"/>
                    <a:pt x="0" y="125"/>
                  </a:cubicBezTo>
                  <a:cubicBezTo>
                    <a:pt x="0" y="131"/>
                    <a:pt x="18" y="133"/>
                    <a:pt x="51" y="133"/>
                  </a:cubicBezTo>
                  <a:cubicBezTo>
                    <a:pt x="135" y="133"/>
                    <a:pt x="322" y="120"/>
                    <a:pt x="595" y="120"/>
                  </a:cubicBezTo>
                  <a:cubicBezTo>
                    <a:pt x="886" y="120"/>
                    <a:pt x="1273" y="134"/>
                    <a:pt x="1735" y="192"/>
                  </a:cubicBezTo>
                  <a:cubicBezTo>
                    <a:pt x="4504" y="492"/>
                    <a:pt x="6939" y="2094"/>
                    <a:pt x="8306" y="4562"/>
                  </a:cubicBezTo>
                  <a:cubicBezTo>
                    <a:pt x="8807" y="5463"/>
                    <a:pt x="8974" y="6096"/>
                    <a:pt x="9040" y="6096"/>
                  </a:cubicBezTo>
                  <a:cubicBezTo>
                    <a:pt x="9007" y="5930"/>
                    <a:pt x="8974" y="5796"/>
                    <a:pt x="8907" y="5629"/>
                  </a:cubicBezTo>
                  <a:cubicBezTo>
                    <a:pt x="8773" y="5229"/>
                    <a:pt x="8640" y="4829"/>
                    <a:pt x="8440" y="4462"/>
                  </a:cubicBezTo>
                  <a:cubicBezTo>
                    <a:pt x="7106" y="1927"/>
                    <a:pt x="4570" y="259"/>
                    <a:pt x="1735" y="25"/>
                  </a:cubicBezTo>
                  <a:cubicBezTo>
                    <a:pt x="1518" y="9"/>
                    <a:pt x="1301" y="0"/>
                    <a:pt x="108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2900;p56"/>
            <p:cNvSpPr/>
            <p:nvPr/>
          </p:nvSpPr>
          <p:spPr>
            <a:xfrm>
              <a:off x="3596900" y="2195350"/>
              <a:ext cx="349450" cy="173975"/>
            </a:xfrm>
            <a:custGeom>
              <a:avLst/>
              <a:gdLst/>
              <a:ahLst/>
              <a:cxnLst/>
              <a:rect l="l" t="t" r="r" b="b"/>
              <a:pathLst>
                <a:path w="13978" h="6959" extrusionOk="0">
                  <a:moveTo>
                    <a:pt x="13977" y="0"/>
                  </a:moveTo>
                  <a:lnTo>
                    <a:pt x="13977" y="0"/>
                  </a:lnTo>
                  <a:cubicBezTo>
                    <a:pt x="10241" y="3103"/>
                    <a:pt x="5271" y="4270"/>
                    <a:pt x="501" y="5338"/>
                  </a:cubicBezTo>
                  <a:lnTo>
                    <a:pt x="401" y="5604"/>
                  </a:lnTo>
                  <a:cubicBezTo>
                    <a:pt x="1" y="5771"/>
                    <a:pt x="34" y="6405"/>
                    <a:pt x="368" y="6672"/>
                  </a:cubicBezTo>
                  <a:cubicBezTo>
                    <a:pt x="660" y="6858"/>
                    <a:pt x="1015" y="6959"/>
                    <a:pt x="1367" y="6959"/>
                  </a:cubicBezTo>
                  <a:cubicBezTo>
                    <a:pt x="1457" y="6959"/>
                    <a:pt x="1547" y="6952"/>
                    <a:pt x="1635" y="6939"/>
                  </a:cubicBezTo>
                  <a:cubicBezTo>
                    <a:pt x="6605" y="6672"/>
                    <a:pt x="11142" y="4103"/>
                    <a:pt x="13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2901;p56"/>
            <p:cNvSpPr/>
            <p:nvPr/>
          </p:nvSpPr>
          <p:spPr>
            <a:xfrm>
              <a:off x="3577725" y="1896800"/>
              <a:ext cx="285225" cy="332775"/>
            </a:xfrm>
            <a:custGeom>
              <a:avLst/>
              <a:gdLst/>
              <a:ahLst/>
              <a:cxnLst/>
              <a:rect l="l" t="t" r="r" b="b"/>
              <a:pathLst>
                <a:path w="11409" h="13311" extrusionOk="0">
                  <a:moveTo>
                    <a:pt x="11409" y="0"/>
                  </a:moveTo>
                  <a:lnTo>
                    <a:pt x="11409" y="0"/>
                  </a:lnTo>
                  <a:cubicBezTo>
                    <a:pt x="9707" y="668"/>
                    <a:pt x="9140" y="2702"/>
                    <a:pt x="8407" y="4337"/>
                  </a:cubicBezTo>
                  <a:cubicBezTo>
                    <a:pt x="7239" y="6839"/>
                    <a:pt x="5238" y="8874"/>
                    <a:pt x="2769" y="10108"/>
                  </a:cubicBezTo>
                  <a:cubicBezTo>
                    <a:pt x="2069" y="10375"/>
                    <a:pt x="1435" y="10775"/>
                    <a:pt x="834" y="11242"/>
                  </a:cubicBezTo>
                  <a:cubicBezTo>
                    <a:pt x="301" y="11776"/>
                    <a:pt x="1" y="12676"/>
                    <a:pt x="434" y="13310"/>
                  </a:cubicBezTo>
                  <a:lnTo>
                    <a:pt x="668" y="12776"/>
                  </a:lnTo>
                  <a:cubicBezTo>
                    <a:pt x="6338" y="10808"/>
                    <a:pt x="10441" y="5905"/>
                    <a:pt x="114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2902;p56"/>
            <p:cNvSpPr/>
            <p:nvPr/>
          </p:nvSpPr>
          <p:spPr>
            <a:xfrm>
              <a:off x="3256675" y="1688325"/>
              <a:ext cx="79075" cy="480350"/>
            </a:xfrm>
            <a:custGeom>
              <a:avLst/>
              <a:gdLst/>
              <a:ahLst/>
              <a:cxnLst/>
              <a:rect l="l" t="t" r="r" b="b"/>
              <a:pathLst>
                <a:path w="3163" h="19214" extrusionOk="0">
                  <a:moveTo>
                    <a:pt x="1434" y="0"/>
                  </a:moveTo>
                  <a:lnTo>
                    <a:pt x="1201" y="400"/>
                  </a:lnTo>
                  <a:cubicBezTo>
                    <a:pt x="1315" y="673"/>
                    <a:pt x="1426" y="945"/>
                    <a:pt x="1532" y="1216"/>
                  </a:cubicBezTo>
                  <a:lnTo>
                    <a:pt x="1532" y="1216"/>
                  </a:lnTo>
                  <a:cubicBezTo>
                    <a:pt x="1505" y="810"/>
                    <a:pt x="1473" y="405"/>
                    <a:pt x="1434" y="0"/>
                  </a:cubicBezTo>
                  <a:close/>
                  <a:moveTo>
                    <a:pt x="1532" y="1216"/>
                  </a:moveTo>
                  <a:cubicBezTo>
                    <a:pt x="1803" y="5385"/>
                    <a:pt x="1440" y="9569"/>
                    <a:pt x="467" y="13643"/>
                  </a:cubicBezTo>
                  <a:cubicBezTo>
                    <a:pt x="200" y="14577"/>
                    <a:pt x="33" y="15545"/>
                    <a:pt x="0" y="16512"/>
                  </a:cubicBezTo>
                  <a:cubicBezTo>
                    <a:pt x="67" y="17546"/>
                    <a:pt x="567" y="18547"/>
                    <a:pt x="1401" y="19214"/>
                  </a:cubicBezTo>
                  <a:cubicBezTo>
                    <a:pt x="2102" y="17613"/>
                    <a:pt x="2102" y="16078"/>
                    <a:pt x="2402" y="14344"/>
                  </a:cubicBezTo>
                  <a:cubicBezTo>
                    <a:pt x="2669" y="12809"/>
                    <a:pt x="3102" y="9173"/>
                    <a:pt x="3102" y="9140"/>
                  </a:cubicBezTo>
                  <a:cubicBezTo>
                    <a:pt x="3163" y="6273"/>
                    <a:pt x="2540" y="3788"/>
                    <a:pt x="1532" y="12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2903;p56"/>
            <p:cNvSpPr/>
            <p:nvPr/>
          </p:nvSpPr>
          <p:spPr>
            <a:xfrm>
              <a:off x="3483500" y="1344750"/>
              <a:ext cx="393625" cy="264475"/>
            </a:xfrm>
            <a:custGeom>
              <a:avLst/>
              <a:gdLst/>
              <a:ahLst/>
              <a:cxnLst/>
              <a:rect l="l" t="t" r="r" b="b"/>
              <a:pathLst>
                <a:path w="15745" h="10579" extrusionOk="0">
                  <a:moveTo>
                    <a:pt x="0" y="0"/>
                  </a:moveTo>
                  <a:lnTo>
                    <a:pt x="0" y="0"/>
                  </a:lnTo>
                  <a:cubicBezTo>
                    <a:pt x="197" y="752"/>
                    <a:pt x="453" y="1484"/>
                    <a:pt x="765" y="2191"/>
                  </a:cubicBezTo>
                  <a:lnTo>
                    <a:pt x="765" y="2191"/>
                  </a:lnTo>
                  <a:cubicBezTo>
                    <a:pt x="541" y="1499"/>
                    <a:pt x="363" y="790"/>
                    <a:pt x="234" y="67"/>
                  </a:cubicBezTo>
                  <a:lnTo>
                    <a:pt x="0" y="0"/>
                  </a:lnTo>
                  <a:close/>
                  <a:moveTo>
                    <a:pt x="15229" y="40"/>
                  </a:moveTo>
                  <a:cubicBezTo>
                    <a:pt x="15157" y="40"/>
                    <a:pt x="15082" y="59"/>
                    <a:pt x="15011" y="100"/>
                  </a:cubicBezTo>
                  <a:lnTo>
                    <a:pt x="14944" y="133"/>
                  </a:lnTo>
                  <a:cubicBezTo>
                    <a:pt x="14877" y="234"/>
                    <a:pt x="14844" y="334"/>
                    <a:pt x="14811" y="434"/>
                  </a:cubicBezTo>
                  <a:cubicBezTo>
                    <a:pt x="14344" y="2468"/>
                    <a:pt x="14110" y="4270"/>
                    <a:pt x="13610" y="6305"/>
                  </a:cubicBezTo>
                  <a:cubicBezTo>
                    <a:pt x="13470" y="6445"/>
                    <a:pt x="13206" y="6502"/>
                    <a:pt x="12898" y="6502"/>
                  </a:cubicBezTo>
                  <a:cubicBezTo>
                    <a:pt x="12472" y="6502"/>
                    <a:pt x="11962" y="6393"/>
                    <a:pt x="11575" y="6238"/>
                  </a:cubicBezTo>
                  <a:cubicBezTo>
                    <a:pt x="10975" y="6004"/>
                    <a:pt x="10741" y="5537"/>
                    <a:pt x="10341" y="5037"/>
                  </a:cubicBezTo>
                  <a:cubicBezTo>
                    <a:pt x="9974" y="4537"/>
                    <a:pt x="10041" y="4603"/>
                    <a:pt x="9440" y="4370"/>
                  </a:cubicBezTo>
                  <a:cubicBezTo>
                    <a:pt x="9129" y="4233"/>
                    <a:pt x="8732" y="4168"/>
                    <a:pt x="8314" y="4168"/>
                  </a:cubicBezTo>
                  <a:cubicBezTo>
                    <a:pt x="7302" y="4168"/>
                    <a:pt x="6168" y="4552"/>
                    <a:pt x="5838" y="5237"/>
                  </a:cubicBezTo>
                  <a:cubicBezTo>
                    <a:pt x="5404" y="6204"/>
                    <a:pt x="5738" y="7472"/>
                    <a:pt x="6038" y="8439"/>
                  </a:cubicBezTo>
                  <a:cubicBezTo>
                    <a:pt x="3693" y="6902"/>
                    <a:pt x="1877" y="4713"/>
                    <a:pt x="765" y="2191"/>
                  </a:cubicBezTo>
                  <a:lnTo>
                    <a:pt x="765" y="2191"/>
                  </a:lnTo>
                  <a:cubicBezTo>
                    <a:pt x="1585" y="4722"/>
                    <a:pt x="3025" y="7020"/>
                    <a:pt x="4937" y="8906"/>
                  </a:cubicBezTo>
                  <a:cubicBezTo>
                    <a:pt x="5836" y="9773"/>
                    <a:pt x="6951" y="10578"/>
                    <a:pt x="8133" y="10578"/>
                  </a:cubicBezTo>
                  <a:cubicBezTo>
                    <a:pt x="8180" y="10578"/>
                    <a:pt x="8226" y="10577"/>
                    <a:pt x="8273" y="10574"/>
                  </a:cubicBezTo>
                  <a:cubicBezTo>
                    <a:pt x="7539" y="9073"/>
                    <a:pt x="7305" y="7339"/>
                    <a:pt x="7639" y="5671"/>
                  </a:cubicBezTo>
                  <a:lnTo>
                    <a:pt x="7639" y="5671"/>
                  </a:lnTo>
                  <a:cubicBezTo>
                    <a:pt x="8706" y="6405"/>
                    <a:pt x="9874" y="7038"/>
                    <a:pt x="11075" y="7539"/>
                  </a:cubicBezTo>
                  <a:cubicBezTo>
                    <a:pt x="11916" y="7889"/>
                    <a:pt x="12824" y="8076"/>
                    <a:pt x="13739" y="8076"/>
                  </a:cubicBezTo>
                  <a:cubicBezTo>
                    <a:pt x="14130" y="8076"/>
                    <a:pt x="14522" y="8042"/>
                    <a:pt x="14911" y="7972"/>
                  </a:cubicBezTo>
                  <a:lnTo>
                    <a:pt x="15678" y="1067"/>
                  </a:lnTo>
                  <a:cubicBezTo>
                    <a:pt x="15745" y="801"/>
                    <a:pt x="15711" y="534"/>
                    <a:pt x="15611" y="300"/>
                  </a:cubicBezTo>
                  <a:cubicBezTo>
                    <a:pt x="15542" y="138"/>
                    <a:pt x="15392" y="40"/>
                    <a:pt x="1522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2904;p56"/>
            <p:cNvSpPr/>
            <p:nvPr/>
          </p:nvSpPr>
          <p:spPr>
            <a:xfrm>
              <a:off x="4036375" y="1590750"/>
              <a:ext cx="85925" cy="230175"/>
            </a:xfrm>
            <a:custGeom>
              <a:avLst/>
              <a:gdLst/>
              <a:ahLst/>
              <a:cxnLst/>
              <a:rect l="l" t="t" r="r" b="b"/>
              <a:pathLst>
                <a:path w="3437" h="9207" extrusionOk="0">
                  <a:moveTo>
                    <a:pt x="835" y="0"/>
                  </a:moveTo>
                  <a:cubicBezTo>
                    <a:pt x="834" y="3"/>
                    <a:pt x="834" y="6"/>
                    <a:pt x="834" y="11"/>
                  </a:cubicBezTo>
                  <a:lnTo>
                    <a:pt x="834" y="11"/>
                  </a:lnTo>
                  <a:lnTo>
                    <a:pt x="835" y="0"/>
                  </a:lnTo>
                  <a:close/>
                  <a:moveTo>
                    <a:pt x="834" y="11"/>
                  </a:moveTo>
                  <a:lnTo>
                    <a:pt x="1" y="7239"/>
                  </a:lnTo>
                  <a:lnTo>
                    <a:pt x="3437" y="9207"/>
                  </a:lnTo>
                  <a:cubicBezTo>
                    <a:pt x="3437" y="9207"/>
                    <a:pt x="836" y="396"/>
                    <a:pt x="83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2905;p56"/>
            <p:cNvSpPr/>
            <p:nvPr/>
          </p:nvSpPr>
          <p:spPr>
            <a:xfrm>
              <a:off x="3517675" y="747600"/>
              <a:ext cx="374475" cy="704750"/>
            </a:xfrm>
            <a:custGeom>
              <a:avLst/>
              <a:gdLst/>
              <a:ahLst/>
              <a:cxnLst/>
              <a:rect l="l" t="t" r="r" b="b"/>
              <a:pathLst>
                <a:path w="14979" h="28190" extrusionOk="0">
                  <a:moveTo>
                    <a:pt x="7456" y="0"/>
                  </a:moveTo>
                  <a:cubicBezTo>
                    <a:pt x="3435" y="0"/>
                    <a:pt x="99" y="3232"/>
                    <a:pt x="1" y="7274"/>
                  </a:cubicBezTo>
                  <a:cubicBezTo>
                    <a:pt x="1" y="7374"/>
                    <a:pt x="1" y="7441"/>
                    <a:pt x="1" y="7508"/>
                  </a:cubicBezTo>
                  <a:lnTo>
                    <a:pt x="1" y="21918"/>
                  </a:lnTo>
                  <a:cubicBezTo>
                    <a:pt x="1" y="22719"/>
                    <a:pt x="301" y="23519"/>
                    <a:pt x="835" y="24153"/>
                  </a:cubicBezTo>
                  <a:cubicBezTo>
                    <a:pt x="1635" y="25120"/>
                    <a:pt x="2636" y="25921"/>
                    <a:pt x="3737" y="26555"/>
                  </a:cubicBezTo>
                  <a:lnTo>
                    <a:pt x="6639" y="28189"/>
                  </a:lnTo>
                  <a:lnTo>
                    <a:pt x="9041" y="26021"/>
                  </a:lnTo>
                  <a:cubicBezTo>
                    <a:pt x="9741" y="25387"/>
                    <a:pt x="10175" y="24520"/>
                    <a:pt x="10208" y="23586"/>
                  </a:cubicBezTo>
                  <a:cubicBezTo>
                    <a:pt x="10241" y="22518"/>
                    <a:pt x="10241" y="21484"/>
                    <a:pt x="10241" y="21484"/>
                  </a:cubicBezTo>
                  <a:cubicBezTo>
                    <a:pt x="10241" y="21484"/>
                    <a:pt x="14311" y="21184"/>
                    <a:pt x="14711" y="17181"/>
                  </a:cubicBezTo>
                  <a:cubicBezTo>
                    <a:pt x="14878" y="15280"/>
                    <a:pt x="14945" y="11410"/>
                    <a:pt x="14945" y="7841"/>
                  </a:cubicBezTo>
                  <a:cubicBezTo>
                    <a:pt x="14978" y="3738"/>
                    <a:pt x="11843" y="336"/>
                    <a:pt x="7740" y="2"/>
                  </a:cubicBezTo>
                  <a:lnTo>
                    <a:pt x="7640" y="2"/>
                  </a:lnTo>
                  <a:cubicBezTo>
                    <a:pt x="7578" y="1"/>
                    <a:pt x="7517" y="0"/>
                    <a:pt x="7456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2906;p56"/>
            <p:cNvSpPr/>
            <p:nvPr/>
          </p:nvSpPr>
          <p:spPr>
            <a:xfrm>
              <a:off x="3646100" y="1234650"/>
              <a:ext cx="126800" cy="75100"/>
            </a:xfrm>
            <a:custGeom>
              <a:avLst/>
              <a:gdLst/>
              <a:ahLst/>
              <a:cxnLst/>
              <a:rect l="l" t="t" r="r" b="b"/>
              <a:pathLst>
                <a:path w="5072" h="3004" extrusionOk="0">
                  <a:moveTo>
                    <a:pt x="1" y="1"/>
                  </a:moveTo>
                  <a:cubicBezTo>
                    <a:pt x="1" y="1"/>
                    <a:pt x="1024" y="3003"/>
                    <a:pt x="5005" y="3003"/>
                  </a:cubicBezTo>
                  <a:cubicBezTo>
                    <a:pt x="5027" y="3003"/>
                    <a:pt x="5049" y="3003"/>
                    <a:pt x="5071" y="3003"/>
                  </a:cubicBezTo>
                  <a:lnTo>
                    <a:pt x="5071" y="1969"/>
                  </a:lnTo>
                  <a:cubicBezTo>
                    <a:pt x="3236" y="1802"/>
                    <a:pt x="1469" y="1135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2907;p56"/>
            <p:cNvSpPr/>
            <p:nvPr/>
          </p:nvSpPr>
          <p:spPr>
            <a:xfrm>
              <a:off x="3832075" y="993650"/>
              <a:ext cx="29200" cy="27550"/>
            </a:xfrm>
            <a:custGeom>
              <a:avLst/>
              <a:gdLst/>
              <a:ahLst/>
              <a:cxnLst/>
              <a:rect l="l" t="t" r="r" b="b"/>
              <a:pathLst>
                <a:path w="1168" h="1102" extrusionOk="0">
                  <a:moveTo>
                    <a:pt x="601" y="1"/>
                  </a:moveTo>
                  <a:cubicBezTo>
                    <a:pt x="301" y="1"/>
                    <a:pt x="34" y="234"/>
                    <a:pt x="0" y="534"/>
                  </a:cubicBezTo>
                  <a:cubicBezTo>
                    <a:pt x="0" y="835"/>
                    <a:pt x="234" y="1101"/>
                    <a:pt x="568" y="1101"/>
                  </a:cubicBezTo>
                  <a:cubicBezTo>
                    <a:pt x="868" y="1101"/>
                    <a:pt x="1135" y="868"/>
                    <a:pt x="1168" y="568"/>
                  </a:cubicBezTo>
                  <a:cubicBezTo>
                    <a:pt x="1168" y="234"/>
                    <a:pt x="901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2908;p56"/>
            <p:cNvSpPr/>
            <p:nvPr/>
          </p:nvSpPr>
          <p:spPr>
            <a:xfrm>
              <a:off x="3807050" y="965925"/>
              <a:ext cx="59250" cy="17950"/>
            </a:xfrm>
            <a:custGeom>
              <a:avLst/>
              <a:gdLst/>
              <a:ahLst/>
              <a:cxnLst/>
              <a:rect l="l" t="t" r="r" b="b"/>
              <a:pathLst>
                <a:path w="2370" h="718" extrusionOk="0">
                  <a:moveTo>
                    <a:pt x="1102" y="1"/>
                  </a:moveTo>
                  <a:cubicBezTo>
                    <a:pt x="825" y="1"/>
                    <a:pt x="557" y="70"/>
                    <a:pt x="334" y="209"/>
                  </a:cubicBezTo>
                  <a:cubicBezTo>
                    <a:pt x="101" y="342"/>
                    <a:pt x="1" y="442"/>
                    <a:pt x="67" y="509"/>
                  </a:cubicBezTo>
                  <a:cubicBezTo>
                    <a:pt x="77" y="524"/>
                    <a:pt x="95" y="530"/>
                    <a:pt x="121" y="530"/>
                  </a:cubicBezTo>
                  <a:cubicBezTo>
                    <a:pt x="255" y="530"/>
                    <a:pt x="597" y="366"/>
                    <a:pt x="1047" y="366"/>
                  </a:cubicBezTo>
                  <a:cubicBezTo>
                    <a:pt x="1108" y="366"/>
                    <a:pt x="1170" y="369"/>
                    <a:pt x="1235" y="376"/>
                  </a:cubicBezTo>
                  <a:cubicBezTo>
                    <a:pt x="1786" y="406"/>
                    <a:pt x="2168" y="717"/>
                    <a:pt x="2305" y="717"/>
                  </a:cubicBezTo>
                  <a:cubicBezTo>
                    <a:pt x="2317" y="717"/>
                    <a:pt x="2327" y="715"/>
                    <a:pt x="2336" y="709"/>
                  </a:cubicBezTo>
                  <a:cubicBezTo>
                    <a:pt x="2369" y="676"/>
                    <a:pt x="2302" y="543"/>
                    <a:pt x="2136" y="376"/>
                  </a:cubicBezTo>
                  <a:cubicBezTo>
                    <a:pt x="1869" y="176"/>
                    <a:pt x="1569" y="42"/>
                    <a:pt x="1268" y="9"/>
                  </a:cubicBezTo>
                  <a:cubicBezTo>
                    <a:pt x="1213" y="3"/>
                    <a:pt x="1157" y="1"/>
                    <a:pt x="1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2909;p56"/>
            <p:cNvSpPr/>
            <p:nvPr/>
          </p:nvSpPr>
          <p:spPr>
            <a:xfrm>
              <a:off x="3686125" y="986150"/>
              <a:ext cx="29225" cy="27550"/>
            </a:xfrm>
            <a:custGeom>
              <a:avLst/>
              <a:gdLst/>
              <a:ahLst/>
              <a:cxnLst/>
              <a:rect l="l" t="t" r="r" b="b"/>
              <a:pathLst>
                <a:path w="1169" h="1102" extrusionOk="0">
                  <a:moveTo>
                    <a:pt x="635" y="0"/>
                  </a:moveTo>
                  <a:cubicBezTo>
                    <a:pt x="301" y="0"/>
                    <a:pt x="34" y="234"/>
                    <a:pt x="34" y="534"/>
                  </a:cubicBezTo>
                  <a:cubicBezTo>
                    <a:pt x="1" y="834"/>
                    <a:pt x="268" y="1101"/>
                    <a:pt x="568" y="1101"/>
                  </a:cubicBezTo>
                  <a:cubicBezTo>
                    <a:pt x="868" y="1101"/>
                    <a:pt x="1135" y="868"/>
                    <a:pt x="1168" y="567"/>
                  </a:cubicBezTo>
                  <a:cubicBezTo>
                    <a:pt x="1168" y="267"/>
                    <a:pt x="935" y="0"/>
                    <a:pt x="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2910;p56"/>
            <p:cNvSpPr/>
            <p:nvPr/>
          </p:nvSpPr>
          <p:spPr>
            <a:xfrm>
              <a:off x="3654450" y="955975"/>
              <a:ext cx="60075" cy="17900"/>
            </a:xfrm>
            <a:custGeom>
              <a:avLst/>
              <a:gdLst/>
              <a:ahLst/>
              <a:cxnLst/>
              <a:rect l="l" t="t" r="r" b="b"/>
              <a:pathLst>
                <a:path w="2403" h="716" extrusionOk="0">
                  <a:moveTo>
                    <a:pt x="1140" y="0"/>
                  </a:moveTo>
                  <a:cubicBezTo>
                    <a:pt x="857" y="0"/>
                    <a:pt x="595" y="95"/>
                    <a:pt x="334" y="240"/>
                  </a:cubicBezTo>
                  <a:cubicBezTo>
                    <a:pt x="134" y="373"/>
                    <a:pt x="0" y="440"/>
                    <a:pt x="67" y="507"/>
                  </a:cubicBezTo>
                  <a:cubicBezTo>
                    <a:pt x="78" y="523"/>
                    <a:pt x="99" y="530"/>
                    <a:pt x="129" y="530"/>
                  </a:cubicBezTo>
                  <a:cubicBezTo>
                    <a:pt x="276" y="530"/>
                    <a:pt x="644" y="371"/>
                    <a:pt x="1123" y="371"/>
                  </a:cubicBezTo>
                  <a:cubicBezTo>
                    <a:pt x="1160" y="371"/>
                    <a:pt x="1197" y="372"/>
                    <a:pt x="1235" y="373"/>
                  </a:cubicBezTo>
                  <a:cubicBezTo>
                    <a:pt x="1781" y="434"/>
                    <a:pt x="2189" y="716"/>
                    <a:pt x="2309" y="716"/>
                  </a:cubicBezTo>
                  <a:cubicBezTo>
                    <a:pt x="2320" y="716"/>
                    <a:pt x="2329" y="713"/>
                    <a:pt x="2335" y="707"/>
                  </a:cubicBezTo>
                  <a:cubicBezTo>
                    <a:pt x="2402" y="674"/>
                    <a:pt x="2335" y="540"/>
                    <a:pt x="2135" y="373"/>
                  </a:cubicBezTo>
                  <a:cubicBezTo>
                    <a:pt x="1902" y="173"/>
                    <a:pt x="1602" y="40"/>
                    <a:pt x="1268" y="7"/>
                  </a:cubicBezTo>
                  <a:cubicBezTo>
                    <a:pt x="1225" y="2"/>
                    <a:pt x="1182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2911;p56"/>
            <p:cNvSpPr/>
            <p:nvPr/>
          </p:nvSpPr>
          <p:spPr>
            <a:xfrm>
              <a:off x="3759525" y="963625"/>
              <a:ext cx="40875" cy="130950"/>
            </a:xfrm>
            <a:custGeom>
              <a:avLst/>
              <a:gdLst/>
              <a:ahLst/>
              <a:cxnLst/>
              <a:rect l="l" t="t" r="r" b="b"/>
              <a:pathLst>
                <a:path w="1635" h="5238" extrusionOk="0">
                  <a:moveTo>
                    <a:pt x="167" y="1"/>
                  </a:moveTo>
                  <a:lnTo>
                    <a:pt x="167" y="1"/>
                  </a:lnTo>
                  <a:cubicBezTo>
                    <a:pt x="334" y="1102"/>
                    <a:pt x="601" y="2169"/>
                    <a:pt x="934" y="3236"/>
                  </a:cubicBezTo>
                  <a:cubicBezTo>
                    <a:pt x="1068" y="3670"/>
                    <a:pt x="1201" y="4070"/>
                    <a:pt x="1301" y="4471"/>
                  </a:cubicBezTo>
                  <a:cubicBezTo>
                    <a:pt x="1368" y="4604"/>
                    <a:pt x="1401" y="4771"/>
                    <a:pt x="1368" y="4938"/>
                  </a:cubicBezTo>
                  <a:cubicBezTo>
                    <a:pt x="1335" y="5071"/>
                    <a:pt x="1168" y="5071"/>
                    <a:pt x="1034" y="5071"/>
                  </a:cubicBezTo>
                  <a:cubicBezTo>
                    <a:pt x="668" y="5071"/>
                    <a:pt x="334" y="5104"/>
                    <a:pt x="0" y="5171"/>
                  </a:cubicBezTo>
                  <a:cubicBezTo>
                    <a:pt x="334" y="5238"/>
                    <a:pt x="668" y="5238"/>
                    <a:pt x="1034" y="5238"/>
                  </a:cubicBezTo>
                  <a:lnTo>
                    <a:pt x="1301" y="5238"/>
                  </a:lnTo>
                  <a:cubicBezTo>
                    <a:pt x="1401" y="5205"/>
                    <a:pt x="1501" y="5138"/>
                    <a:pt x="1568" y="5038"/>
                  </a:cubicBezTo>
                  <a:cubicBezTo>
                    <a:pt x="1635" y="4804"/>
                    <a:pt x="1635" y="4604"/>
                    <a:pt x="1535" y="4404"/>
                  </a:cubicBezTo>
                  <a:cubicBezTo>
                    <a:pt x="1435" y="3970"/>
                    <a:pt x="1301" y="3570"/>
                    <a:pt x="1201" y="3136"/>
                  </a:cubicBezTo>
                  <a:cubicBezTo>
                    <a:pt x="934" y="2069"/>
                    <a:pt x="567" y="1035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2912;p56"/>
            <p:cNvSpPr/>
            <p:nvPr/>
          </p:nvSpPr>
          <p:spPr>
            <a:xfrm>
              <a:off x="3710325" y="1099575"/>
              <a:ext cx="49225" cy="47850"/>
            </a:xfrm>
            <a:custGeom>
              <a:avLst/>
              <a:gdLst/>
              <a:ahLst/>
              <a:cxnLst/>
              <a:rect l="l" t="t" r="r" b="b"/>
              <a:pathLst>
                <a:path w="1969" h="1914" extrusionOk="0">
                  <a:moveTo>
                    <a:pt x="134" y="0"/>
                  </a:moveTo>
                  <a:cubicBezTo>
                    <a:pt x="67" y="0"/>
                    <a:pt x="0" y="167"/>
                    <a:pt x="0" y="434"/>
                  </a:cubicBezTo>
                  <a:cubicBezTo>
                    <a:pt x="0" y="834"/>
                    <a:pt x="167" y="1201"/>
                    <a:pt x="434" y="1434"/>
                  </a:cubicBezTo>
                  <a:cubicBezTo>
                    <a:pt x="701" y="1735"/>
                    <a:pt x="1101" y="1901"/>
                    <a:pt x="1468" y="1901"/>
                  </a:cubicBezTo>
                  <a:cubicBezTo>
                    <a:pt x="1551" y="1910"/>
                    <a:pt x="1624" y="1914"/>
                    <a:pt x="1687" y="1914"/>
                  </a:cubicBezTo>
                  <a:cubicBezTo>
                    <a:pt x="1875" y="1914"/>
                    <a:pt x="1968" y="1876"/>
                    <a:pt x="1968" y="1801"/>
                  </a:cubicBezTo>
                  <a:cubicBezTo>
                    <a:pt x="1968" y="1735"/>
                    <a:pt x="1235" y="1735"/>
                    <a:pt x="701" y="1201"/>
                  </a:cubicBezTo>
                  <a:cubicBezTo>
                    <a:pt x="167" y="701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2913;p56"/>
            <p:cNvSpPr/>
            <p:nvPr/>
          </p:nvSpPr>
          <p:spPr>
            <a:xfrm>
              <a:off x="3650275" y="898975"/>
              <a:ext cx="73425" cy="18375"/>
            </a:xfrm>
            <a:custGeom>
              <a:avLst/>
              <a:gdLst/>
              <a:ahLst/>
              <a:cxnLst/>
              <a:rect l="l" t="t" r="r" b="b"/>
              <a:pathLst>
                <a:path w="2937" h="735" extrusionOk="0">
                  <a:moveTo>
                    <a:pt x="1495" y="1"/>
                  </a:moveTo>
                  <a:cubicBezTo>
                    <a:pt x="1105" y="1"/>
                    <a:pt x="718" y="92"/>
                    <a:pt x="368" y="285"/>
                  </a:cubicBezTo>
                  <a:cubicBezTo>
                    <a:pt x="134" y="419"/>
                    <a:pt x="1" y="585"/>
                    <a:pt x="34" y="652"/>
                  </a:cubicBezTo>
                  <a:cubicBezTo>
                    <a:pt x="71" y="713"/>
                    <a:pt x="175" y="734"/>
                    <a:pt x="330" y="734"/>
                  </a:cubicBezTo>
                  <a:cubicBezTo>
                    <a:pt x="594" y="734"/>
                    <a:pt x="1005" y="673"/>
                    <a:pt x="1468" y="652"/>
                  </a:cubicBezTo>
                  <a:cubicBezTo>
                    <a:pt x="1557" y="648"/>
                    <a:pt x="1643" y="646"/>
                    <a:pt x="1727" y="646"/>
                  </a:cubicBezTo>
                  <a:cubicBezTo>
                    <a:pt x="2056" y="646"/>
                    <a:pt x="2345" y="671"/>
                    <a:pt x="2551" y="671"/>
                  </a:cubicBezTo>
                  <a:cubicBezTo>
                    <a:pt x="2727" y="671"/>
                    <a:pt x="2842" y="653"/>
                    <a:pt x="2869" y="585"/>
                  </a:cubicBezTo>
                  <a:cubicBezTo>
                    <a:pt x="2936" y="519"/>
                    <a:pt x="2803" y="385"/>
                    <a:pt x="2536" y="218"/>
                  </a:cubicBezTo>
                  <a:cubicBezTo>
                    <a:pt x="2203" y="76"/>
                    <a:pt x="1848" y="1"/>
                    <a:pt x="14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2914;p56"/>
            <p:cNvSpPr/>
            <p:nvPr/>
          </p:nvSpPr>
          <p:spPr>
            <a:xfrm>
              <a:off x="3808725" y="920425"/>
              <a:ext cx="55900" cy="19350"/>
            </a:xfrm>
            <a:custGeom>
              <a:avLst/>
              <a:gdLst/>
              <a:ahLst/>
              <a:cxnLst/>
              <a:rect l="l" t="t" r="r" b="b"/>
              <a:pathLst>
                <a:path w="2236" h="774" extrusionOk="0">
                  <a:moveTo>
                    <a:pt x="1017" y="1"/>
                  </a:moveTo>
                  <a:cubicBezTo>
                    <a:pt x="782" y="1"/>
                    <a:pt x="548" y="54"/>
                    <a:pt x="334" y="161"/>
                  </a:cubicBezTo>
                  <a:cubicBezTo>
                    <a:pt x="134" y="261"/>
                    <a:pt x="0" y="361"/>
                    <a:pt x="101" y="495"/>
                  </a:cubicBezTo>
                  <a:cubicBezTo>
                    <a:pt x="167" y="628"/>
                    <a:pt x="634" y="561"/>
                    <a:pt x="1135" y="628"/>
                  </a:cubicBezTo>
                  <a:cubicBezTo>
                    <a:pt x="1512" y="653"/>
                    <a:pt x="1852" y="773"/>
                    <a:pt x="2039" y="773"/>
                  </a:cubicBezTo>
                  <a:cubicBezTo>
                    <a:pt x="2100" y="773"/>
                    <a:pt x="2144" y="761"/>
                    <a:pt x="2169" y="728"/>
                  </a:cubicBezTo>
                  <a:cubicBezTo>
                    <a:pt x="2235" y="661"/>
                    <a:pt x="2169" y="495"/>
                    <a:pt x="2002" y="361"/>
                  </a:cubicBezTo>
                  <a:cubicBezTo>
                    <a:pt x="1722" y="121"/>
                    <a:pt x="1369" y="1"/>
                    <a:pt x="10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2915;p56"/>
            <p:cNvSpPr/>
            <p:nvPr/>
          </p:nvSpPr>
          <p:spPr>
            <a:xfrm>
              <a:off x="3497675" y="767375"/>
              <a:ext cx="138450" cy="260575"/>
            </a:xfrm>
            <a:custGeom>
              <a:avLst/>
              <a:gdLst/>
              <a:ahLst/>
              <a:cxnLst/>
              <a:rect l="l" t="t" r="r" b="b"/>
              <a:pathLst>
                <a:path w="5538" h="10423" extrusionOk="0">
                  <a:moveTo>
                    <a:pt x="2929" y="1"/>
                  </a:moveTo>
                  <a:cubicBezTo>
                    <a:pt x="2420" y="1"/>
                    <a:pt x="1892" y="290"/>
                    <a:pt x="1435" y="579"/>
                  </a:cubicBezTo>
                  <a:cubicBezTo>
                    <a:pt x="767" y="979"/>
                    <a:pt x="300" y="1680"/>
                    <a:pt x="267" y="2480"/>
                  </a:cubicBezTo>
                  <a:cubicBezTo>
                    <a:pt x="0" y="5349"/>
                    <a:pt x="567" y="6450"/>
                    <a:pt x="567" y="9218"/>
                  </a:cubicBezTo>
                  <a:cubicBezTo>
                    <a:pt x="534" y="9419"/>
                    <a:pt x="567" y="9585"/>
                    <a:pt x="667" y="9752"/>
                  </a:cubicBezTo>
                  <a:cubicBezTo>
                    <a:pt x="939" y="10187"/>
                    <a:pt x="1411" y="10423"/>
                    <a:pt x="1901" y="10423"/>
                  </a:cubicBezTo>
                  <a:cubicBezTo>
                    <a:pt x="2012" y="10423"/>
                    <a:pt x="2124" y="10411"/>
                    <a:pt x="2235" y="10386"/>
                  </a:cubicBezTo>
                  <a:cubicBezTo>
                    <a:pt x="3369" y="10152"/>
                    <a:pt x="3303" y="9285"/>
                    <a:pt x="3569" y="8151"/>
                  </a:cubicBezTo>
                  <a:cubicBezTo>
                    <a:pt x="3836" y="7017"/>
                    <a:pt x="3903" y="5849"/>
                    <a:pt x="4170" y="4715"/>
                  </a:cubicBezTo>
                  <a:lnTo>
                    <a:pt x="4170" y="4648"/>
                  </a:lnTo>
                  <a:cubicBezTo>
                    <a:pt x="4337" y="3815"/>
                    <a:pt x="4804" y="3114"/>
                    <a:pt x="5504" y="2680"/>
                  </a:cubicBezTo>
                  <a:lnTo>
                    <a:pt x="5538" y="2680"/>
                  </a:lnTo>
                  <a:lnTo>
                    <a:pt x="5404" y="2447"/>
                  </a:lnTo>
                  <a:cubicBezTo>
                    <a:pt x="4937" y="1846"/>
                    <a:pt x="4170" y="512"/>
                    <a:pt x="3503" y="145"/>
                  </a:cubicBezTo>
                  <a:cubicBezTo>
                    <a:pt x="3317" y="43"/>
                    <a:pt x="3125" y="1"/>
                    <a:pt x="29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2916;p56"/>
            <p:cNvSpPr/>
            <p:nvPr/>
          </p:nvSpPr>
          <p:spPr>
            <a:xfrm>
              <a:off x="3474425" y="978250"/>
              <a:ext cx="73300" cy="105800"/>
            </a:xfrm>
            <a:custGeom>
              <a:avLst/>
              <a:gdLst/>
              <a:ahLst/>
              <a:cxnLst/>
              <a:rect l="l" t="t" r="r" b="b"/>
              <a:pathLst>
                <a:path w="2932" h="4232" extrusionOk="0">
                  <a:moveTo>
                    <a:pt x="1824" y="0"/>
                  </a:moveTo>
                  <a:cubicBezTo>
                    <a:pt x="1069" y="0"/>
                    <a:pt x="191" y="347"/>
                    <a:pt x="96" y="1918"/>
                  </a:cubicBezTo>
                  <a:cubicBezTo>
                    <a:pt x="0" y="3889"/>
                    <a:pt x="1429" y="4232"/>
                    <a:pt x="2235" y="4232"/>
                  </a:cubicBezTo>
                  <a:cubicBezTo>
                    <a:pt x="2547" y="4232"/>
                    <a:pt x="2765" y="4180"/>
                    <a:pt x="2765" y="4152"/>
                  </a:cubicBezTo>
                  <a:cubicBezTo>
                    <a:pt x="2765" y="4086"/>
                    <a:pt x="2932" y="216"/>
                    <a:pt x="2932" y="216"/>
                  </a:cubicBezTo>
                  <a:cubicBezTo>
                    <a:pt x="2903" y="202"/>
                    <a:pt x="2399" y="0"/>
                    <a:pt x="182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2917;p56"/>
            <p:cNvSpPr/>
            <p:nvPr/>
          </p:nvSpPr>
          <p:spPr>
            <a:xfrm>
              <a:off x="3493500" y="1000000"/>
              <a:ext cx="30875" cy="60900"/>
            </a:xfrm>
            <a:custGeom>
              <a:avLst/>
              <a:gdLst/>
              <a:ahLst/>
              <a:cxnLst/>
              <a:rect l="l" t="t" r="r" b="b"/>
              <a:pathLst>
                <a:path w="1235" h="2436" extrusionOk="0">
                  <a:moveTo>
                    <a:pt x="847" y="0"/>
                  </a:moveTo>
                  <a:cubicBezTo>
                    <a:pt x="821" y="0"/>
                    <a:pt x="794" y="5"/>
                    <a:pt x="768" y="13"/>
                  </a:cubicBezTo>
                  <a:cubicBezTo>
                    <a:pt x="534" y="47"/>
                    <a:pt x="334" y="214"/>
                    <a:pt x="234" y="414"/>
                  </a:cubicBezTo>
                  <a:cubicBezTo>
                    <a:pt x="101" y="647"/>
                    <a:pt x="34" y="914"/>
                    <a:pt x="34" y="1181"/>
                  </a:cubicBezTo>
                  <a:cubicBezTo>
                    <a:pt x="0" y="1681"/>
                    <a:pt x="234" y="2148"/>
                    <a:pt x="668" y="2415"/>
                  </a:cubicBezTo>
                  <a:cubicBezTo>
                    <a:pt x="729" y="2427"/>
                    <a:pt x="790" y="2435"/>
                    <a:pt x="849" y="2435"/>
                  </a:cubicBezTo>
                  <a:cubicBezTo>
                    <a:pt x="952" y="2435"/>
                    <a:pt x="1050" y="2412"/>
                    <a:pt x="1135" y="2348"/>
                  </a:cubicBezTo>
                  <a:cubicBezTo>
                    <a:pt x="1201" y="2282"/>
                    <a:pt x="1235" y="2215"/>
                    <a:pt x="1235" y="2215"/>
                  </a:cubicBezTo>
                  <a:cubicBezTo>
                    <a:pt x="1168" y="2215"/>
                    <a:pt x="1135" y="2248"/>
                    <a:pt x="1101" y="2282"/>
                  </a:cubicBezTo>
                  <a:cubicBezTo>
                    <a:pt x="1035" y="2298"/>
                    <a:pt x="968" y="2307"/>
                    <a:pt x="905" y="2307"/>
                  </a:cubicBezTo>
                  <a:cubicBezTo>
                    <a:pt x="843" y="2307"/>
                    <a:pt x="784" y="2298"/>
                    <a:pt x="734" y="2282"/>
                  </a:cubicBezTo>
                  <a:cubicBezTo>
                    <a:pt x="367" y="2015"/>
                    <a:pt x="167" y="1581"/>
                    <a:pt x="234" y="1181"/>
                  </a:cubicBezTo>
                  <a:cubicBezTo>
                    <a:pt x="234" y="947"/>
                    <a:pt x="301" y="714"/>
                    <a:pt x="401" y="480"/>
                  </a:cubicBezTo>
                  <a:cubicBezTo>
                    <a:pt x="467" y="314"/>
                    <a:pt x="601" y="180"/>
                    <a:pt x="768" y="147"/>
                  </a:cubicBezTo>
                  <a:cubicBezTo>
                    <a:pt x="791" y="141"/>
                    <a:pt x="814" y="138"/>
                    <a:pt x="835" y="138"/>
                  </a:cubicBezTo>
                  <a:cubicBezTo>
                    <a:pt x="936" y="138"/>
                    <a:pt x="1013" y="198"/>
                    <a:pt x="1068" y="280"/>
                  </a:cubicBezTo>
                  <a:cubicBezTo>
                    <a:pt x="1101" y="347"/>
                    <a:pt x="1068" y="414"/>
                    <a:pt x="1068" y="414"/>
                  </a:cubicBezTo>
                  <a:cubicBezTo>
                    <a:pt x="1101" y="414"/>
                    <a:pt x="1135" y="380"/>
                    <a:pt x="1135" y="280"/>
                  </a:cubicBezTo>
                  <a:cubicBezTo>
                    <a:pt x="1101" y="214"/>
                    <a:pt x="1068" y="147"/>
                    <a:pt x="1035" y="80"/>
                  </a:cubicBezTo>
                  <a:cubicBezTo>
                    <a:pt x="986" y="31"/>
                    <a:pt x="919" y="0"/>
                    <a:pt x="84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2918;p56"/>
            <p:cNvSpPr/>
            <p:nvPr/>
          </p:nvSpPr>
          <p:spPr>
            <a:xfrm>
              <a:off x="3566875" y="707375"/>
              <a:ext cx="410150" cy="207750"/>
            </a:xfrm>
            <a:custGeom>
              <a:avLst/>
              <a:gdLst/>
              <a:ahLst/>
              <a:cxnLst/>
              <a:rect l="l" t="t" r="r" b="b"/>
              <a:pathLst>
                <a:path w="16406" h="8310" extrusionOk="0">
                  <a:moveTo>
                    <a:pt x="4057" y="0"/>
                  </a:moveTo>
                  <a:cubicBezTo>
                    <a:pt x="3822" y="0"/>
                    <a:pt x="3592" y="24"/>
                    <a:pt x="3370" y="77"/>
                  </a:cubicBezTo>
                  <a:cubicBezTo>
                    <a:pt x="1969" y="377"/>
                    <a:pt x="1" y="1811"/>
                    <a:pt x="601" y="2979"/>
                  </a:cubicBezTo>
                  <a:cubicBezTo>
                    <a:pt x="468" y="3479"/>
                    <a:pt x="401" y="4013"/>
                    <a:pt x="435" y="4547"/>
                  </a:cubicBezTo>
                  <a:cubicBezTo>
                    <a:pt x="435" y="5047"/>
                    <a:pt x="735" y="5547"/>
                    <a:pt x="1168" y="5848"/>
                  </a:cubicBezTo>
                  <a:cubicBezTo>
                    <a:pt x="1223" y="5879"/>
                    <a:pt x="1280" y="5892"/>
                    <a:pt x="1340" y="5892"/>
                  </a:cubicBezTo>
                  <a:cubicBezTo>
                    <a:pt x="1801" y="5892"/>
                    <a:pt x="2440" y="5087"/>
                    <a:pt x="3237" y="4880"/>
                  </a:cubicBezTo>
                  <a:cubicBezTo>
                    <a:pt x="3411" y="4832"/>
                    <a:pt x="3601" y="4810"/>
                    <a:pt x="3801" y="4810"/>
                  </a:cubicBezTo>
                  <a:cubicBezTo>
                    <a:pt x="4974" y="4810"/>
                    <a:pt x="6504" y="5558"/>
                    <a:pt x="7473" y="6014"/>
                  </a:cubicBezTo>
                  <a:cubicBezTo>
                    <a:pt x="8607" y="6548"/>
                    <a:pt x="9641" y="7249"/>
                    <a:pt x="10809" y="7749"/>
                  </a:cubicBezTo>
                  <a:cubicBezTo>
                    <a:pt x="11583" y="8081"/>
                    <a:pt x="12416" y="8310"/>
                    <a:pt x="13239" y="8310"/>
                  </a:cubicBezTo>
                  <a:cubicBezTo>
                    <a:pt x="13657" y="8310"/>
                    <a:pt x="14073" y="8251"/>
                    <a:pt x="14478" y="8116"/>
                  </a:cubicBezTo>
                  <a:cubicBezTo>
                    <a:pt x="14945" y="7982"/>
                    <a:pt x="15345" y="7616"/>
                    <a:pt x="15512" y="7149"/>
                  </a:cubicBezTo>
                  <a:cubicBezTo>
                    <a:pt x="15548" y="6877"/>
                    <a:pt x="15407" y="6595"/>
                    <a:pt x="15202" y="6437"/>
                  </a:cubicBezTo>
                  <a:lnTo>
                    <a:pt x="15202" y="6437"/>
                  </a:lnTo>
                  <a:cubicBezTo>
                    <a:pt x="15866" y="6345"/>
                    <a:pt x="16405" y="5740"/>
                    <a:pt x="16379" y="5014"/>
                  </a:cubicBezTo>
                  <a:cubicBezTo>
                    <a:pt x="16326" y="4269"/>
                    <a:pt x="15680" y="3737"/>
                    <a:pt x="14998" y="3737"/>
                  </a:cubicBezTo>
                  <a:cubicBezTo>
                    <a:pt x="14917" y="3737"/>
                    <a:pt x="14835" y="3745"/>
                    <a:pt x="14754" y="3760"/>
                  </a:cubicBezTo>
                  <a:lnTo>
                    <a:pt x="14754" y="3760"/>
                  </a:lnTo>
                  <a:cubicBezTo>
                    <a:pt x="15227" y="3547"/>
                    <a:pt x="15464" y="3029"/>
                    <a:pt x="15312" y="2512"/>
                  </a:cubicBezTo>
                  <a:cubicBezTo>
                    <a:pt x="15078" y="1945"/>
                    <a:pt x="14545" y="1511"/>
                    <a:pt x="13911" y="1478"/>
                  </a:cubicBezTo>
                  <a:cubicBezTo>
                    <a:pt x="13761" y="1461"/>
                    <a:pt x="13611" y="1453"/>
                    <a:pt x="13461" y="1453"/>
                  </a:cubicBezTo>
                  <a:cubicBezTo>
                    <a:pt x="13010" y="1453"/>
                    <a:pt x="12560" y="1528"/>
                    <a:pt x="12110" y="1678"/>
                  </a:cubicBezTo>
                  <a:cubicBezTo>
                    <a:pt x="11542" y="1845"/>
                    <a:pt x="10942" y="1945"/>
                    <a:pt x="10342" y="1978"/>
                  </a:cubicBezTo>
                  <a:cubicBezTo>
                    <a:pt x="9441" y="1978"/>
                    <a:pt x="8640" y="1478"/>
                    <a:pt x="7806" y="1144"/>
                  </a:cubicBezTo>
                  <a:cubicBezTo>
                    <a:pt x="6711" y="667"/>
                    <a:pt x="5309" y="0"/>
                    <a:pt x="40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2919;p56"/>
            <p:cNvSpPr/>
            <p:nvPr/>
          </p:nvSpPr>
          <p:spPr>
            <a:xfrm>
              <a:off x="3596075" y="726375"/>
              <a:ext cx="341100" cy="117775"/>
            </a:xfrm>
            <a:custGeom>
              <a:avLst/>
              <a:gdLst/>
              <a:ahLst/>
              <a:cxnLst/>
              <a:rect l="l" t="t" r="r" b="b"/>
              <a:pathLst>
                <a:path w="13644" h="4711" extrusionOk="0">
                  <a:moveTo>
                    <a:pt x="2802" y="1"/>
                  </a:moveTo>
                  <a:cubicBezTo>
                    <a:pt x="2069" y="1"/>
                    <a:pt x="1358" y="270"/>
                    <a:pt x="801" y="751"/>
                  </a:cubicBezTo>
                  <a:cubicBezTo>
                    <a:pt x="301" y="1218"/>
                    <a:pt x="34" y="1819"/>
                    <a:pt x="34" y="2486"/>
                  </a:cubicBezTo>
                  <a:cubicBezTo>
                    <a:pt x="0" y="2653"/>
                    <a:pt x="34" y="2819"/>
                    <a:pt x="100" y="2986"/>
                  </a:cubicBezTo>
                  <a:cubicBezTo>
                    <a:pt x="100" y="3053"/>
                    <a:pt x="134" y="3120"/>
                    <a:pt x="167" y="3153"/>
                  </a:cubicBezTo>
                  <a:cubicBezTo>
                    <a:pt x="134" y="2919"/>
                    <a:pt x="100" y="2719"/>
                    <a:pt x="100" y="2486"/>
                  </a:cubicBezTo>
                  <a:cubicBezTo>
                    <a:pt x="167" y="1852"/>
                    <a:pt x="467" y="1285"/>
                    <a:pt x="934" y="918"/>
                  </a:cubicBezTo>
                  <a:cubicBezTo>
                    <a:pt x="1460" y="468"/>
                    <a:pt x="2116" y="242"/>
                    <a:pt x="2778" y="242"/>
                  </a:cubicBezTo>
                  <a:cubicBezTo>
                    <a:pt x="2998" y="242"/>
                    <a:pt x="3219" y="268"/>
                    <a:pt x="3436" y="318"/>
                  </a:cubicBezTo>
                  <a:cubicBezTo>
                    <a:pt x="4537" y="584"/>
                    <a:pt x="5504" y="1151"/>
                    <a:pt x="6272" y="1985"/>
                  </a:cubicBezTo>
                  <a:cubicBezTo>
                    <a:pt x="7105" y="2819"/>
                    <a:pt x="7839" y="3753"/>
                    <a:pt x="8807" y="4287"/>
                  </a:cubicBezTo>
                  <a:cubicBezTo>
                    <a:pt x="9353" y="4573"/>
                    <a:pt x="9946" y="4710"/>
                    <a:pt x="10535" y="4710"/>
                  </a:cubicBezTo>
                  <a:cubicBezTo>
                    <a:pt x="11528" y="4710"/>
                    <a:pt x="12510" y="4319"/>
                    <a:pt x="13243" y="3587"/>
                  </a:cubicBezTo>
                  <a:cubicBezTo>
                    <a:pt x="13343" y="3453"/>
                    <a:pt x="13443" y="3320"/>
                    <a:pt x="13543" y="3186"/>
                  </a:cubicBezTo>
                  <a:cubicBezTo>
                    <a:pt x="13610" y="3120"/>
                    <a:pt x="13643" y="3053"/>
                    <a:pt x="13643" y="3053"/>
                  </a:cubicBezTo>
                  <a:lnTo>
                    <a:pt x="13643" y="3053"/>
                  </a:lnTo>
                  <a:cubicBezTo>
                    <a:pt x="13610" y="3053"/>
                    <a:pt x="13477" y="3253"/>
                    <a:pt x="13176" y="3520"/>
                  </a:cubicBezTo>
                  <a:cubicBezTo>
                    <a:pt x="12709" y="3953"/>
                    <a:pt x="12142" y="4254"/>
                    <a:pt x="11542" y="4387"/>
                  </a:cubicBezTo>
                  <a:cubicBezTo>
                    <a:pt x="11244" y="4467"/>
                    <a:pt x="10937" y="4508"/>
                    <a:pt x="10631" y="4508"/>
                  </a:cubicBezTo>
                  <a:cubicBezTo>
                    <a:pt x="10048" y="4508"/>
                    <a:pt x="9465" y="4360"/>
                    <a:pt x="8940" y="4054"/>
                  </a:cubicBezTo>
                  <a:cubicBezTo>
                    <a:pt x="8039" y="3587"/>
                    <a:pt x="7306" y="2686"/>
                    <a:pt x="6438" y="1819"/>
                  </a:cubicBezTo>
                  <a:cubicBezTo>
                    <a:pt x="5671" y="951"/>
                    <a:pt x="4637" y="351"/>
                    <a:pt x="3503" y="84"/>
                  </a:cubicBezTo>
                  <a:cubicBezTo>
                    <a:pt x="3270" y="28"/>
                    <a:pt x="3035" y="1"/>
                    <a:pt x="28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2920;p56"/>
            <p:cNvSpPr/>
            <p:nvPr/>
          </p:nvSpPr>
          <p:spPr>
            <a:xfrm>
              <a:off x="3517675" y="802575"/>
              <a:ext cx="77600" cy="176100"/>
            </a:xfrm>
            <a:custGeom>
              <a:avLst/>
              <a:gdLst/>
              <a:ahLst/>
              <a:cxnLst/>
              <a:rect l="l" t="t" r="r" b="b"/>
              <a:pathLst>
                <a:path w="3104" h="7044" extrusionOk="0">
                  <a:moveTo>
                    <a:pt x="2245" y="0"/>
                  </a:moveTo>
                  <a:cubicBezTo>
                    <a:pt x="2086" y="0"/>
                    <a:pt x="1924" y="25"/>
                    <a:pt x="1769" y="72"/>
                  </a:cubicBezTo>
                  <a:cubicBezTo>
                    <a:pt x="1268" y="172"/>
                    <a:pt x="835" y="472"/>
                    <a:pt x="535" y="905"/>
                  </a:cubicBezTo>
                  <a:cubicBezTo>
                    <a:pt x="168" y="1406"/>
                    <a:pt x="1" y="2040"/>
                    <a:pt x="1" y="2673"/>
                  </a:cubicBezTo>
                  <a:cubicBezTo>
                    <a:pt x="34" y="3274"/>
                    <a:pt x="168" y="3874"/>
                    <a:pt x="401" y="4441"/>
                  </a:cubicBezTo>
                  <a:cubicBezTo>
                    <a:pt x="601" y="4875"/>
                    <a:pt x="701" y="5342"/>
                    <a:pt x="768" y="5809"/>
                  </a:cubicBezTo>
                  <a:cubicBezTo>
                    <a:pt x="835" y="6243"/>
                    <a:pt x="735" y="6676"/>
                    <a:pt x="535" y="7043"/>
                  </a:cubicBezTo>
                  <a:cubicBezTo>
                    <a:pt x="635" y="6976"/>
                    <a:pt x="701" y="6876"/>
                    <a:pt x="768" y="6776"/>
                  </a:cubicBezTo>
                  <a:cubicBezTo>
                    <a:pt x="935" y="6476"/>
                    <a:pt x="1002" y="6143"/>
                    <a:pt x="1002" y="5809"/>
                  </a:cubicBezTo>
                  <a:cubicBezTo>
                    <a:pt x="1002" y="4908"/>
                    <a:pt x="301" y="3874"/>
                    <a:pt x="301" y="2673"/>
                  </a:cubicBezTo>
                  <a:cubicBezTo>
                    <a:pt x="268" y="2073"/>
                    <a:pt x="401" y="1539"/>
                    <a:pt x="735" y="1039"/>
                  </a:cubicBezTo>
                  <a:cubicBezTo>
                    <a:pt x="1002" y="672"/>
                    <a:pt x="1368" y="372"/>
                    <a:pt x="1835" y="238"/>
                  </a:cubicBezTo>
                  <a:cubicBezTo>
                    <a:pt x="1982" y="183"/>
                    <a:pt x="2150" y="158"/>
                    <a:pt x="2320" y="158"/>
                  </a:cubicBezTo>
                  <a:cubicBezTo>
                    <a:pt x="2459" y="158"/>
                    <a:pt x="2601" y="175"/>
                    <a:pt x="2736" y="205"/>
                  </a:cubicBezTo>
                  <a:cubicBezTo>
                    <a:pt x="2970" y="238"/>
                    <a:pt x="3070" y="305"/>
                    <a:pt x="3103" y="305"/>
                  </a:cubicBezTo>
                  <a:cubicBezTo>
                    <a:pt x="3103" y="272"/>
                    <a:pt x="3003" y="172"/>
                    <a:pt x="2769" y="105"/>
                  </a:cubicBezTo>
                  <a:cubicBezTo>
                    <a:pt x="2609" y="33"/>
                    <a:pt x="2429" y="0"/>
                    <a:pt x="22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2921;p56"/>
            <p:cNvSpPr/>
            <p:nvPr/>
          </p:nvSpPr>
          <p:spPr>
            <a:xfrm>
              <a:off x="2305975" y="2966725"/>
              <a:ext cx="3015525" cy="954500"/>
            </a:xfrm>
            <a:custGeom>
              <a:avLst/>
              <a:gdLst/>
              <a:ahLst/>
              <a:cxnLst/>
              <a:rect l="l" t="t" r="r" b="b"/>
              <a:pathLst>
                <a:path w="120621" h="38180" extrusionOk="0">
                  <a:moveTo>
                    <a:pt x="85629" y="1669"/>
                  </a:moveTo>
                  <a:lnTo>
                    <a:pt x="85903" y="1714"/>
                  </a:lnTo>
                  <a:lnTo>
                    <a:pt x="85903" y="1714"/>
                  </a:lnTo>
                  <a:cubicBezTo>
                    <a:pt x="85722" y="1684"/>
                    <a:pt x="85629" y="1669"/>
                    <a:pt x="85629" y="1669"/>
                  </a:cubicBezTo>
                  <a:close/>
                  <a:moveTo>
                    <a:pt x="85903" y="1714"/>
                  </a:moveTo>
                  <a:cubicBezTo>
                    <a:pt x="85997" y="1730"/>
                    <a:pt x="86115" y="1751"/>
                    <a:pt x="86257" y="1776"/>
                  </a:cubicBezTo>
                  <a:lnTo>
                    <a:pt x="86257" y="1776"/>
                  </a:lnTo>
                  <a:cubicBezTo>
                    <a:pt x="86247" y="1773"/>
                    <a:pt x="86238" y="1771"/>
                    <a:pt x="86229" y="1769"/>
                  </a:cubicBezTo>
                  <a:lnTo>
                    <a:pt x="85903" y="1714"/>
                  </a:lnTo>
                  <a:close/>
                  <a:moveTo>
                    <a:pt x="86257" y="1776"/>
                  </a:moveTo>
                  <a:lnTo>
                    <a:pt x="86257" y="1776"/>
                  </a:lnTo>
                  <a:cubicBezTo>
                    <a:pt x="86657" y="1873"/>
                    <a:pt x="87248" y="1972"/>
                    <a:pt x="88030" y="2102"/>
                  </a:cubicBezTo>
                  <a:cubicBezTo>
                    <a:pt x="87256" y="1954"/>
                    <a:pt x="86661" y="1846"/>
                    <a:pt x="86257" y="1776"/>
                  </a:cubicBezTo>
                  <a:close/>
                  <a:moveTo>
                    <a:pt x="57909" y="1"/>
                  </a:moveTo>
                  <a:cubicBezTo>
                    <a:pt x="56308" y="34"/>
                    <a:pt x="53939" y="68"/>
                    <a:pt x="50904" y="201"/>
                  </a:cubicBezTo>
                  <a:cubicBezTo>
                    <a:pt x="47868" y="334"/>
                    <a:pt x="44132" y="601"/>
                    <a:pt x="39863" y="1068"/>
                  </a:cubicBezTo>
                  <a:cubicBezTo>
                    <a:pt x="37694" y="1335"/>
                    <a:pt x="35426" y="1635"/>
                    <a:pt x="32991" y="2036"/>
                  </a:cubicBezTo>
                  <a:cubicBezTo>
                    <a:pt x="30589" y="2403"/>
                    <a:pt x="28021" y="2870"/>
                    <a:pt x="25386" y="3470"/>
                  </a:cubicBezTo>
                  <a:cubicBezTo>
                    <a:pt x="22717" y="4070"/>
                    <a:pt x="19948" y="4804"/>
                    <a:pt x="17146" y="5705"/>
                  </a:cubicBezTo>
                  <a:cubicBezTo>
                    <a:pt x="14178" y="6639"/>
                    <a:pt x="11309" y="7806"/>
                    <a:pt x="8574" y="9241"/>
                  </a:cubicBezTo>
                  <a:cubicBezTo>
                    <a:pt x="7139" y="9975"/>
                    <a:pt x="5738" y="10875"/>
                    <a:pt x="4471" y="11843"/>
                  </a:cubicBezTo>
                  <a:cubicBezTo>
                    <a:pt x="3103" y="12877"/>
                    <a:pt x="1936" y="14111"/>
                    <a:pt x="1068" y="15579"/>
                  </a:cubicBezTo>
                  <a:cubicBezTo>
                    <a:pt x="968" y="15745"/>
                    <a:pt x="835" y="15946"/>
                    <a:pt x="735" y="16146"/>
                  </a:cubicBezTo>
                  <a:lnTo>
                    <a:pt x="501" y="16746"/>
                  </a:lnTo>
                  <a:lnTo>
                    <a:pt x="368" y="17046"/>
                  </a:lnTo>
                  <a:cubicBezTo>
                    <a:pt x="334" y="17146"/>
                    <a:pt x="334" y="17246"/>
                    <a:pt x="301" y="17347"/>
                  </a:cubicBezTo>
                  <a:lnTo>
                    <a:pt x="134" y="17980"/>
                  </a:lnTo>
                  <a:cubicBezTo>
                    <a:pt x="1" y="18881"/>
                    <a:pt x="34" y="19748"/>
                    <a:pt x="268" y="20616"/>
                  </a:cubicBezTo>
                  <a:cubicBezTo>
                    <a:pt x="701" y="22350"/>
                    <a:pt x="1836" y="23818"/>
                    <a:pt x="3136" y="25085"/>
                  </a:cubicBezTo>
                  <a:cubicBezTo>
                    <a:pt x="5772" y="27554"/>
                    <a:pt x="9107" y="29288"/>
                    <a:pt x="12577" y="30723"/>
                  </a:cubicBezTo>
                  <a:cubicBezTo>
                    <a:pt x="16146" y="32157"/>
                    <a:pt x="19815" y="33325"/>
                    <a:pt x="23551" y="34192"/>
                  </a:cubicBezTo>
                  <a:cubicBezTo>
                    <a:pt x="31423" y="36060"/>
                    <a:pt x="39429" y="37227"/>
                    <a:pt x="47501" y="37728"/>
                  </a:cubicBezTo>
                  <a:cubicBezTo>
                    <a:pt x="51790" y="38029"/>
                    <a:pt x="56078" y="38180"/>
                    <a:pt x="60367" y="38180"/>
                  </a:cubicBezTo>
                  <a:cubicBezTo>
                    <a:pt x="64151" y="38180"/>
                    <a:pt x="67935" y="38062"/>
                    <a:pt x="71719" y="37828"/>
                  </a:cubicBezTo>
                  <a:cubicBezTo>
                    <a:pt x="79224" y="37394"/>
                    <a:pt x="86696" y="36427"/>
                    <a:pt x="94068" y="34892"/>
                  </a:cubicBezTo>
                  <a:cubicBezTo>
                    <a:pt x="97504" y="34192"/>
                    <a:pt x="100906" y="33258"/>
                    <a:pt x="104242" y="32157"/>
                  </a:cubicBezTo>
                  <a:cubicBezTo>
                    <a:pt x="107378" y="31123"/>
                    <a:pt x="110413" y="29789"/>
                    <a:pt x="113282" y="28188"/>
                  </a:cubicBezTo>
                  <a:cubicBezTo>
                    <a:pt x="114649" y="27387"/>
                    <a:pt x="115950" y="26486"/>
                    <a:pt x="117118" y="25452"/>
                  </a:cubicBezTo>
                  <a:cubicBezTo>
                    <a:pt x="118285" y="24452"/>
                    <a:pt x="119253" y="23217"/>
                    <a:pt x="119920" y="21850"/>
                  </a:cubicBezTo>
                  <a:lnTo>
                    <a:pt x="120153" y="21349"/>
                  </a:lnTo>
                  <a:cubicBezTo>
                    <a:pt x="120220" y="21183"/>
                    <a:pt x="120287" y="20982"/>
                    <a:pt x="120320" y="20816"/>
                  </a:cubicBezTo>
                  <a:lnTo>
                    <a:pt x="120454" y="20282"/>
                  </a:lnTo>
                  <a:cubicBezTo>
                    <a:pt x="120487" y="20182"/>
                    <a:pt x="120487" y="20082"/>
                    <a:pt x="120520" y="20015"/>
                  </a:cubicBezTo>
                  <a:lnTo>
                    <a:pt x="120520" y="19715"/>
                  </a:lnTo>
                  <a:cubicBezTo>
                    <a:pt x="120620" y="19014"/>
                    <a:pt x="120554" y="18247"/>
                    <a:pt x="120353" y="17547"/>
                  </a:cubicBezTo>
                  <a:cubicBezTo>
                    <a:pt x="120153" y="16880"/>
                    <a:pt x="119853" y="16246"/>
                    <a:pt x="119453" y="15645"/>
                  </a:cubicBezTo>
                  <a:cubicBezTo>
                    <a:pt x="119053" y="15078"/>
                    <a:pt x="118619" y="14545"/>
                    <a:pt x="118152" y="14044"/>
                  </a:cubicBezTo>
                  <a:cubicBezTo>
                    <a:pt x="117185" y="13077"/>
                    <a:pt x="116184" y="12243"/>
                    <a:pt x="115050" y="11509"/>
                  </a:cubicBezTo>
                  <a:cubicBezTo>
                    <a:pt x="114016" y="10809"/>
                    <a:pt x="112915" y="10141"/>
                    <a:pt x="111814" y="9574"/>
                  </a:cubicBezTo>
                  <a:cubicBezTo>
                    <a:pt x="109746" y="8507"/>
                    <a:pt x="107644" y="7573"/>
                    <a:pt x="105476" y="6772"/>
                  </a:cubicBezTo>
                  <a:cubicBezTo>
                    <a:pt x="102007" y="5505"/>
                    <a:pt x="98471" y="4404"/>
                    <a:pt x="94869" y="3537"/>
                  </a:cubicBezTo>
                  <a:cubicBezTo>
                    <a:pt x="91900" y="2836"/>
                    <a:pt x="89598" y="2369"/>
                    <a:pt x="88030" y="2102"/>
                  </a:cubicBezTo>
                  <a:lnTo>
                    <a:pt x="88030" y="2102"/>
                  </a:lnTo>
                  <a:cubicBezTo>
                    <a:pt x="89598" y="2436"/>
                    <a:pt x="91900" y="2903"/>
                    <a:pt x="94869" y="3637"/>
                  </a:cubicBezTo>
                  <a:cubicBezTo>
                    <a:pt x="98438" y="4504"/>
                    <a:pt x="101974" y="5605"/>
                    <a:pt x="105443" y="6872"/>
                  </a:cubicBezTo>
                  <a:cubicBezTo>
                    <a:pt x="107578" y="7673"/>
                    <a:pt x="109679" y="8640"/>
                    <a:pt x="111747" y="9708"/>
                  </a:cubicBezTo>
                  <a:cubicBezTo>
                    <a:pt x="112848" y="10275"/>
                    <a:pt x="113916" y="10942"/>
                    <a:pt x="114983" y="11642"/>
                  </a:cubicBezTo>
                  <a:cubicBezTo>
                    <a:pt x="116050" y="12376"/>
                    <a:pt x="117084" y="13210"/>
                    <a:pt x="118018" y="14144"/>
                  </a:cubicBezTo>
                  <a:cubicBezTo>
                    <a:pt x="118485" y="14645"/>
                    <a:pt x="118919" y="15178"/>
                    <a:pt x="119319" y="15745"/>
                  </a:cubicBezTo>
                  <a:cubicBezTo>
                    <a:pt x="119686" y="16312"/>
                    <a:pt x="119987" y="16946"/>
                    <a:pt x="120187" y="17613"/>
                  </a:cubicBezTo>
                  <a:cubicBezTo>
                    <a:pt x="120387" y="18281"/>
                    <a:pt x="120420" y="19014"/>
                    <a:pt x="120353" y="19715"/>
                  </a:cubicBezTo>
                  <a:lnTo>
                    <a:pt x="120353" y="19982"/>
                  </a:lnTo>
                  <a:cubicBezTo>
                    <a:pt x="120353" y="20048"/>
                    <a:pt x="120320" y="20149"/>
                    <a:pt x="120287" y="20215"/>
                  </a:cubicBezTo>
                  <a:lnTo>
                    <a:pt x="120153" y="20749"/>
                  </a:lnTo>
                  <a:cubicBezTo>
                    <a:pt x="120120" y="20949"/>
                    <a:pt x="120053" y="21116"/>
                    <a:pt x="119987" y="21283"/>
                  </a:cubicBezTo>
                  <a:lnTo>
                    <a:pt x="119786" y="21783"/>
                  </a:lnTo>
                  <a:cubicBezTo>
                    <a:pt x="119119" y="23117"/>
                    <a:pt x="118185" y="24318"/>
                    <a:pt x="117018" y="25286"/>
                  </a:cubicBezTo>
                  <a:cubicBezTo>
                    <a:pt x="115850" y="26286"/>
                    <a:pt x="114549" y="27220"/>
                    <a:pt x="113215" y="27988"/>
                  </a:cubicBezTo>
                  <a:cubicBezTo>
                    <a:pt x="110346" y="29622"/>
                    <a:pt x="107311" y="30923"/>
                    <a:pt x="104175" y="31957"/>
                  </a:cubicBezTo>
                  <a:cubicBezTo>
                    <a:pt x="100840" y="33024"/>
                    <a:pt x="97470" y="33958"/>
                    <a:pt x="94035" y="34659"/>
                  </a:cubicBezTo>
                  <a:cubicBezTo>
                    <a:pt x="86663" y="36193"/>
                    <a:pt x="79224" y="37161"/>
                    <a:pt x="71719" y="37594"/>
                  </a:cubicBezTo>
                  <a:cubicBezTo>
                    <a:pt x="67952" y="37812"/>
                    <a:pt x="64184" y="37921"/>
                    <a:pt x="60421" y="37921"/>
                  </a:cubicBezTo>
                  <a:cubicBezTo>
                    <a:pt x="56119" y="37921"/>
                    <a:pt x="51822" y="37779"/>
                    <a:pt x="47535" y="37494"/>
                  </a:cubicBezTo>
                  <a:cubicBezTo>
                    <a:pt x="39462" y="36994"/>
                    <a:pt x="31457" y="35826"/>
                    <a:pt x="23618" y="33958"/>
                  </a:cubicBezTo>
                  <a:cubicBezTo>
                    <a:pt x="19882" y="33091"/>
                    <a:pt x="16212" y="31924"/>
                    <a:pt x="12643" y="30523"/>
                  </a:cubicBezTo>
                  <a:cubicBezTo>
                    <a:pt x="9207" y="29088"/>
                    <a:pt x="5872" y="27354"/>
                    <a:pt x="3237" y="24919"/>
                  </a:cubicBezTo>
                  <a:cubicBezTo>
                    <a:pt x="1969" y="23684"/>
                    <a:pt x="868" y="22217"/>
                    <a:pt x="435" y="20549"/>
                  </a:cubicBezTo>
                  <a:cubicBezTo>
                    <a:pt x="234" y="19715"/>
                    <a:pt x="201" y="18848"/>
                    <a:pt x="334" y="17980"/>
                  </a:cubicBezTo>
                  <a:lnTo>
                    <a:pt x="468" y="17380"/>
                  </a:lnTo>
                  <a:cubicBezTo>
                    <a:pt x="501" y="17280"/>
                    <a:pt x="501" y="17180"/>
                    <a:pt x="535" y="17080"/>
                  </a:cubicBezTo>
                  <a:lnTo>
                    <a:pt x="668" y="16779"/>
                  </a:lnTo>
                  <a:lnTo>
                    <a:pt x="902" y="16179"/>
                  </a:lnTo>
                  <a:cubicBezTo>
                    <a:pt x="1002" y="16012"/>
                    <a:pt x="1102" y="15812"/>
                    <a:pt x="1202" y="15645"/>
                  </a:cubicBezTo>
                  <a:cubicBezTo>
                    <a:pt x="2069" y="14211"/>
                    <a:pt x="3203" y="12977"/>
                    <a:pt x="4537" y="11976"/>
                  </a:cubicBezTo>
                  <a:cubicBezTo>
                    <a:pt x="5838" y="10975"/>
                    <a:pt x="7206" y="10108"/>
                    <a:pt x="8640" y="9374"/>
                  </a:cubicBezTo>
                  <a:cubicBezTo>
                    <a:pt x="11376" y="7940"/>
                    <a:pt x="14211" y="6772"/>
                    <a:pt x="17146" y="5838"/>
                  </a:cubicBezTo>
                  <a:cubicBezTo>
                    <a:pt x="19948" y="4938"/>
                    <a:pt x="22750" y="4204"/>
                    <a:pt x="25386" y="3603"/>
                  </a:cubicBezTo>
                  <a:cubicBezTo>
                    <a:pt x="28021" y="3003"/>
                    <a:pt x="30589" y="2536"/>
                    <a:pt x="32991" y="2136"/>
                  </a:cubicBezTo>
                  <a:cubicBezTo>
                    <a:pt x="35393" y="1735"/>
                    <a:pt x="37694" y="1435"/>
                    <a:pt x="39829" y="1168"/>
                  </a:cubicBezTo>
                  <a:cubicBezTo>
                    <a:pt x="44132" y="668"/>
                    <a:pt x="47835" y="401"/>
                    <a:pt x="50871" y="268"/>
                  </a:cubicBezTo>
                  <a:cubicBezTo>
                    <a:pt x="53906" y="101"/>
                    <a:pt x="56274" y="68"/>
                    <a:pt x="57876" y="34"/>
                  </a:cubicBezTo>
                  <a:lnTo>
                    <a:pt x="59677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2922;p56"/>
            <p:cNvSpPr/>
            <p:nvPr/>
          </p:nvSpPr>
          <p:spPr>
            <a:xfrm>
              <a:off x="2075825" y="2101950"/>
              <a:ext cx="3551725" cy="1122525"/>
            </a:xfrm>
            <a:custGeom>
              <a:avLst/>
              <a:gdLst/>
              <a:ahLst/>
              <a:cxnLst/>
              <a:rect l="l" t="t" r="r" b="b"/>
              <a:pathLst>
                <a:path w="142069" h="44901" extrusionOk="0">
                  <a:moveTo>
                    <a:pt x="71818" y="0"/>
                  </a:moveTo>
                  <a:lnTo>
                    <a:pt x="73920" y="67"/>
                  </a:lnTo>
                  <a:cubicBezTo>
                    <a:pt x="75754" y="100"/>
                    <a:pt x="78490" y="134"/>
                    <a:pt x="81992" y="301"/>
                  </a:cubicBezTo>
                  <a:cubicBezTo>
                    <a:pt x="91866" y="768"/>
                    <a:pt x="101740" y="2002"/>
                    <a:pt x="111413" y="4037"/>
                  </a:cubicBezTo>
                  <a:cubicBezTo>
                    <a:pt x="114482" y="4704"/>
                    <a:pt x="117684" y="5538"/>
                    <a:pt x="120953" y="6538"/>
                  </a:cubicBezTo>
                  <a:cubicBezTo>
                    <a:pt x="124322" y="7606"/>
                    <a:pt x="127658" y="8907"/>
                    <a:pt x="130860" y="10441"/>
                  </a:cubicBezTo>
                  <a:cubicBezTo>
                    <a:pt x="132528" y="11275"/>
                    <a:pt x="134129" y="12209"/>
                    <a:pt x="135697" y="13277"/>
                  </a:cubicBezTo>
                  <a:cubicBezTo>
                    <a:pt x="137298" y="14377"/>
                    <a:pt x="138699" y="15678"/>
                    <a:pt x="139934" y="17179"/>
                  </a:cubicBezTo>
                  <a:cubicBezTo>
                    <a:pt x="140501" y="17980"/>
                    <a:pt x="141001" y="18847"/>
                    <a:pt x="141368" y="19748"/>
                  </a:cubicBezTo>
                  <a:cubicBezTo>
                    <a:pt x="141435" y="19981"/>
                    <a:pt x="141535" y="20215"/>
                    <a:pt x="141601" y="20448"/>
                  </a:cubicBezTo>
                  <a:lnTo>
                    <a:pt x="141768" y="21182"/>
                  </a:lnTo>
                  <a:cubicBezTo>
                    <a:pt x="141802" y="21416"/>
                    <a:pt x="141835" y="21649"/>
                    <a:pt x="141835" y="21916"/>
                  </a:cubicBezTo>
                  <a:cubicBezTo>
                    <a:pt x="141868" y="22150"/>
                    <a:pt x="141868" y="22416"/>
                    <a:pt x="141868" y="22650"/>
                  </a:cubicBezTo>
                  <a:cubicBezTo>
                    <a:pt x="141802" y="24685"/>
                    <a:pt x="140834" y="26586"/>
                    <a:pt x="139500" y="28120"/>
                  </a:cubicBezTo>
                  <a:cubicBezTo>
                    <a:pt x="138099" y="29688"/>
                    <a:pt x="136498" y="31056"/>
                    <a:pt x="134730" y="32157"/>
                  </a:cubicBezTo>
                  <a:cubicBezTo>
                    <a:pt x="132929" y="33291"/>
                    <a:pt x="131027" y="34292"/>
                    <a:pt x="129092" y="35159"/>
                  </a:cubicBezTo>
                  <a:cubicBezTo>
                    <a:pt x="125023" y="36927"/>
                    <a:pt x="120820" y="38361"/>
                    <a:pt x="116550" y="39462"/>
                  </a:cubicBezTo>
                  <a:cubicBezTo>
                    <a:pt x="107811" y="41764"/>
                    <a:pt x="98537" y="43165"/>
                    <a:pt x="88997" y="43965"/>
                  </a:cubicBezTo>
                  <a:cubicBezTo>
                    <a:pt x="83107" y="44431"/>
                    <a:pt x="77190" y="44669"/>
                    <a:pt x="71271" y="44669"/>
                  </a:cubicBezTo>
                  <a:cubicBezTo>
                    <a:pt x="67872" y="44669"/>
                    <a:pt x="64472" y="44590"/>
                    <a:pt x="61077" y="44432"/>
                  </a:cubicBezTo>
                  <a:cubicBezTo>
                    <a:pt x="52404" y="44099"/>
                    <a:pt x="43765" y="43131"/>
                    <a:pt x="35225" y="41597"/>
                  </a:cubicBezTo>
                  <a:cubicBezTo>
                    <a:pt x="27086" y="40062"/>
                    <a:pt x="19414" y="38028"/>
                    <a:pt x="12709" y="34959"/>
                  </a:cubicBezTo>
                  <a:cubicBezTo>
                    <a:pt x="9374" y="33458"/>
                    <a:pt x="6238" y="31623"/>
                    <a:pt x="3770" y="29288"/>
                  </a:cubicBezTo>
                  <a:cubicBezTo>
                    <a:pt x="2535" y="28120"/>
                    <a:pt x="1568" y="26753"/>
                    <a:pt x="901" y="25218"/>
                  </a:cubicBezTo>
                  <a:cubicBezTo>
                    <a:pt x="301" y="23751"/>
                    <a:pt x="167" y="22116"/>
                    <a:pt x="567" y="20548"/>
                  </a:cubicBezTo>
                  <a:cubicBezTo>
                    <a:pt x="968" y="19081"/>
                    <a:pt x="1735" y="17713"/>
                    <a:pt x="2736" y="16579"/>
                  </a:cubicBezTo>
                  <a:cubicBezTo>
                    <a:pt x="3670" y="15478"/>
                    <a:pt x="4770" y="14511"/>
                    <a:pt x="5938" y="13677"/>
                  </a:cubicBezTo>
                  <a:cubicBezTo>
                    <a:pt x="7039" y="12843"/>
                    <a:pt x="8173" y="12109"/>
                    <a:pt x="9374" y="11442"/>
                  </a:cubicBezTo>
                  <a:cubicBezTo>
                    <a:pt x="10541" y="10808"/>
                    <a:pt x="11709" y="10208"/>
                    <a:pt x="12843" y="9707"/>
                  </a:cubicBezTo>
                  <a:cubicBezTo>
                    <a:pt x="16712" y="7973"/>
                    <a:pt x="20715" y="6538"/>
                    <a:pt x="24851" y="5438"/>
                  </a:cubicBezTo>
                  <a:cubicBezTo>
                    <a:pt x="28220" y="4537"/>
                    <a:pt x="30889" y="3937"/>
                    <a:pt x="32690" y="3570"/>
                  </a:cubicBezTo>
                  <a:cubicBezTo>
                    <a:pt x="33591" y="3369"/>
                    <a:pt x="34291" y="3236"/>
                    <a:pt x="34758" y="3136"/>
                  </a:cubicBezTo>
                  <a:cubicBezTo>
                    <a:pt x="35225" y="3069"/>
                    <a:pt x="35459" y="3003"/>
                    <a:pt x="35459" y="3003"/>
                  </a:cubicBezTo>
                  <a:lnTo>
                    <a:pt x="35459" y="3003"/>
                  </a:lnTo>
                  <a:cubicBezTo>
                    <a:pt x="35459" y="3003"/>
                    <a:pt x="34525" y="3136"/>
                    <a:pt x="32724" y="3503"/>
                  </a:cubicBezTo>
                  <a:cubicBezTo>
                    <a:pt x="30922" y="3870"/>
                    <a:pt x="28254" y="4437"/>
                    <a:pt x="24851" y="5371"/>
                  </a:cubicBezTo>
                  <a:cubicBezTo>
                    <a:pt x="20715" y="6438"/>
                    <a:pt x="16679" y="7839"/>
                    <a:pt x="12776" y="9574"/>
                  </a:cubicBezTo>
                  <a:cubicBezTo>
                    <a:pt x="11642" y="10108"/>
                    <a:pt x="10474" y="10675"/>
                    <a:pt x="9340" y="11308"/>
                  </a:cubicBezTo>
                  <a:cubicBezTo>
                    <a:pt x="8139" y="11976"/>
                    <a:pt x="6972" y="12743"/>
                    <a:pt x="5871" y="13543"/>
                  </a:cubicBezTo>
                  <a:cubicBezTo>
                    <a:pt x="4670" y="14411"/>
                    <a:pt x="3603" y="15378"/>
                    <a:pt x="2636" y="16512"/>
                  </a:cubicBezTo>
                  <a:cubicBezTo>
                    <a:pt x="1601" y="17646"/>
                    <a:pt x="834" y="19014"/>
                    <a:pt x="434" y="20515"/>
                  </a:cubicBezTo>
                  <a:cubicBezTo>
                    <a:pt x="0" y="22083"/>
                    <a:pt x="134" y="23784"/>
                    <a:pt x="768" y="25285"/>
                  </a:cubicBezTo>
                  <a:cubicBezTo>
                    <a:pt x="1435" y="26820"/>
                    <a:pt x="2435" y="28221"/>
                    <a:pt x="3703" y="29388"/>
                  </a:cubicBezTo>
                  <a:cubicBezTo>
                    <a:pt x="6171" y="31756"/>
                    <a:pt x="9340" y="33558"/>
                    <a:pt x="12676" y="35126"/>
                  </a:cubicBezTo>
                  <a:cubicBezTo>
                    <a:pt x="19381" y="38194"/>
                    <a:pt x="27086" y="40263"/>
                    <a:pt x="35225" y="41797"/>
                  </a:cubicBezTo>
                  <a:cubicBezTo>
                    <a:pt x="43765" y="43331"/>
                    <a:pt x="52404" y="44299"/>
                    <a:pt x="61077" y="44666"/>
                  </a:cubicBezTo>
                  <a:cubicBezTo>
                    <a:pt x="64438" y="44822"/>
                    <a:pt x="67803" y="44901"/>
                    <a:pt x="71169" y="44901"/>
                  </a:cubicBezTo>
                  <a:cubicBezTo>
                    <a:pt x="77125" y="44901"/>
                    <a:pt x="83085" y="44655"/>
                    <a:pt x="89031" y="44165"/>
                  </a:cubicBezTo>
                  <a:cubicBezTo>
                    <a:pt x="98571" y="43365"/>
                    <a:pt x="107844" y="41964"/>
                    <a:pt x="116584" y="39662"/>
                  </a:cubicBezTo>
                  <a:cubicBezTo>
                    <a:pt x="120887" y="38561"/>
                    <a:pt x="125090" y="37127"/>
                    <a:pt x="129159" y="35359"/>
                  </a:cubicBezTo>
                  <a:cubicBezTo>
                    <a:pt x="131127" y="34492"/>
                    <a:pt x="133029" y="33458"/>
                    <a:pt x="134863" y="32290"/>
                  </a:cubicBezTo>
                  <a:cubicBezTo>
                    <a:pt x="136665" y="31189"/>
                    <a:pt x="138266" y="29822"/>
                    <a:pt x="139667" y="28221"/>
                  </a:cubicBezTo>
                  <a:cubicBezTo>
                    <a:pt x="140334" y="27453"/>
                    <a:pt x="140901" y="26553"/>
                    <a:pt x="141335" y="25619"/>
                  </a:cubicBezTo>
                  <a:cubicBezTo>
                    <a:pt x="141768" y="24685"/>
                    <a:pt x="142035" y="23684"/>
                    <a:pt x="142068" y="22650"/>
                  </a:cubicBezTo>
                  <a:cubicBezTo>
                    <a:pt x="142068" y="22116"/>
                    <a:pt x="142035" y="21616"/>
                    <a:pt x="141968" y="21115"/>
                  </a:cubicBezTo>
                  <a:lnTo>
                    <a:pt x="141802" y="20382"/>
                  </a:lnTo>
                  <a:cubicBezTo>
                    <a:pt x="141735" y="20115"/>
                    <a:pt x="141635" y="19881"/>
                    <a:pt x="141535" y="19648"/>
                  </a:cubicBezTo>
                  <a:cubicBezTo>
                    <a:pt x="141168" y="18714"/>
                    <a:pt x="140701" y="17846"/>
                    <a:pt x="140100" y="17046"/>
                  </a:cubicBezTo>
                  <a:cubicBezTo>
                    <a:pt x="138866" y="15545"/>
                    <a:pt x="137432" y="14211"/>
                    <a:pt x="135831" y="13110"/>
                  </a:cubicBezTo>
                  <a:cubicBezTo>
                    <a:pt x="134263" y="12042"/>
                    <a:pt x="132628" y="11108"/>
                    <a:pt x="130960" y="10308"/>
                  </a:cubicBezTo>
                  <a:cubicBezTo>
                    <a:pt x="127725" y="8740"/>
                    <a:pt x="124389" y="7439"/>
                    <a:pt x="120987" y="6405"/>
                  </a:cubicBezTo>
                  <a:cubicBezTo>
                    <a:pt x="117718" y="5371"/>
                    <a:pt x="114515" y="4570"/>
                    <a:pt x="111447" y="3903"/>
                  </a:cubicBezTo>
                  <a:cubicBezTo>
                    <a:pt x="101740" y="1868"/>
                    <a:pt x="91899" y="634"/>
                    <a:pt x="81992" y="201"/>
                  </a:cubicBezTo>
                  <a:cubicBezTo>
                    <a:pt x="78490" y="34"/>
                    <a:pt x="75754" y="67"/>
                    <a:pt x="7392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2923;p56"/>
            <p:cNvSpPr/>
            <p:nvPr/>
          </p:nvSpPr>
          <p:spPr>
            <a:xfrm>
              <a:off x="2582850" y="3715225"/>
              <a:ext cx="2519325" cy="796925"/>
            </a:xfrm>
            <a:custGeom>
              <a:avLst/>
              <a:gdLst/>
              <a:ahLst/>
              <a:cxnLst/>
              <a:rect l="l" t="t" r="r" b="b"/>
              <a:pathLst>
                <a:path w="100773" h="31877" extrusionOk="0">
                  <a:moveTo>
                    <a:pt x="29788" y="1383"/>
                  </a:moveTo>
                  <a:cubicBezTo>
                    <a:pt x="29788" y="1383"/>
                    <a:pt x="29021" y="1483"/>
                    <a:pt x="27687" y="1717"/>
                  </a:cubicBezTo>
                  <a:lnTo>
                    <a:pt x="29788" y="1383"/>
                  </a:lnTo>
                  <a:close/>
                  <a:moveTo>
                    <a:pt x="48234" y="1"/>
                  </a:moveTo>
                  <a:cubicBezTo>
                    <a:pt x="45822" y="1"/>
                    <a:pt x="44532" y="16"/>
                    <a:pt x="44532" y="16"/>
                  </a:cubicBezTo>
                  <a:lnTo>
                    <a:pt x="52671" y="49"/>
                  </a:lnTo>
                  <a:cubicBezTo>
                    <a:pt x="60077" y="149"/>
                    <a:pt x="67482" y="816"/>
                    <a:pt x="74787" y="2084"/>
                  </a:cubicBezTo>
                  <a:cubicBezTo>
                    <a:pt x="77089" y="2484"/>
                    <a:pt x="79491" y="2984"/>
                    <a:pt x="81959" y="3618"/>
                  </a:cubicBezTo>
                  <a:cubicBezTo>
                    <a:pt x="84527" y="4252"/>
                    <a:pt x="87063" y="5086"/>
                    <a:pt x="89564" y="6053"/>
                  </a:cubicBezTo>
                  <a:cubicBezTo>
                    <a:pt x="92100" y="7054"/>
                    <a:pt x="94701" y="8288"/>
                    <a:pt x="97003" y="10123"/>
                  </a:cubicBezTo>
                  <a:cubicBezTo>
                    <a:pt x="98171" y="11023"/>
                    <a:pt x="99171" y="12158"/>
                    <a:pt x="99872" y="13459"/>
                  </a:cubicBezTo>
                  <a:cubicBezTo>
                    <a:pt x="100572" y="14826"/>
                    <a:pt x="100639" y="16427"/>
                    <a:pt x="100072" y="17862"/>
                  </a:cubicBezTo>
                  <a:cubicBezTo>
                    <a:pt x="99772" y="18562"/>
                    <a:pt x="99371" y="19229"/>
                    <a:pt x="98871" y="19830"/>
                  </a:cubicBezTo>
                  <a:cubicBezTo>
                    <a:pt x="98604" y="20130"/>
                    <a:pt x="98371" y="20430"/>
                    <a:pt x="98070" y="20697"/>
                  </a:cubicBezTo>
                  <a:cubicBezTo>
                    <a:pt x="97804" y="20964"/>
                    <a:pt x="97503" y="21264"/>
                    <a:pt x="97203" y="21498"/>
                  </a:cubicBezTo>
                  <a:cubicBezTo>
                    <a:pt x="95936" y="22498"/>
                    <a:pt x="94601" y="23366"/>
                    <a:pt x="93167" y="24099"/>
                  </a:cubicBezTo>
                  <a:cubicBezTo>
                    <a:pt x="90198" y="25567"/>
                    <a:pt x="87096" y="26735"/>
                    <a:pt x="83927" y="27602"/>
                  </a:cubicBezTo>
                  <a:cubicBezTo>
                    <a:pt x="77422" y="29437"/>
                    <a:pt x="70484" y="30537"/>
                    <a:pt x="63379" y="31171"/>
                  </a:cubicBezTo>
                  <a:cubicBezTo>
                    <a:pt x="59050" y="31525"/>
                    <a:pt x="54708" y="31710"/>
                    <a:pt x="50370" y="31710"/>
                  </a:cubicBezTo>
                  <a:cubicBezTo>
                    <a:pt x="47754" y="31710"/>
                    <a:pt x="45140" y="31643"/>
                    <a:pt x="42531" y="31505"/>
                  </a:cubicBezTo>
                  <a:cubicBezTo>
                    <a:pt x="36060" y="31238"/>
                    <a:pt x="29588" y="30471"/>
                    <a:pt x="23250" y="29203"/>
                  </a:cubicBezTo>
                  <a:cubicBezTo>
                    <a:pt x="20282" y="28636"/>
                    <a:pt x="17346" y="27869"/>
                    <a:pt x="14477" y="26968"/>
                  </a:cubicBezTo>
                  <a:cubicBezTo>
                    <a:pt x="11776" y="26134"/>
                    <a:pt x="9140" y="25033"/>
                    <a:pt x="6639" y="23699"/>
                  </a:cubicBezTo>
                  <a:cubicBezTo>
                    <a:pt x="5438" y="23065"/>
                    <a:pt x="4304" y="22298"/>
                    <a:pt x="3269" y="21431"/>
                  </a:cubicBezTo>
                  <a:cubicBezTo>
                    <a:pt x="2235" y="20630"/>
                    <a:pt x="1401" y="19630"/>
                    <a:pt x="768" y="18495"/>
                  </a:cubicBezTo>
                  <a:lnTo>
                    <a:pt x="634" y="18295"/>
                  </a:lnTo>
                  <a:lnTo>
                    <a:pt x="568" y="18062"/>
                  </a:lnTo>
                  <a:lnTo>
                    <a:pt x="367" y="17628"/>
                  </a:lnTo>
                  <a:cubicBezTo>
                    <a:pt x="267" y="17328"/>
                    <a:pt x="201" y="17028"/>
                    <a:pt x="134" y="16728"/>
                  </a:cubicBezTo>
                  <a:cubicBezTo>
                    <a:pt x="101" y="16427"/>
                    <a:pt x="67" y="16094"/>
                    <a:pt x="67" y="15794"/>
                  </a:cubicBezTo>
                  <a:lnTo>
                    <a:pt x="101" y="15327"/>
                  </a:lnTo>
                  <a:cubicBezTo>
                    <a:pt x="101" y="15193"/>
                    <a:pt x="167" y="15026"/>
                    <a:pt x="167" y="14893"/>
                  </a:cubicBezTo>
                  <a:cubicBezTo>
                    <a:pt x="301" y="14292"/>
                    <a:pt x="501" y="13725"/>
                    <a:pt x="801" y="13225"/>
                  </a:cubicBezTo>
                  <a:cubicBezTo>
                    <a:pt x="1068" y="12691"/>
                    <a:pt x="1401" y="12224"/>
                    <a:pt x="1802" y="11757"/>
                  </a:cubicBezTo>
                  <a:cubicBezTo>
                    <a:pt x="2569" y="10923"/>
                    <a:pt x="3403" y="10156"/>
                    <a:pt x="4337" y="9489"/>
                  </a:cubicBezTo>
                  <a:cubicBezTo>
                    <a:pt x="5238" y="8855"/>
                    <a:pt x="6172" y="8288"/>
                    <a:pt x="7106" y="7821"/>
                  </a:cubicBezTo>
                  <a:cubicBezTo>
                    <a:pt x="8873" y="6887"/>
                    <a:pt x="10708" y="6087"/>
                    <a:pt x="12576" y="5419"/>
                  </a:cubicBezTo>
                  <a:cubicBezTo>
                    <a:pt x="15578" y="4385"/>
                    <a:pt x="18647" y="3518"/>
                    <a:pt x="21749" y="2851"/>
                  </a:cubicBezTo>
                  <a:cubicBezTo>
                    <a:pt x="24318" y="2284"/>
                    <a:pt x="26319" y="1950"/>
                    <a:pt x="27687" y="1717"/>
                  </a:cubicBezTo>
                  <a:lnTo>
                    <a:pt x="27687" y="1717"/>
                  </a:lnTo>
                  <a:cubicBezTo>
                    <a:pt x="26319" y="1917"/>
                    <a:pt x="24284" y="2251"/>
                    <a:pt x="21749" y="2784"/>
                  </a:cubicBezTo>
                  <a:cubicBezTo>
                    <a:pt x="18614" y="3451"/>
                    <a:pt x="15545" y="4319"/>
                    <a:pt x="12543" y="5386"/>
                  </a:cubicBezTo>
                  <a:cubicBezTo>
                    <a:pt x="10675" y="6053"/>
                    <a:pt x="8873" y="6820"/>
                    <a:pt x="7106" y="7754"/>
                  </a:cubicBezTo>
                  <a:cubicBezTo>
                    <a:pt x="6138" y="8255"/>
                    <a:pt x="5204" y="8822"/>
                    <a:pt x="4337" y="9456"/>
                  </a:cubicBezTo>
                  <a:cubicBezTo>
                    <a:pt x="3370" y="10089"/>
                    <a:pt x="2536" y="10857"/>
                    <a:pt x="1768" y="11724"/>
                  </a:cubicBezTo>
                  <a:cubicBezTo>
                    <a:pt x="1368" y="12191"/>
                    <a:pt x="1035" y="12658"/>
                    <a:pt x="734" y="13192"/>
                  </a:cubicBezTo>
                  <a:cubicBezTo>
                    <a:pt x="434" y="13725"/>
                    <a:pt x="234" y="14292"/>
                    <a:pt x="101" y="14893"/>
                  </a:cubicBezTo>
                  <a:cubicBezTo>
                    <a:pt x="67" y="15060"/>
                    <a:pt x="67" y="15193"/>
                    <a:pt x="34" y="15360"/>
                  </a:cubicBezTo>
                  <a:lnTo>
                    <a:pt x="0" y="15827"/>
                  </a:lnTo>
                  <a:cubicBezTo>
                    <a:pt x="0" y="16160"/>
                    <a:pt x="0" y="16461"/>
                    <a:pt x="67" y="16761"/>
                  </a:cubicBezTo>
                  <a:cubicBezTo>
                    <a:pt x="167" y="17094"/>
                    <a:pt x="201" y="17395"/>
                    <a:pt x="301" y="17695"/>
                  </a:cubicBezTo>
                  <a:lnTo>
                    <a:pt x="501" y="18129"/>
                  </a:lnTo>
                  <a:lnTo>
                    <a:pt x="601" y="18362"/>
                  </a:lnTo>
                  <a:lnTo>
                    <a:pt x="701" y="18562"/>
                  </a:lnTo>
                  <a:cubicBezTo>
                    <a:pt x="1335" y="19730"/>
                    <a:pt x="2202" y="20730"/>
                    <a:pt x="3236" y="21564"/>
                  </a:cubicBezTo>
                  <a:cubicBezTo>
                    <a:pt x="4270" y="22432"/>
                    <a:pt x="5404" y="23165"/>
                    <a:pt x="6605" y="23833"/>
                  </a:cubicBezTo>
                  <a:cubicBezTo>
                    <a:pt x="9107" y="25167"/>
                    <a:pt x="11742" y="26268"/>
                    <a:pt x="14477" y="27135"/>
                  </a:cubicBezTo>
                  <a:cubicBezTo>
                    <a:pt x="17346" y="28036"/>
                    <a:pt x="20282" y="28769"/>
                    <a:pt x="23250" y="29370"/>
                  </a:cubicBezTo>
                  <a:cubicBezTo>
                    <a:pt x="29622" y="30604"/>
                    <a:pt x="36060" y="31405"/>
                    <a:pt x="42531" y="31672"/>
                  </a:cubicBezTo>
                  <a:cubicBezTo>
                    <a:pt x="45153" y="31810"/>
                    <a:pt x="47775" y="31877"/>
                    <a:pt x="50395" y="31877"/>
                  </a:cubicBezTo>
                  <a:cubicBezTo>
                    <a:pt x="54742" y="31877"/>
                    <a:pt x="59084" y="31692"/>
                    <a:pt x="63412" y="31338"/>
                  </a:cubicBezTo>
                  <a:cubicBezTo>
                    <a:pt x="70351" y="30771"/>
                    <a:pt x="77256" y="29603"/>
                    <a:pt x="83994" y="27769"/>
                  </a:cubicBezTo>
                  <a:cubicBezTo>
                    <a:pt x="87163" y="26901"/>
                    <a:pt x="90265" y="25701"/>
                    <a:pt x="93267" y="24233"/>
                  </a:cubicBezTo>
                  <a:cubicBezTo>
                    <a:pt x="94701" y="23499"/>
                    <a:pt x="96036" y="22632"/>
                    <a:pt x="97303" y="21631"/>
                  </a:cubicBezTo>
                  <a:cubicBezTo>
                    <a:pt x="97603" y="21364"/>
                    <a:pt x="97904" y="21097"/>
                    <a:pt x="98171" y="20830"/>
                  </a:cubicBezTo>
                  <a:cubicBezTo>
                    <a:pt x="98471" y="20564"/>
                    <a:pt x="98738" y="20230"/>
                    <a:pt x="99004" y="19963"/>
                  </a:cubicBezTo>
                  <a:cubicBezTo>
                    <a:pt x="99505" y="19329"/>
                    <a:pt x="99905" y="18662"/>
                    <a:pt x="100205" y="17928"/>
                  </a:cubicBezTo>
                  <a:cubicBezTo>
                    <a:pt x="100772" y="16494"/>
                    <a:pt x="100706" y="14860"/>
                    <a:pt x="100005" y="13459"/>
                  </a:cubicBezTo>
                  <a:cubicBezTo>
                    <a:pt x="99271" y="12124"/>
                    <a:pt x="98271" y="10990"/>
                    <a:pt x="97103" y="10056"/>
                  </a:cubicBezTo>
                  <a:cubicBezTo>
                    <a:pt x="94768" y="8221"/>
                    <a:pt x="92166" y="6987"/>
                    <a:pt x="89598" y="5987"/>
                  </a:cubicBezTo>
                  <a:cubicBezTo>
                    <a:pt x="87129" y="4986"/>
                    <a:pt x="84561" y="4185"/>
                    <a:pt x="81992" y="3518"/>
                  </a:cubicBezTo>
                  <a:cubicBezTo>
                    <a:pt x="79491" y="2884"/>
                    <a:pt x="77089" y="2417"/>
                    <a:pt x="74787" y="1984"/>
                  </a:cubicBezTo>
                  <a:cubicBezTo>
                    <a:pt x="67482" y="749"/>
                    <a:pt x="60077" y="82"/>
                    <a:pt x="52671" y="16"/>
                  </a:cubicBezTo>
                  <a:cubicBezTo>
                    <a:pt x="50926" y="4"/>
                    <a:pt x="49439" y="1"/>
                    <a:pt x="4823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2924;p56"/>
            <p:cNvSpPr/>
            <p:nvPr/>
          </p:nvSpPr>
          <p:spPr>
            <a:xfrm>
              <a:off x="2933925" y="4425575"/>
              <a:ext cx="1754625" cy="555200"/>
            </a:xfrm>
            <a:custGeom>
              <a:avLst/>
              <a:gdLst/>
              <a:ahLst/>
              <a:cxnLst/>
              <a:rect l="l" t="t" r="r" b="b"/>
              <a:pathLst>
                <a:path w="70185" h="22208" extrusionOk="0">
                  <a:moveTo>
                    <a:pt x="70055" y="11986"/>
                  </a:moveTo>
                  <a:cubicBezTo>
                    <a:pt x="70054" y="11990"/>
                    <a:pt x="70052" y="11993"/>
                    <a:pt x="70051" y="11997"/>
                  </a:cubicBezTo>
                  <a:cubicBezTo>
                    <a:pt x="70049" y="12005"/>
                    <a:pt x="70048" y="12014"/>
                    <a:pt x="70047" y="12022"/>
                  </a:cubicBezTo>
                  <a:lnTo>
                    <a:pt x="70047" y="12022"/>
                  </a:lnTo>
                  <a:cubicBezTo>
                    <a:pt x="70050" y="12010"/>
                    <a:pt x="70052" y="11998"/>
                    <a:pt x="70055" y="11986"/>
                  </a:cubicBezTo>
                  <a:close/>
                  <a:moveTo>
                    <a:pt x="70047" y="12022"/>
                  </a:moveTo>
                  <a:cubicBezTo>
                    <a:pt x="69996" y="12226"/>
                    <a:pt x="69932" y="12429"/>
                    <a:pt x="69851" y="12631"/>
                  </a:cubicBezTo>
                  <a:cubicBezTo>
                    <a:pt x="69947" y="12439"/>
                    <a:pt x="70012" y="12216"/>
                    <a:pt x="70047" y="12022"/>
                  </a:cubicBezTo>
                  <a:close/>
                  <a:moveTo>
                    <a:pt x="35204" y="1"/>
                  </a:moveTo>
                  <a:cubicBezTo>
                    <a:pt x="32347" y="1"/>
                    <a:pt x="29500" y="105"/>
                    <a:pt x="26653" y="322"/>
                  </a:cubicBezTo>
                  <a:cubicBezTo>
                    <a:pt x="24352" y="522"/>
                    <a:pt x="21983" y="789"/>
                    <a:pt x="19615" y="1156"/>
                  </a:cubicBezTo>
                  <a:cubicBezTo>
                    <a:pt x="17146" y="1523"/>
                    <a:pt x="14745" y="2057"/>
                    <a:pt x="12343" y="2690"/>
                  </a:cubicBezTo>
                  <a:cubicBezTo>
                    <a:pt x="11142" y="2991"/>
                    <a:pt x="9908" y="3391"/>
                    <a:pt x="8707" y="3825"/>
                  </a:cubicBezTo>
                  <a:cubicBezTo>
                    <a:pt x="7506" y="4258"/>
                    <a:pt x="6305" y="4792"/>
                    <a:pt x="5171" y="5392"/>
                  </a:cubicBezTo>
                  <a:cubicBezTo>
                    <a:pt x="4004" y="5993"/>
                    <a:pt x="2903" y="6727"/>
                    <a:pt x="1936" y="7627"/>
                  </a:cubicBezTo>
                  <a:cubicBezTo>
                    <a:pt x="1435" y="8061"/>
                    <a:pt x="1035" y="8595"/>
                    <a:pt x="701" y="9162"/>
                  </a:cubicBezTo>
                  <a:cubicBezTo>
                    <a:pt x="1" y="10363"/>
                    <a:pt x="1" y="11830"/>
                    <a:pt x="701" y="13031"/>
                  </a:cubicBezTo>
                  <a:cubicBezTo>
                    <a:pt x="1002" y="13598"/>
                    <a:pt x="1435" y="14132"/>
                    <a:pt x="1902" y="14599"/>
                  </a:cubicBezTo>
                  <a:cubicBezTo>
                    <a:pt x="2903" y="15466"/>
                    <a:pt x="3970" y="16234"/>
                    <a:pt x="5138" y="16834"/>
                  </a:cubicBezTo>
                  <a:cubicBezTo>
                    <a:pt x="6305" y="17401"/>
                    <a:pt x="7473" y="17935"/>
                    <a:pt x="8707" y="18368"/>
                  </a:cubicBezTo>
                  <a:cubicBezTo>
                    <a:pt x="9908" y="18802"/>
                    <a:pt x="11109" y="19202"/>
                    <a:pt x="12343" y="19503"/>
                  </a:cubicBezTo>
                  <a:cubicBezTo>
                    <a:pt x="14711" y="20170"/>
                    <a:pt x="17146" y="20670"/>
                    <a:pt x="19581" y="21037"/>
                  </a:cubicBezTo>
                  <a:cubicBezTo>
                    <a:pt x="21983" y="21437"/>
                    <a:pt x="24318" y="21704"/>
                    <a:pt x="26620" y="21871"/>
                  </a:cubicBezTo>
                  <a:cubicBezTo>
                    <a:pt x="29475" y="22089"/>
                    <a:pt x="32344" y="22207"/>
                    <a:pt x="35208" y="22207"/>
                  </a:cubicBezTo>
                  <a:cubicBezTo>
                    <a:pt x="36729" y="22207"/>
                    <a:pt x="38248" y="22174"/>
                    <a:pt x="39763" y="22104"/>
                  </a:cubicBezTo>
                  <a:cubicBezTo>
                    <a:pt x="43565" y="21971"/>
                    <a:pt x="47368" y="21571"/>
                    <a:pt x="51137" y="20970"/>
                  </a:cubicBezTo>
                  <a:cubicBezTo>
                    <a:pt x="58042" y="19869"/>
                    <a:pt x="63513" y="18035"/>
                    <a:pt x="66815" y="15867"/>
                  </a:cubicBezTo>
                  <a:cubicBezTo>
                    <a:pt x="68449" y="14800"/>
                    <a:pt x="69450" y="13599"/>
                    <a:pt x="69850" y="12632"/>
                  </a:cubicBezTo>
                  <a:lnTo>
                    <a:pt x="69850" y="12632"/>
                  </a:lnTo>
                  <a:cubicBezTo>
                    <a:pt x="69450" y="13599"/>
                    <a:pt x="68416" y="14766"/>
                    <a:pt x="66782" y="15833"/>
                  </a:cubicBezTo>
                  <a:cubicBezTo>
                    <a:pt x="63513" y="18001"/>
                    <a:pt x="58042" y="19803"/>
                    <a:pt x="51137" y="20937"/>
                  </a:cubicBezTo>
                  <a:cubicBezTo>
                    <a:pt x="47368" y="21537"/>
                    <a:pt x="43565" y="21904"/>
                    <a:pt x="39729" y="22038"/>
                  </a:cubicBezTo>
                  <a:cubicBezTo>
                    <a:pt x="38214" y="22107"/>
                    <a:pt x="36699" y="22140"/>
                    <a:pt x="35184" y="22140"/>
                  </a:cubicBezTo>
                  <a:cubicBezTo>
                    <a:pt x="32329" y="22140"/>
                    <a:pt x="29475" y="22022"/>
                    <a:pt x="26620" y="21804"/>
                  </a:cubicBezTo>
                  <a:cubicBezTo>
                    <a:pt x="24318" y="21604"/>
                    <a:pt x="21950" y="21337"/>
                    <a:pt x="19581" y="20970"/>
                  </a:cubicBezTo>
                  <a:cubicBezTo>
                    <a:pt x="17146" y="20603"/>
                    <a:pt x="14745" y="20103"/>
                    <a:pt x="12343" y="19436"/>
                  </a:cubicBezTo>
                  <a:cubicBezTo>
                    <a:pt x="11109" y="19136"/>
                    <a:pt x="9908" y="18735"/>
                    <a:pt x="8740" y="18302"/>
                  </a:cubicBezTo>
                  <a:cubicBezTo>
                    <a:pt x="7506" y="17868"/>
                    <a:pt x="6339" y="17334"/>
                    <a:pt x="5205" y="16767"/>
                  </a:cubicBezTo>
                  <a:cubicBezTo>
                    <a:pt x="4037" y="16167"/>
                    <a:pt x="2970" y="15433"/>
                    <a:pt x="2036" y="14532"/>
                  </a:cubicBezTo>
                  <a:cubicBezTo>
                    <a:pt x="1068" y="13665"/>
                    <a:pt x="268" y="12464"/>
                    <a:pt x="301" y="11130"/>
                  </a:cubicBezTo>
                  <a:cubicBezTo>
                    <a:pt x="301" y="9796"/>
                    <a:pt x="1068" y="8595"/>
                    <a:pt x="2036" y="7694"/>
                  </a:cubicBezTo>
                  <a:cubicBezTo>
                    <a:pt x="2970" y="6827"/>
                    <a:pt x="4070" y="6060"/>
                    <a:pt x="5238" y="5493"/>
                  </a:cubicBezTo>
                  <a:cubicBezTo>
                    <a:pt x="6372" y="4892"/>
                    <a:pt x="7573" y="4358"/>
                    <a:pt x="8774" y="3925"/>
                  </a:cubicBezTo>
                  <a:cubicBezTo>
                    <a:pt x="9975" y="3491"/>
                    <a:pt x="11175" y="3124"/>
                    <a:pt x="12410" y="2791"/>
                  </a:cubicBezTo>
                  <a:cubicBezTo>
                    <a:pt x="14778" y="2157"/>
                    <a:pt x="17180" y="1623"/>
                    <a:pt x="19615" y="1256"/>
                  </a:cubicBezTo>
                  <a:cubicBezTo>
                    <a:pt x="22017" y="856"/>
                    <a:pt x="24352" y="622"/>
                    <a:pt x="26653" y="422"/>
                  </a:cubicBezTo>
                  <a:cubicBezTo>
                    <a:pt x="29508" y="204"/>
                    <a:pt x="32363" y="86"/>
                    <a:pt x="35227" y="86"/>
                  </a:cubicBezTo>
                  <a:cubicBezTo>
                    <a:pt x="36747" y="86"/>
                    <a:pt x="38269" y="119"/>
                    <a:pt x="39796" y="189"/>
                  </a:cubicBezTo>
                  <a:cubicBezTo>
                    <a:pt x="43599" y="322"/>
                    <a:pt x="47368" y="689"/>
                    <a:pt x="51137" y="1289"/>
                  </a:cubicBezTo>
                  <a:cubicBezTo>
                    <a:pt x="58042" y="2424"/>
                    <a:pt x="63513" y="4225"/>
                    <a:pt x="66782" y="6360"/>
                  </a:cubicBezTo>
                  <a:cubicBezTo>
                    <a:pt x="68416" y="7461"/>
                    <a:pt x="69450" y="8628"/>
                    <a:pt x="69851" y="9595"/>
                  </a:cubicBezTo>
                  <a:cubicBezTo>
                    <a:pt x="70049" y="10058"/>
                    <a:pt x="70149" y="10585"/>
                    <a:pt x="70183" y="11113"/>
                  </a:cubicBezTo>
                  <a:lnTo>
                    <a:pt x="70183" y="11113"/>
                  </a:lnTo>
                  <a:cubicBezTo>
                    <a:pt x="70164" y="11413"/>
                    <a:pt x="70123" y="11701"/>
                    <a:pt x="70055" y="11986"/>
                  </a:cubicBezTo>
                  <a:lnTo>
                    <a:pt x="70055" y="11986"/>
                  </a:lnTo>
                  <a:cubicBezTo>
                    <a:pt x="70119" y="11823"/>
                    <a:pt x="70151" y="11660"/>
                    <a:pt x="70151" y="11497"/>
                  </a:cubicBezTo>
                  <a:cubicBezTo>
                    <a:pt x="70182" y="11374"/>
                    <a:pt x="70184" y="11252"/>
                    <a:pt x="70184" y="11130"/>
                  </a:cubicBezTo>
                  <a:lnTo>
                    <a:pt x="70184" y="11130"/>
                  </a:lnTo>
                  <a:cubicBezTo>
                    <a:pt x="70184" y="11130"/>
                    <a:pt x="70184" y="11130"/>
                    <a:pt x="70184" y="11130"/>
                  </a:cubicBezTo>
                  <a:cubicBezTo>
                    <a:pt x="70184" y="11063"/>
                    <a:pt x="70184" y="10963"/>
                    <a:pt x="70184" y="10696"/>
                  </a:cubicBezTo>
                  <a:cubicBezTo>
                    <a:pt x="70151" y="10529"/>
                    <a:pt x="70118" y="10363"/>
                    <a:pt x="70084" y="10196"/>
                  </a:cubicBezTo>
                  <a:cubicBezTo>
                    <a:pt x="70051" y="9996"/>
                    <a:pt x="69951" y="9762"/>
                    <a:pt x="69884" y="9562"/>
                  </a:cubicBezTo>
                  <a:cubicBezTo>
                    <a:pt x="69484" y="8595"/>
                    <a:pt x="68450" y="7394"/>
                    <a:pt x="66815" y="6326"/>
                  </a:cubicBezTo>
                  <a:cubicBezTo>
                    <a:pt x="63546" y="4158"/>
                    <a:pt x="58076" y="2324"/>
                    <a:pt x="51171" y="1223"/>
                  </a:cubicBezTo>
                  <a:cubicBezTo>
                    <a:pt x="47401" y="622"/>
                    <a:pt x="43599" y="255"/>
                    <a:pt x="39796" y="89"/>
                  </a:cubicBezTo>
                  <a:cubicBezTo>
                    <a:pt x="38262" y="31"/>
                    <a:pt x="36731" y="1"/>
                    <a:pt x="3520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2925;p56"/>
            <p:cNvSpPr/>
            <p:nvPr/>
          </p:nvSpPr>
          <p:spPr>
            <a:xfrm>
              <a:off x="2307650" y="3053450"/>
              <a:ext cx="78425" cy="66450"/>
            </a:xfrm>
            <a:custGeom>
              <a:avLst/>
              <a:gdLst/>
              <a:ahLst/>
              <a:cxnLst/>
              <a:rect l="l" t="t" r="r" b="b"/>
              <a:pathLst>
                <a:path w="3137" h="2658" extrusionOk="0">
                  <a:moveTo>
                    <a:pt x="1802" y="1"/>
                  </a:moveTo>
                  <a:cubicBezTo>
                    <a:pt x="601" y="1"/>
                    <a:pt x="1" y="1435"/>
                    <a:pt x="835" y="2269"/>
                  </a:cubicBezTo>
                  <a:cubicBezTo>
                    <a:pt x="1103" y="2538"/>
                    <a:pt x="1434" y="2658"/>
                    <a:pt x="1760" y="2658"/>
                  </a:cubicBezTo>
                  <a:cubicBezTo>
                    <a:pt x="2447" y="2658"/>
                    <a:pt x="3114" y="2127"/>
                    <a:pt x="3136" y="1335"/>
                  </a:cubicBezTo>
                  <a:cubicBezTo>
                    <a:pt x="3136" y="601"/>
                    <a:pt x="2536" y="1"/>
                    <a:pt x="1802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2926;p56"/>
            <p:cNvSpPr/>
            <p:nvPr/>
          </p:nvSpPr>
          <p:spPr>
            <a:xfrm>
              <a:off x="5328975" y="3075975"/>
              <a:ext cx="65900" cy="66750"/>
            </a:xfrm>
            <a:custGeom>
              <a:avLst/>
              <a:gdLst/>
              <a:ahLst/>
              <a:cxnLst/>
              <a:rect l="l" t="t" r="r" b="b"/>
              <a:pathLst>
                <a:path w="2636" h="2670" extrusionOk="0">
                  <a:moveTo>
                    <a:pt x="1335" y="1"/>
                  </a:moveTo>
                  <a:cubicBezTo>
                    <a:pt x="568" y="1"/>
                    <a:pt x="1" y="601"/>
                    <a:pt x="1" y="1335"/>
                  </a:cubicBezTo>
                  <a:cubicBezTo>
                    <a:pt x="1" y="2069"/>
                    <a:pt x="568" y="2669"/>
                    <a:pt x="1335" y="2669"/>
                  </a:cubicBezTo>
                  <a:cubicBezTo>
                    <a:pt x="2069" y="2669"/>
                    <a:pt x="2636" y="2069"/>
                    <a:pt x="2636" y="1335"/>
                  </a:cubicBezTo>
                  <a:cubicBezTo>
                    <a:pt x="2636" y="601"/>
                    <a:pt x="2069" y="1"/>
                    <a:pt x="133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2927;p56"/>
            <p:cNvSpPr/>
            <p:nvPr/>
          </p:nvSpPr>
          <p:spPr>
            <a:xfrm>
              <a:off x="3959675" y="4301850"/>
              <a:ext cx="78400" cy="67250"/>
            </a:xfrm>
            <a:custGeom>
              <a:avLst/>
              <a:gdLst/>
              <a:ahLst/>
              <a:cxnLst/>
              <a:rect l="l" t="t" r="r" b="b"/>
              <a:pathLst>
                <a:path w="3136" h="2690" extrusionOk="0">
                  <a:moveTo>
                    <a:pt x="1801" y="1"/>
                  </a:moveTo>
                  <a:cubicBezTo>
                    <a:pt x="601" y="1"/>
                    <a:pt x="0" y="1468"/>
                    <a:pt x="867" y="2302"/>
                  </a:cubicBezTo>
                  <a:cubicBezTo>
                    <a:pt x="1135" y="2570"/>
                    <a:pt x="1464" y="2690"/>
                    <a:pt x="1787" y="2690"/>
                  </a:cubicBezTo>
                  <a:cubicBezTo>
                    <a:pt x="2474" y="2690"/>
                    <a:pt x="3136" y="2151"/>
                    <a:pt x="3136" y="1335"/>
                  </a:cubicBezTo>
                  <a:cubicBezTo>
                    <a:pt x="3136" y="601"/>
                    <a:pt x="2535" y="1"/>
                    <a:pt x="180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2928;p56"/>
            <p:cNvSpPr/>
            <p:nvPr/>
          </p:nvSpPr>
          <p:spPr>
            <a:xfrm>
              <a:off x="2988150" y="3462925"/>
              <a:ext cx="39200" cy="33800"/>
            </a:xfrm>
            <a:custGeom>
              <a:avLst/>
              <a:gdLst/>
              <a:ahLst/>
              <a:cxnLst/>
              <a:rect l="l" t="t" r="r" b="b"/>
              <a:pathLst>
                <a:path w="1568" h="1352" extrusionOk="0">
                  <a:moveTo>
                    <a:pt x="901" y="0"/>
                  </a:moveTo>
                  <a:cubicBezTo>
                    <a:pt x="300" y="0"/>
                    <a:pt x="0" y="734"/>
                    <a:pt x="434" y="1168"/>
                  </a:cubicBezTo>
                  <a:cubicBezTo>
                    <a:pt x="560" y="1295"/>
                    <a:pt x="721" y="1351"/>
                    <a:pt x="881" y="1351"/>
                  </a:cubicBezTo>
                  <a:cubicBezTo>
                    <a:pt x="1225" y="1351"/>
                    <a:pt x="1568" y="1088"/>
                    <a:pt x="1568" y="701"/>
                  </a:cubicBezTo>
                  <a:cubicBezTo>
                    <a:pt x="1568" y="301"/>
                    <a:pt x="1268" y="0"/>
                    <a:pt x="90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2929;p56"/>
            <p:cNvSpPr/>
            <p:nvPr/>
          </p:nvSpPr>
          <p:spPr>
            <a:xfrm>
              <a:off x="5057950" y="3866550"/>
              <a:ext cx="38375" cy="33500"/>
            </a:xfrm>
            <a:custGeom>
              <a:avLst/>
              <a:gdLst/>
              <a:ahLst/>
              <a:cxnLst/>
              <a:rect l="l" t="t" r="r" b="b"/>
              <a:pathLst>
                <a:path w="1535" h="1340" extrusionOk="0">
                  <a:moveTo>
                    <a:pt x="868" y="0"/>
                  </a:moveTo>
                  <a:cubicBezTo>
                    <a:pt x="267" y="0"/>
                    <a:pt x="0" y="734"/>
                    <a:pt x="401" y="1134"/>
                  </a:cubicBezTo>
                  <a:cubicBezTo>
                    <a:pt x="543" y="1276"/>
                    <a:pt x="713" y="1340"/>
                    <a:pt x="878" y="1340"/>
                  </a:cubicBezTo>
                  <a:cubicBezTo>
                    <a:pt x="1218" y="1340"/>
                    <a:pt x="1535" y="1071"/>
                    <a:pt x="1535" y="667"/>
                  </a:cubicBezTo>
                  <a:cubicBezTo>
                    <a:pt x="1535" y="300"/>
                    <a:pt x="1235" y="0"/>
                    <a:pt x="86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2930;p56"/>
            <p:cNvSpPr/>
            <p:nvPr/>
          </p:nvSpPr>
          <p:spPr>
            <a:xfrm>
              <a:off x="3743675" y="4636250"/>
              <a:ext cx="39225" cy="33525"/>
            </a:xfrm>
            <a:custGeom>
              <a:avLst/>
              <a:gdLst/>
              <a:ahLst/>
              <a:cxnLst/>
              <a:rect l="l" t="t" r="r" b="b"/>
              <a:pathLst>
                <a:path w="1569" h="1341" extrusionOk="0">
                  <a:moveTo>
                    <a:pt x="901" y="1"/>
                  </a:moveTo>
                  <a:cubicBezTo>
                    <a:pt x="301" y="1"/>
                    <a:pt x="1" y="735"/>
                    <a:pt x="401" y="1135"/>
                  </a:cubicBezTo>
                  <a:cubicBezTo>
                    <a:pt x="543" y="1277"/>
                    <a:pt x="717" y="1340"/>
                    <a:pt x="887" y="1340"/>
                  </a:cubicBezTo>
                  <a:cubicBezTo>
                    <a:pt x="1236" y="1340"/>
                    <a:pt x="1568" y="1072"/>
                    <a:pt x="1568" y="668"/>
                  </a:cubicBezTo>
                  <a:cubicBezTo>
                    <a:pt x="1568" y="301"/>
                    <a:pt x="1268" y="1"/>
                    <a:pt x="90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2931;p56"/>
            <p:cNvSpPr/>
            <p:nvPr/>
          </p:nvSpPr>
          <p:spPr>
            <a:xfrm>
              <a:off x="2905575" y="1731675"/>
              <a:ext cx="16700" cy="16700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68"/>
                    <a:pt x="334" y="668"/>
                  </a:cubicBezTo>
                  <a:cubicBezTo>
                    <a:pt x="534" y="668"/>
                    <a:pt x="668" y="501"/>
                    <a:pt x="668" y="334"/>
                  </a:cubicBezTo>
                  <a:cubicBezTo>
                    <a:pt x="668" y="134"/>
                    <a:pt x="534" y="1"/>
                    <a:pt x="33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2932;p56"/>
            <p:cNvSpPr/>
            <p:nvPr/>
          </p:nvSpPr>
          <p:spPr>
            <a:xfrm>
              <a:off x="3146575" y="2225375"/>
              <a:ext cx="1268450" cy="872025"/>
            </a:xfrm>
            <a:custGeom>
              <a:avLst/>
              <a:gdLst/>
              <a:ahLst/>
              <a:cxnLst/>
              <a:rect l="l" t="t" r="r" b="b"/>
              <a:pathLst>
                <a:path w="50738" h="34881" extrusionOk="0">
                  <a:moveTo>
                    <a:pt x="50704" y="0"/>
                  </a:moveTo>
                  <a:cubicBezTo>
                    <a:pt x="42295" y="2003"/>
                    <a:pt x="33281" y="3050"/>
                    <a:pt x="24000" y="3050"/>
                  </a:cubicBezTo>
                  <a:cubicBezTo>
                    <a:pt x="16124" y="3050"/>
                    <a:pt x="8055" y="2296"/>
                    <a:pt x="1" y="734"/>
                  </a:cubicBezTo>
                  <a:lnTo>
                    <a:pt x="1" y="734"/>
                  </a:lnTo>
                  <a:lnTo>
                    <a:pt x="2002" y="31790"/>
                  </a:lnTo>
                  <a:cubicBezTo>
                    <a:pt x="10646" y="33811"/>
                    <a:pt x="18927" y="34880"/>
                    <a:pt x="27109" y="34880"/>
                  </a:cubicBezTo>
                  <a:cubicBezTo>
                    <a:pt x="34998" y="34880"/>
                    <a:pt x="42795" y="33886"/>
                    <a:pt x="50737" y="31790"/>
                  </a:cubicBezTo>
                  <a:lnTo>
                    <a:pt x="5070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2933;p56"/>
            <p:cNvSpPr/>
            <p:nvPr/>
          </p:nvSpPr>
          <p:spPr>
            <a:xfrm>
              <a:off x="3146575" y="2225375"/>
              <a:ext cx="1268450" cy="872025"/>
            </a:xfrm>
            <a:custGeom>
              <a:avLst/>
              <a:gdLst/>
              <a:ahLst/>
              <a:cxnLst/>
              <a:rect l="l" t="t" r="r" b="b"/>
              <a:pathLst>
                <a:path w="50738" h="34881" extrusionOk="0">
                  <a:moveTo>
                    <a:pt x="50704" y="0"/>
                  </a:moveTo>
                  <a:cubicBezTo>
                    <a:pt x="42295" y="2003"/>
                    <a:pt x="33281" y="3050"/>
                    <a:pt x="24000" y="3050"/>
                  </a:cubicBezTo>
                  <a:cubicBezTo>
                    <a:pt x="16124" y="3050"/>
                    <a:pt x="8055" y="2296"/>
                    <a:pt x="1" y="734"/>
                  </a:cubicBezTo>
                  <a:lnTo>
                    <a:pt x="1" y="734"/>
                  </a:lnTo>
                  <a:lnTo>
                    <a:pt x="2002" y="31790"/>
                  </a:lnTo>
                  <a:cubicBezTo>
                    <a:pt x="10646" y="33811"/>
                    <a:pt x="18927" y="34880"/>
                    <a:pt x="27109" y="34880"/>
                  </a:cubicBezTo>
                  <a:cubicBezTo>
                    <a:pt x="34998" y="34880"/>
                    <a:pt x="42795" y="33886"/>
                    <a:pt x="50737" y="31790"/>
                  </a:cubicBezTo>
                  <a:lnTo>
                    <a:pt x="50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2934;p56"/>
            <p:cNvSpPr/>
            <p:nvPr/>
          </p:nvSpPr>
          <p:spPr>
            <a:xfrm>
              <a:off x="3275850" y="2901675"/>
              <a:ext cx="1076625" cy="95375"/>
            </a:xfrm>
            <a:custGeom>
              <a:avLst/>
              <a:gdLst/>
              <a:ahLst/>
              <a:cxnLst/>
              <a:rect l="l" t="t" r="r" b="b"/>
              <a:pathLst>
                <a:path w="43065" h="3815" extrusionOk="0">
                  <a:moveTo>
                    <a:pt x="43064" y="1"/>
                  </a:moveTo>
                  <a:cubicBezTo>
                    <a:pt x="42998" y="1"/>
                    <a:pt x="42964" y="34"/>
                    <a:pt x="42931" y="34"/>
                  </a:cubicBezTo>
                  <a:lnTo>
                    <a:pt x="42631" y="168"/>
                  </a:lnTo>
                  <a:cubicBezTo>
                    <a:pt x="42364" y="234"/>
                    <a:pt x="41964" y="401"/>
                    <a:pt x="41430" y="568"/>
                  </a:cubicBezTo>
                  <a:cubicBezTo>
                    <a:pt x="40396" y="935"/>
                    <a:pt x="38861" y="1435"/>
                    <a:pt x="36960" y="1902"/>
                  </a:cubicBezTo>
                  <a:cubicBezTo>
                    <a:pt x="32332" y="3013"/>
                    <a:pt x="27562" y="3581"/>
                    <a:pt x="22808" y="3581"/>
                  </a:cubicBezTo>
                  <a:cubicBezTo>
                    <a:pt x="22421" y="3581"/>
                    <a:pt x="22035" y="3578"/>
                    <a:pt x="21649" y="3570"/>
                  </a:cubicBezTo>
                  <a:cubicBezTo>
                    <a:pt x="16479" y="3470"/>
                    <a:pt x="11342" y="2936"/>
                    <a:pt x="6305" y="2002"/>
                  </a:cubicBezTo>
                  <a:cubicBezTo>
                    <a:pt x="4370" y="1669"/>
                    <a:pt x="2769" y="1335"/>
                    <a:pt x="1701" y="1102"/>
                  </a:cubicBezTo>
                  <a:lnTo>
                    <a:pt x="467" y="868"/>
                  </a:lnTo>
                  <a:lnTo>
                    <a:pt x="134" y="802"/>
                  </a:lnTo>
                  <a:lnTo>
                    <a:pt x="0" y="802"/>
                  </a:lnTo>
                  <a:cubicBezTo>
                    <a:pt x="0" y="802"/>
                    <a:pt x="34" y="802"/>
                    <a:pt x="134" y="835"/>
                  </a:cubicBezTo>
                  <a:lnTo>
                    <a:pt x="434" y="902"/>
                  </a:lnTo>
                  <a:cubicBezTo>
                    <a:pt x="734" y="968"/>
                    <a:pt x="1168" y="1102"/>
                    <a:pt x="1701" y="1202"/>
                  </a:cubicBezTo>
                  <a:cubicBezTo>
                    <a:pt x="2769" y="1469"/>
                    <a:pt x="4337" y="1802"/>
                    <a:pt x="6271" y="2169"/>
                  </a:cubicBezTo>
                  <a:cubicBezTo>
                    <a:pt x="11342" y="3170"/>
                    <a:pt x="16479" y="3704"/>
                    <a:pt x="21649" y="3804"/>
                  </a:cubicBezTo>
                  <a:cubicBezTo>
                    <a:pt x="22020" y="3811"/>
                    <a:pt x="22390" y="3814"/>
                    <a:pt x="22760" y="3814"/>
                  </a:cubicBezTo>
                  <a:cubicBezTo>
                    <a:pt x="27555" y="3814"/>
                    <a:pt x="32317" y="3215"/>
                    <a:pt x="36993" y="2069"/>
                  </a:cubicBezTo>
                  <a:cubicBezTo>
                    <a:pt x="38494" y="1669"/>
                    <a:pt x="39995" y="1202"/>
                    <a:pt x="41463" y="668"/>
                  </a:cubicBezTo>
                  <a:cubicBezTo>
                    <a:pt x="41964" y="468"/>
                    <a:pt x="42364" y="301"/>
                    <a:pt x="42631" y="201"/>
                  </a:cubicBezTo>
                  <a:lnTo>
                    <a:pt x="42931" y="68"/>
                  </a:lnTo>
                  <a:cubicBezTo>
                    <a:pt x="42964" y="34"/>
                    <a:pt x="43031" y="34"/>
                    <a:pt x="4306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2935;p56"/>
            <p:cNvSpPr/>
            <p:nvPr/>
          </p:nvSpPr>
          <p:spPr>
            <a:xfrm>
              <a:off x="3602750" y="2644200"/>
              <a:ext cx="155125" cy="298725"/>
            </a:xfrm>
            <a:custGeom>
              <a:avLst/>
              <a:gdLst/>
              <a:ahLst/>
              <a:cxnLst/>
              <a:rect l="l" t="t" r="r" b="b"/>
              <a:pathLst>
                <a:path w="6205" h="11949" extrusionOk="0">
                  <a:moveTo>
                    <a:pt x="3102" y="1"/>
                  </a:moveTo>
                  <a:cubicBezTo>
                    <a:pt x="2060" y="1"/>
                    <a:pt x="1018" y="109"/>
                    <a:pt x="0" y="326"/>
                  </a:cubicBezTo>
                  <a:lnTo>
                    <a:pt x="0" y="11367"/>
                  </a:lnTo>
                  <a:cubicBezTo>
                    <a:pt x="1106" y="11754"/>
                    <a:pt x="2263" y="11948"/>
                    <a:pt x="3421" y="11948"/>
                  </a:cubicBezTo>
                  <a:cubicBezTo>
                    <a:pt x="4357" y="11948"/>
                    <a:pt x="5294" y="11821"/>
                    <a:pt x="6205" y="11568"/>
                  </a:cubicBezTo>
                  <a:lnTo>
                    <a:pt x="6205" y="326"/>
                  </a:lnTo>
                  <a:cubicBezTo>
                    <a:pt x="5187" y="109"/>
                    <a:pt x="4145" y="1"/>
                    <a:pt x="3102" y="1"/>
                  </a:cubicBez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2936;p56"/>
            <p:cNvSpPr/>
            <p:nvPr/>
          </p:nvSpPr>
          <p:spPr>
            <a:xfrm>
              <a:off x="3839575" y="2494725"/>
              <a:ext cx="170150" cy="441175"/>
            </a:xfrm>
            <a:custGeom>
              <a:avLst/>
              <a:gdLst/>
              <a:ahLst/>
              <a:cxnLst/>
              <a:rect l="l" t="t" r="r" b="b"/>
              <a:pathLst>
                <a:path w="6806" h="17647" extrusionOk="0">
                  <a:moveTo>
                    <a:pt x="6806" y="16879"/>
                  </a:moveTo>
                  <a:lnTo>
                    <a:pt x="6769" y="16903"/>
                  </a:lnTo>
                  <a:lnTo>
                    <a:pt x="6769" y="16903"/>
                  </a:lnTo>
                  <a:cubicBezTo>
                    <a:pt x="6782" y="16898"/>
                    <a:pt x="6794" y="16891"/>
                    <a:pt x="6806" y="16879"/>
                  </a:cubicBezTo>
                  <a:close/>
                  <a:moveTo>
                    <a:pt x="3366" y="1"/>
                  </a:moveTo>
                  <a:cubicBezTo>
                    <a:pt x="2277" y="1"/>
                    <a:pt x="1185" y="101"/>
                    <a:pt x="101" y="301"/>
                  </a:cubicBezTo>
                  <a:lnTo>
                    <a:pt x="1" y="301"/>
                  </a:lnTo>
                  <a:lnTo>
                    <a:pt x="1" y="634"/>
                  </a:lnTo>
                  <a:cubicBezTo>
                    <a:pt x="101" y="7172"/>
                    <a:pt x="167" y="13043"/>
                    <a:pt x="234" y="17280"/>
                  </a:cubicBezTo>
                  <a:lnTo>
                    <a:pt x="234" y="17346"/>
                  </a:lnTo>
                  <a:lnTo>
                    <a:pt x="301" y="17346"/>
                  </a:lnTo>
                  <a:cubicBezTo>
                    <a:pt x="1202" y="17547"/>
                    <a:pt x="2136" y="17647"/>
                    <a:pt x="3036" y="17647"/>
                  </a:cubicBezTo>
                  <a:cubicBezTo>
                    <a:pt x="3737" y="17647"/>
                    <a:pt x="4437" y="17580"/>
                    <a:pt x="5138" y="17446"/>
                  </a:cubicBezTo>
                  <a:cubicBezTo>
                    <a:pt x="5571" y="17346"/>
                    <a:pt x="5972" y="17246"/>
                    <a:pt x="6372" y="17080"/>
                  </a:cubicBezTo>
                  <a:lnTo>
                    <a:pt x="6705" y="16946"/>
                  </a:lnTo>
                  <a:lnTo>
                    <a:pt x="6769" y="16903"/>
                  </a:lnTo>
                  <a:lnTo>
                    <a:pt x="6769" y="16903"/>
                  </a:lnTo>
                  <a:cubicBezTo>
                    <a:pt x="6745" y="16913"/>
                    <a:pt x="6716" y="16913"/>
                    <a:pt x="6672" y="16913"/>
                  </a:cubicBezTo>
                  <a:lnTo>
                    <a:pt x="6372" y="17046"/>
                  </a:lnTo>
                  <a:cubicBezTo>
                    <a:pt x="5972" y="17180"/>
                    <a:pt x="5538" y="17280"/>
                    <a:pt x="5138" y="17346"/>
                  </a:cubicBezTo>
                  <a:cubicBezTo>
                    <a:pt x="4437" y="17480"/>
                    <a:pt x="3770" y="17547"/>
                    <a:pt x="3070" y="17547"/>
                  </a:cubicBezTo>
                  <a:cubicBezTo>
                    <a:pt x="2192" y="17514"/>
                    <a:pt x="1282" y="17418"/>
                    <a:pt x="434" y="17228"/>
                  </a:cubicBezTo>
                  <a:lnTo>
                    <a:pt x="434" y="17228"/>
                  </a:lnTo>
                  <a:cubicBezTo>
                    <a:pt x="367" y="13028"/>
                    <a:pt x="301" y="7146"/>
                    <a:pt x="234" y="634"/>
                  </a:cubicBezTo>
                  <a:lnTo>
                    <a:pt x="234" y="521"/>
                  </a:lnTo>
                  <a:lnTo>
                    <a:pt x="234" y="521"/>
                  </a:lnTo>
                  <a:cubicBezTo>
                    <a:pt x="1280" y="313"/>
                    <a:pt x="2333" y="209"/>
                    <a:pt x="3386" y="209"/>
                  </a:cubicBezTo>
                  <a:cubicBezTo>
                    <a:pt x="4429" y="209"/>
                    <a:pt x="5472" y="311"/>
                    <a:pt x="6507" y="515"/>
                  </a:cubicBezTo>
                  <a:lnTo>
                    <a:pt x="6507" y="515"/>
                  </a:lnTo>
                  <a:cubicBezTo>
                    <a:pt x="6606" y="5218"/>
                    <a:pt x="6639" y="9324"/>
                    <a:pt x="6705" y="12209"/>
                  </a:cubicBezTo>
                  <a:cubicBezTo>
                    <a:pt x="6739" y="13677"/>
                    <a:pt x="6772" y="14845"/>
                    <a:pt x="6772" y="15645"/>
                  </a:cubicBezTo>
                  <a:cubicBezTo>
                    <a:pt x="6806" y="16045"/>
                    <a:pt x="6806" y="16346"/>
                    <a:pt x="6806" y="16579"/>
                  </a:cubicBezTo>
                  <a:lnTo>
                    <a:pt x="6806" y="12243"/>
                  </a:lnTo>
                  <a:cubicBezTo>
                    <a:pt x="6772" y="9307"/>
                    <a:pt x="6739" y="5171"/>
                    <a:pt x="6705" y="401"/>
                  </a:cubicBezTo>
                  <a:lnTo>
                    <a:pt x="6705" y="301"/>
                  </a:lnTo>
                  <a:lnTo>
                    <a:pt x="6605" y="301"/>
                  </a:lnTo>
                  <a:cubicBezTo>
                    <a:pt x="5538" y="101"/>
                    <a:pt x="4454" y="1"/>
                    <a:pt x="336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2937;p56"/>
            <p:cNvSpPr/>
            <p:nvPr/>
          </p:nvSpPr>
          <p:spPr>
            <a:xfrm>
              <a:off x="4093100" y="2441150"/>
              <a:ext cx="155125" cy="466775"/>
            </a:xfrm>
            <a:custGeom>
              <a:avLst/>
              <a:gdLst/>
              <a:ahLst/>
              <a:cxnLst/>
              <a:rect l="l" t="t" r="r" b="b"/>
              <a:pathLst>
                <a:path w="6205" h="18671" extrusionOk="0">
                  <a:moveTo>
                    <a:pt x="3102" y="0"/>
                  </a:moveTo>
                  <a:cubicBezTo>
                    <a:pt x="2060" y="0"/>
                    <a:pt x="1018" y="126"/>
                    <a:pt x="0" y="376"/>
                  </a:cubicBezTo>
                  <a:lnTo>
                    <a:pt x="0" y="18622"/>
                  </a:lnTo>
                  <a:cubicBezTo>
                    <a:pt x="532" y="18652"/>
                    <a:pt x="1054" y="18670"/>
                    <a:pt x="1562" y="18670"/>
                  </a:cubicBezTo>
                  <a:cubicBezTo>
                    <a:pt x="3317" y="18670"/>
                    <a:pt x="4911" y="18453"/>
                    <a:pt x="6205" y="17755"/>
                  </a:cubicBezTo>
                  <a:lnTo>
                    <a:pt x="6205" y="376"/>
                  </a:lnTo>
                  <a:cubicBezTo>
                    <a:pt x="5187" y="126"/>
                    <a:pt x="4145" y="0"/>
                    <a:pt x="3102" y="0"/>
                  </a:cubicBez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2938;p56"/>
            <p:cNvSpPr/>
            <p:nvPr/>
          </p:nvSpPr>
          <p:spPr>
            <a:xfrm>
              <a:off x="3359225" y="2726725"/>
              <a:ext cx="155975" cy="185000"/>
            </a:xfrm>
            <a:custGeom>
              <a:avLst/>
              <a:gdLst/>
              <a:ahLst/>
              <a:cxnLst/>
              <a:rect l="l" t="t" r="r" b="b"/>
              <a:pathLst>
                <a:path w="6239" h="7400" extrusionOk="0">
                  <a:moveTo>
                    <a:pt x="937" y="0"/>
                  </a:moveTo>
                  <a:cubicBezTo>
                    <a:pt x="658" y="0"/>
                    <a:pt x="379" y="9"/>
                    <a:pt x="101" y="27"/>
                  </a:cubicBezTo>
                  <a:lnTo>
                    <a:pt x="1" y="27"/>
                  </a:lnTo>
                  <a:lnTo>
                    <a:pt x="1" y="6432"/>
                  </a:lnTo>
                  <a:lnTo>
                    <a:pt x="34" y="6432"/>
                  </a:lnTo>
                  <a:cubicBezTo>
                    <a:pt x="835" y="6765"/>
                    <a:pt x="1669" y="6999"/>
                    <a:pt x="2503" y="7099"/>
                  </a:cubicBezTo>
                  <a:cubicBezTo>
                    <a:pt x="3237" y="7232"/>
                    <a:pt x="3904" y="7266"/>
                    <a:pt x="4437" y="7333"/>
                  </a:cubicBezTo>
                  <a:cubicBezTo>
                    <a:pt x="4838" y="7366"/>
                    <a:pt x="5271" y="7399"/>
                    <a:pt x="5672" y="7399"/>
                  </a:cubicBezTo>
                  <a:lnTo>
                    <a:pt x="6139" y="7399"/>
                  </a:lnTo>
                  <a:cubicBezTo>
                    <a:pt x="5972" y="7366"/>
                    <a:pt x="5838" y="7333"/>
                    <a:pt x="5672" y="7333"/>
                  </a:cubicBezTo>
                  <a:lnTo>
                    <a:pt x="4437" y="7232"/>
                  </a:lnTo>
                  <a:cubicBezTo>
                    <a:pt x="3904" y="7166"/>
                    <a:pt x="3237" y="7099"/>
                    <a:pt x="2503" y="6966"/>
                  </a:cubicBezTo>
                  <a:cubicBezTo>
                    <a:pt x="1725" y="6836"/>
                    <a:pt x="916" y="6612"/>
                    <a:pt x="168" y="6324"/>
                  </a:cubicBezTo>
                  <a:lnTo>
                    <a:pt x="168" y="6324"/>
                  </a:lnTo>
                  <a:lnTo>
                    <a:pt x="168" y="223"/>
                  </a:lnTo>
                  <a:lnTo>
                    <a:pt x="168" y="223"/>
                  </a:lnTo>
                  <a:cubicBezTo>
                    <a:pt x="369" y="214"/>
                    <a:pt x="571" y="210"/>
                    <a:pt x="773" y="210"/>
                  </a:cubicBezTo>
                  <a:cubicBezTo>
                    <a:pt x="2565" y="210"/>
                    <a:pt x="4362" y="545"/>
                    <a:pt x="6005" y="1214"/>
                  </a:cubicBezTo>
                  <a:lnTo>
                    <a:pt x="6005" y="1214"/>
                  </a:lnTo>
                  <a:cubicBezTo>
                    <a:pt x="6006" y="2994"/>
                    <a:pt x="6039" y="4541"/>
                    <a:pt x="6039" y="5631"/>
                  </a:cubicBezTo>
                  <a:cubicBezTo>
                    <a:pt x="6072" y="6165"/>
                    <a:pt x="6039" y="6599"/>
                    <a:pt x="6072" y="6899"/>
                  </a:cubicBezTo>
                  <a:cubicBezTo>
                    <a:pt x="6105" y="7199"/>
                    <a:pt x="6105" y="7366"/>
                    <a:pt x="6105" y="7366"/>
                  </a:cubicBezTo>
                  <a:cubicBezTo>
                    <a:pt x="6139" y="7232"/>
                    <a:pt x="6139" y="7066"/>
                    <a:pt x="6172" y="6932"/>
                  </a:cubicBezTo>
                  <a:cubicBezTo>
                    <a:pt x="6205" y="6599"/>
                    <a:pt x="6205" y="6198"/>
                    <a:pt x="6205" y="5665"/>
                  </a:cubicBezTo>
                  <a:cubicBezTo>
                    <a:pt x="6205" y="4531"/>
                    <a:pt x="6239" y="2996"/>
                    <a:pt x="6239" y="1128"/>
                  </a:cubicBezTo>
                  <a:lnTo>
                    <a:pt x="6239" y="1061"/>
                  </a:lnTo>
                  <a:lnTo>
                    <a:pt x="6172" y="1061"/>
                  </a:lnTo>
                  <a:cubicBezTo>
                    <a:pt x="4526" y="368"/>
                    <a:pt x="2731" y="0"/>
                    <a:pt x="93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2939;p56"/>
            <p:cNvSpPr/>
            <p:nvPr/>
          </p:nvSpPr>
          <p:spPr>
            <a:xfrm>
              <a:off x="3377575" y="2494725"/>
              <a:ext cx="206850" cy="14525"/>
            </a:xfrm>
            <a:custGeom>
              <a:avLst/>
              <a:gdLst/>
              <a:ahLst/>
              <a:cxnLst/>
              <a:rect l="l" t="t" r="r" b="b"/>
              <a:pathLst>
                <a:path w="8274" h="581" extrusionOk="0">
                  <a:moveTo>
                    <a:pt x="1" y="1"/>
                  </a:moveTo>
                  <a:cubicBezTo>
                    <a:pt x="368" y="134"/>
                    <a:pt x="801" y="201"/>
                    <a:pt x="1202" y="234"/>
                  </a:cubicBezTo>
                  <a:cubicBezTo>
                    <a:pt x="1936" y="334"/>
                    <a:pt x="2970" y="434"/>
                    <a:pt x="4104" y="501"/>
                  </a:cubicBezTo>
                  <a:cubicBezTo>
                    <a:pt x="5271" y="568"/>
                    <a:pt x="6305" y="568"/>
                    <a:pt x="7073" y="568"/>
                  </a:cubicBezTo>
                  <a:cubicBezTo>
                    <a:pt x="7180" y="577"/>
                    <a:pt x="7287" y="581"/>
                    <a:pt x="7394" y="581"/>
                  </a:cubicBezTo>
                  <a:cubicBezTo>
                    <a:pt x="7687" y="581"/>
                    <a:pt x="7980" y="550"/>
                    <a:pt x="8273" y="501"/>
                  </a:cubicBezTo>
                  <a:cubicBezTo>
                    <a:pt x="7873" y="434"/>
                    <a:pt x="7439" y="434"/>
                    <a:pt x="7039" y="434"/>
                  </a:cubicBezTo>
                  <a:cubicBezTo>
                    <a:pt x="6305" y="401"/>
                    <a:pt x="5271" y="368"/>
                    <a:pt x="4137" y="301"/>
                  </a:cubicBezTo>
                  <a:cubicBezTo>
                    <a:pt x="3003" y="234"/>
                    <a:pt x="1969" y="134"/>
                    <a:pt x="1202" y="67"/>
                  </a:cubicBezTo>
                  <a:cubicBezTo>
                    <a:pt x="801" y="34"/>
                    <a:pt x="401" y="1"/>
                    <a:pt x="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2940;p56"/>
            <p:cNvSpPr/>
            <p:nvPr/>
          </p:nvSpPr>
          <p:spPr>
            <a:xfrm>
              <a:off x="3379250" y="2526625"/>
              <a:ext cx="181825" cy="15450"/>
            </a:xfrm>
            <a:custGeom>
              <a:avLst/>
              <a:gdLst/>
              <a:ahLst/>
              <a:cxnLst/>
              <a:rect l="l" t="t" r="r" b="b"/>
              <a:pathLst>
                <a:path w="7273" h="618" extrusionOk="0">
                  <a:moveTo>
                    <a:pt x="547" y="1"/>
                  </a:moveTo>
                  <a:cubicBezTo>
                    <a:pt x="367" y="1"/>
                    <a:pt x="184" y="9"/>
                    <a:pt x="1" y="26"/>
                  </a:cubicBezTo>
                  <a:cubicBezTo>
                    <a:pt x="367" y="126"/>
                    <a:pt x="701" y="159"/>
                    <a:pt x="1068" y="192"/>
                  </a:cubicBezTo>
                  <a:cubicBezTo>
                    <a:pt x="1735" y="259"/>
                    <a:pt x="2636" y="359"/>
                    <a:pt x="3636" y="426"/>
                  </a:cubicBezTo>
                  <a:cubicBezTo>
                    <a:pt x="4637" y="493"/>
                    <a:pt x="5538" y="559"/>
                    <a:pt x="6205" y="593"/>
                  </a:cubicBezTo>
                  <a:cubicBezTo>
                    <a:pt x="6388" y="609"/>
                    <a:pt x="6564" y="618"/>
                    <a:pt x="6739" y="618"/>
                  </a:cubicBezTo>
                  <a:cubicBezTo>
                    <a:pt x="6914" y="618"/>
                    <a:pt x="7089" y="609"/>
                    <a:pt x="7272" y="593"/>
                  </a:cubicBezTo>
                  <a:cubicBezTo>
                    <a:pt x="6939" y="493"/>
                    <a:pt x="6572" y="459"/>
                    <a:pt x="6205" y="426"/>
                  </a:cubicBezTo>
                  <a:cubicBezTo>
                    <a:pt x="5571" y="359"/>
                    <a:pt x="4671" y="259"/>
                    <a:pt x="3670" y="192"/>
                  </a:cubicBezTo>
                  <a:cubicBezTo>
                    <a:pt x="2636" y="126"/>
                    <a:pt x="1735" y="59"/>
                    <a:pt x="1068" y="26"/>
                  </a:cubicBezTo>
                  <a:cubicBezTo>
                    <a:pt x="901" y="9"/>
                    <a:pt x="726" y="1"/>
                    <a:pt x="54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2941;p56"/>
            <p:cNvSpPr/>
            <p:nvPr/>
          </p:nvSpPr>
          <p:spPr>
            <a:xfrm>
              <a:off x="3327550" y="2431350"/>
              <a:ext cx="300225" cy="154300"/>
            </a:xfrm>
            <a:custGeom>
              <a:avLst/>
              <a:gdLst/>
              <a:ahLst/>
              <a:cxnLst/>
              <a:rect l="l" t="t" r="r" b="b"/>
              <a:pathLst>
                <a:path w="12009" h="6172" extrusionOk="0">
                  <a:moveTo>
                    <a:pt x="401" y="0"/>
                  </a:moveTo>
                  <a:lnTo>
                    <a:pt x="267" y="101"/>
                  </a:lnTo>
                  <a:lnTo>
                    <a:pt x="267" y="801"/>
                  </a:lnTo>
                  <a:lnTo>
                    <a:pt x="234" y="1502"/>
                  </a:lnTo>
                  <a:cubicBezTo>
                    <a:pt x="201" y="1969"/>
                    <a:pt x="201" y="2402"/>
                    <a:pt x="167" y="2869"/>
                  </a:cubicBezTo>
                  <a:cubicBezTo>
                    <a:pt x="100" y="3770"/>
                    <a:pt x="67" y="4637"/>
                    <a:pt x="0" y="5471"/>
                  </a:cubicBezTo>
                  <a:lnTo>
                    <a:pt x="0" y="5571"/>
                  </a:lnTo>
                  <a:lnTo>
                    <a:pt x="100" y="5571"/>
                  </a:lnTo>
                  <a:cubicBezTo>
                    <a:pt x="3436" y="5938"/>
                    <a:pt x="6338" y="6105"/>
                    <a:pt x="8373" y="6138"/>
                  </a:cubicBezTo>
                  <a:lnTo>
                    <a:pt x="10775" y="6138"/>
                  </a:lnTo>
                  <a:lnTo>
                    <a:pt x="8373" y="6038"/>
                  </a:lnTo>
                  <a:cubicBezTo>
                    <a:pt x="6359" y="5972"/>
                    <a:pt x="3529" y="5808"/>
                    <a:pt x="238" y="5417"/>
                  </a:cubicBezTo>
                  <a:lnTo>
                    <a:pt x="238" y="5417"/>
                  </a:lnTo>
                  <a:cubicBezTo>
                    <a:pt x="272" y="4610"/>
                    <a:pt x="335" y="3772"/>
                    <a:pt x="367" y="2903"/>
                  </a:cubicBezTo>
                  <a:cubicBezTo>
                    <a:pt x="401" y="2469"/>
                    <a:pt x="434" y="2002"/>
                    <a:pt x="467" y="1535"/>
                  </a:cubicBezTo>
                  <a:cubicBezTo>
                    <a:pt x="467" y="1301"/>
                    <a:pt x="501" y="1068"/>
                    <a:pt x="501" y="834"/>
                  </a:cubicBezTo>
                  <a:lnTo>
                    <a:pt x="534" y="501"/>
                  </a:lnTo>
                  <a:lnTo>
                    <a:pt x="534" y="283"/>
                  </a:lnTo>
                  <a:lnTo>
                    <a:pt x="534" y="283"/>
                  </a:lnTo>
                  <a:cubicBezTo>
                    <a:pt x="4053" y="706"/>
                    <a:pt x="7572" y="905"/>
                    <a:pt x="11118" y="905"/>
                  </a:cubicBezTo>
                  <a:cubicBezTo>
                    <a:pt x="11358" y="905"/>
                    <a:pt x="11598" y="904"/>
                    <a:pt x="11838" y="902"/>
                  </a:cubicBezTo>
                  <a:lnTo>
                    <a:pt x="11838" y="902"/>
                  </a:lnTo>
                  <a:cubicBezTo>
                    <a:pt x="11773" y="2491"/>
                    <a:pt x="11708" y="3789"/>
                    <a:pt x="11675" y="4704"/>
                  </a:cubicBezTo>
                  <a:cubicBezTo>
                    <a:pt x="11642" y="5171"/>
                    <a:pt x="11609" y="5538"/>
                    <a:pt x="11609" y="5805"/>
                  </a:cubicBezTo>
                  <a:lnTo>
                    <a:pt x="11609" y="6172"/>
                  </a:lnTo>
                  <a:cubicBezTo>
                    <a:pt x="11642" y="6038"/>
                    <a:pt x="11675" y="5905"/>
                    <a:pt x="11675" y="5771"/>
                  </a:cubicBezTo>
                  <a:cubicBezTo>
                    <a:pt x="11675" y="5538"/>
                    <a:pt x="11709" y="5171"/>
                    <a:pt x="11742" y="4737"/>
                  </a:cubicBezTo>
                  <a:cubicBezTo>
                    <a:pt x="11809" y="3770"/>
                    <a:pt x="11909" y="2436"/>
                    <a:pt x="12009" y="801"/>
                  </a:cubicBezTo>
                  <a:lnTo>
                    <a:pt x="12009" y="701"/>
                  </a:lnTo>
                  <a:lnTo>
                    <a:pt x="11942" y="701"/>
                  </a:lnTo>
                  <a:cubicBezTo>
                    <a:pt x="8073" y="701"/>
                    <a:pt x="4237" y="467"/>
                    <a:pt x="40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2942;p56"/>
            <p:cNvSpPr/>
            <p:nvPr/>
          </p:nvSpPr>
          <p:spPr>
            <a:xfrm>
              <a:off x="3617750" y="2585625"/>
              <a:ext cx="35900" cy="58400"/>
            </a:xfrm>
            <a:custGeom>
              <a:avLst/>
              <a:gdLst/>
              <a:ahLst/>
              <a:cxnLst/>
              <a:rect l="l" t="t" r="r" b="b"/>
              <a:pathLst>
                <a:path w="1436" h="2336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434"/>
                    <a:pt x="368" y="868"/>
                    <a:pt x="634" y="1235"/>
                  </a:cubicBezTo>
                  <a:cubicBezTo>
                    <a:pt x="835" y="1635"/>
                    <a:pt x="1101" y="2002"/>
                    <a:pt x="1435" y="2336"/>
                  </a:cubicBezTo>
                  <a:cubicBezTo>
                    <a:pt x="1302" y="1902"/>
                    <a:pt x="1101" y="1502"/>
                    <a:pt x="835" y="1135"/>
                  </a:cubicBezTo>
                  <a:cubicBezTo>
                    <a:pt x="601" y="701"/>
                    <a:pt x="334" y="334"/>
                    <a:pt x="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2943;p56"/>
            <p:cNvSpPr/>
            <p:nvPr/>
          </p:nvSpPr>
          <p:spPr>
            <a:xfrm>
              <a:off x="1964900" y="1634100"/>
              <a:ext cx="869825" cy="1261775"/>
            </a:xfrm>
            <a:custGeom>
              <a:avLst/>
              <a:gdLst/>
              <a:ahLst/>
              <a:cxnLst/>
              <a:rect l="l" t="t" r="r" b="b"/>
              <a:pathLst>
                <a:path w="34793" h="50471" extrusionOk="0">
                  <a:moveTo>
                    <a:pt x="1" y="1"/>
                  </a:moveTo>
                  <a:lnTo>
                    <a:pt x="5305" y="31957"/>
                  </a:lnTo>
                  <a:cubicBezTo>
                    <a:pt x="5305" y="31957"/>
                    <a:pt x="13344" y="47068"/>
                    <a:pt x="34792" y="50470"/>
                  </a:cubicBezTo>
                  <a:lnTo>
                    <a:pt x="31323" y="21917"/>
                  </a:lnTo>
                  <a:cubicBezTo>
                    <a:pt x="31323" y="21917"/>
                    <a:pt x="11509" y="15779"/>
                    <a:pt x="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2944;p56"/>
            <p:cNvSpPr/>
            <p:nvPr/>
          </p:nvSpPr>
          <p:spPr>
            <a:xfrm>
              <a:off x="1964900" y="1634100"/>
              <a:ext cx="869825" cy="1261775"/>
            </a:xfrm>
            <a:custGeom>
              <a:avLst/>
              <a:gdLst/>
              <a:ahLst/>
              <a:cxnLst/>
              <a:rect l="l" t="t" r="r" b="b"/>
              <a:pathLst>
                <a:path w="34793" h="50471" extrusionOk="0">
                  <a:moveTo>
                    <a:pt x="1" y="1"/>
                  </a:moveTo>
                  <a:lnTo>
                    <a:pt x="5305" y="31957"/>
                  </a:lnTo>
                  <a:cubicBezTo>
                    <a:pt x="5305" y="31957"/>
                    <a:pt x="13344" y="47068"/>
                    <a:pt x="34792" y="50470"/>
                  </a:cubicBezTo>
                  <a:lnTo>
                    <a:pt x="31323" y="21917"/>
                  </a:lnTo>
                  <a:cubicBezTo>
                    <a:pt x="31323" y="21917"/>
                    <a:pt x="11509" y="1577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2945;p56"/>
            <p:cNvSpPr/>
            <p:nvPr/>
          </p:nvSpPr>
          <p:spPr>
            <a:xfrm>
              <a:off x="2034125" y="1850100"/>
              <a:ext cx="731375" cy="988225"/>
            </a:xfrm>
            <a:custGeom>
              <a:avLst/>
              <a:gdLst/>
              <a:ahLst/>
              <a:cxnLst/>
              <a:rect l="l" t="t" r="r" b="b"/>
              <a:pathLst>
                <a:path w="29255" h="39529" extrusionOk="0">
                  <a:moveTo>
                    <a:pt x="0" y="0"/>
                  </a:moveTo>
                  <a:cubicBezTo>
                    <a:pt x="0" y="34"/>
                    <a:pt x="0" y="67"/>
                    <a:pt x="0" y="101"/>
                  </a:cubicBezTo>
                  <a:lnTo>
                    <a:pt x="34" y="434"/>
                  </a:lnTo>
                  <a:lnTo>
                    <a:pt x="234" y="1668"/>
                  </a:lnTo>
                  <a:cubicBezTo>
                    <a:pt x="367" y="2769"/>
                    <a:pt x="634" y="4337"/>
                    <a:pt x="901" y="6272"/>
                  </a:cubicBezTo>
                  <a:lnTo>
                    <a:pt x="3336" y="21916"/>
                  </a:lnTo>
                  <a:cubicBezTo>
                    <a:pt x="4137" y="23351"/>
                    <a:pt x="5104" y="24685"/>
                    <a:pt x="6205" y="25919"/>
                  </a:cubicBezTo>
                  <a:cubicBezTo>
                    <a:pt x="8540" y="28588"/>
                    <a:pt x="11208" y="30889"/>
                    <a:pt x="14177" y="32824"/>
                  </a:cubicBezTo>
                  <a:cubicBezTo>
                    <a:pt x="15545" y="33691"/>
                    <a:pt x="16879" y="34458"/>
                    <a:pt x="18147" y="35192"/>
                  </a:cubicBezTo>
                  <a:cubicBezTo>
                    <a:pt x="19381" y="35893"/>
                    <a:pt x="20649" y="36427"/>
                    <a:pt x="21749" y="36927"/>
                  </a:cubicBezTo>
                  <a:cubicBezTo>
                    <a:pt x="22316" y="37160"/>
                    <a:pt x="22850" y="37394"/>
                    <a:pt x="23384" y="37594"/>
                  </a:cubicBezTo>
                  <a:lnTo>
                    <a:pt x="24818" y="38128"/>
                  </a:lnTo>
                  <a:cubicBezTo>
                    <a:pt x="25719" y="38528"/>
                    <a:pt x="26553" y="38728"/>
                    <a:pt x="27187" y="38928"/>
                  </a:cubicBezTo>
                  <a:lnTo>
                    <a:pt x="28688" y="39395"/>
                  </a:lnTo>
                  <a:lnTo>
                    <a:pt x="28904" y="39445"/>
                  </a:lnTo>
                  <a:lnTo>
                    <a:pt x="28754" y="39395"/>
                  </a:lnTo>
                  <a:lnTo>
                    <a:pt x="27253" y="38895"/>
                  </a:lnTo>
                  <a:cubicBezTo>
                    <a:pt x="26619" y="38662"/>
                    <a:pt x="25819" y="38428"/>
                    <a:pt x="24918" y="38061"/>
                  </a:cubicBezTo>
                  <a:lnTo>
                    <a:pt x="23451" y="37494"/>
                  </a:lnTo>
                  <a:cubicBezTo>
                    <a:pt x="22950" y="37294"/>
                    <a:pt x="22416" y="37060"/>
                    <a:pt x="21849" y="36793"/>
                  </a:cubicBezTo>
                  <a:cubicBezTo>
                    <a:pt x="20749" y="36293"/>
                    <a:pt x="19548" y="35693"/>
                    <a:pt x="18280" y="35026"/>
                  </a:cubicBezTo>
                  <a:cubicBezTo>
                    <a:pt x="16979" y="34392"/>
                    <a:pt x="15678" y="33558"/>
                    <a:pt x="14311" y="32691"/>
                  </a:cubicBezTo>
                  <a:cubicBezTo>
                    <a:pt x="11375" y="30756"/>
                    <a:pt x="8740" y="28454"/>
                    <a:pt x="6405" y="25819"/>
                  </a:cubicBezTo>
                  <a:cubicBezTo>
                    <a:pt x="5304" y="24585"/>
                    <a:pt x="4370" y="23284"/>
                    <a:pt x="3570" y="21849"/>
                  </a:cubicBezTo>
                  <a:lnTo>
                    <a:pt x="3570" y="21883"/>
                  </a:lnTo>
                  <a:cubicBezTo>
                    <a:pt x="2569" y="15645"/>
                    <a:pt x="1668" y="10174"/>
                    <a:pt x="1068" y="6272"/>
                  </a:cubicBezTo>
                  <a:cubicBezTo>
                    <a:pt x="734" y="4337"/>
                    <a:pt x="467" y="2769"/>
                    <a:pt x="301" y="1668"/>
                  </a:cubicBezTo>
                  <a:lnTo>
                    <a:pt x="101" y="434"/>
                  </a:lnTo>
                  <a:lnTo>
                    <a:pt x="34" y="101"/>
                  </a:lnTo>
                  <a:cubicBezTo>
                    <a:pt x="34" y="67"/>
                    <a:pt x="0" y="34"/>
                    <a:pt x="0" y="0"/>
                  </a:cubicBezTo>
                  <a:close/>
                  <a:moveTo>
                    <a:pt x="28904" y="39445"/>
                  </a:moveTo>
                  <a:lnTo>
                    <a:pt x="29155" y="39529"/>
                  </a:lnTo>
                  <a:lnTo>
                    <a:pt x="29255" y="39529"/>
                  </a:lnTo>
                  <a:lnTo>
                    <a:pt x="29121" y="39495"/>
                  </a:lnTo>
                  <a:lnTo>
                    <a:pt x="28904" y="39445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2946;p56"/>
            <p:cNvSpPr/>
            <p:nvPr/>
          </p:nvSpPr>
          <p:spPr>
            <a:xfrm>
              <a:off x="2080000" y="2026900"/>
              <a:ext cx="637975" cy="668825"/>
            </a:xfrm>
            <a:custGeom>
              <a:avLst/>
              <a:gdLst/>
              <a:ahLst/>
              <a:cxnLst/>
              <a:rect l="l" t="t" r="r" b="b"/>
              <a:pathLst>
                <a:path w="25519" h="26753" extrusionOk="0">
                  <a:moveTo>
                    <a:pt x="1034" y="0"/>
                  </a:moveTo>
                  <a:lnTo>
                    <a:pt x="967" y="200"/>
                  </a:lnTo>
                  <a:cubicBezTo>
                    <a:pt x="667" y="1601"/>
                    <a:pt x="400" y="2736"/>
                    <a:pt x="234" y="3536"/>
                  </a:cubicBezTo>
                  <a:lnTo>
                    <a:pt x="67" y="4403"/>
                  </a:lnTo>
                  <a:cubicBezTo>
                    <a:pt x="33" y="4470"/>
                    <a:pt x="33" y="4570"/>
                    <a:pt x="0" y="4637"/>
                  </a:cubicBezTo>
                  <a:lnTo>
                    <a:pt x="0" y="4704"/>
                  </a:lnTo>
                  <a:cubicBezTo>
                    <a:pt x="33" y="4704"/>
                    <a:pt x="33" y="4670"/>
                    <a:pt x="33" y="4637"/>
                  </a:cubicBezTo>
                  <a:lnTo>
                    <a:pt x="100" y="4403"/>
                  </a:lnTo>
                  <a:cubicBezTo>
                    <a:pt x="134" y="4203"/>
                    <a:pt x="234" y="3903"/>
                    <a:pt x="300" y="3536"/>
                  </a:cubicBezTo>
                  <a:cubicBezTo>
                    <a:pt x="492" y="2768"/>
                    <a:pt x="746" y="1724"/>
                    <a:pt x="1061" y="373"/>
                  </a:cubicBezTo>
                  <a:lnTo>
                    <a:pt x="1061" y="373"/>
                  </a:lnTo>
                  <a:cubicBezTo>
                    <a:pt x="2291" y="3930"/>
                    <a:pt x="4157" y="9299"/>
                    <a:pt x="6344" y="15599"/>
                  </a:cubicBezTo>
                  <a:lnTo>
                    <a:pt x="6344" y="15599"/>
                  </a:lnTo>
                  <a:lnTo>
                    <a:pt x="6338" y="15611"/>
                  </a:lnTo>
                  <a:lnTo>
                    <a:pt x="6348" y="15611"/>
                  </a:lnTo>
                  <a:cubicBezTo>
                    <a:pt x="6356" y="15634"/>
                    <a:pt x="6364" y="15656"/>
                    <a:pt x="6371" y="15678"/>
                  </a:cubicBezTo>
                  <a:lnTo>
                    <a:pt x="6471" y="15912"/>
                  </a:lnTo>
                  <a:lnTo>
                    <a:pt x="6571" y="15711"/>
                  </a:lnTo>
                  <a:lnTo>
                    <a:pt x="9023" y="10839"/>
                  </a:lnTo>
                  <a:lnTo>
                    <a:pt x="9023" y="10839"/>
                  </a:lnTo>
                  <a:lnTo>
                    <a:pt x="9507" y="12176"/>
                  </a:lnTo>
                  <a:cubicBezTo>
                    <a:pt x="10975" y="16112"/>
                    <a:pt x="12342" y="19881"/>
                    <a:pt x="13610" y="23217"/>
                  </a:cubicBezTo>
                  <a:lnTo>
                    <a:pt x="13643" y="23317"/>
                  </a:lnTo>
                  <a:lnTo>
                    <a:pt x="13743" y="23250"/>
                  </a:lnTo>
                  <a:lnTo>
                    <a:pt x="16824" y="21078"/>
                  </a:lnTo>
                  <a:lnTo>
                    <a:pt x="16824" y="21078"/>
                  </a:lnTo>
                  <a:cubicBezTo>
                    <a:pt x="18373" y="23221"/>
                    <a:pt x="19758" y="25133"/>
                    <a:pt x="20882" y="26686"/>
                  </a:cubicBezTo>
                  <a:lnTo>
                    <a:pt x="20948" y="26753"/>
                  </a:lnTo>
                  <a:lnTo>
                    <a:pt x="20982" y="26719"/>
                  </a:lnTo>
                  <a:lnTo>
                    <a:pt x="24351" y="24117"/>
                  </a:lnTo>
                  <a:lnTo>
                    <a:pt x="25218" y="23450"/>
                  </a:lnTo>
                  <a:lnTo>
                    <a:pt x="25452" y="23250"/>
                  </a:lnTo>
                  <a:cubicBezTo>
                    <a:pt x="25518" y="23217"/>
                    <a:pt x="25518" y="23183"/>
                    <a:pt x="25518" y="23183"/>
                  </a:cubicBezTo>
                  <a:lnTo>
                    <a:pt x="25518" y="23183"/>
                  </a:lnTo>
                  <a:lnTo>
                    <a:pt x="25418" y="23217"/>
                  </a:lnTo>
                  <a:lnTo>
                    <a:pt x="25185" y="23384"/>
                  </a:lnTo>
                  <a:lnTo>
                    <a:pt x="24284" y="24051"/>
                  </a:lnTo>
                  <a:lnTo>
                    <a:pt x="20947" y="26537"/>
                  </a:lnTo>
                  <a:lnTo>
                    <a:pt x="20947" y="26537"/>
                  </a:lnTo>
                  <a:lnTo>
                    <a:pt x="16879" y="20882"/>
                  </a:lnTo>
                  <a:lnTo>
                    <a:pt x="16845" y="20815"/>
                  </a:lnTo>
                  <a:lnTo>
                    <a:pt x="16779" y="20882"/>
                  </a:lnTo>
                  <a:lnTo>
                    <a:pt x="13706" y="23049"/>
                  </a:lnTo>
                  <a:lnTo>
                    <a:pt x="13706" y="23049"/>
                  </a:lnTo>
                  <a:cubicBezTo>
                    <a:pt x="12481" y="19738"/>
                    <a:pt x="11127" y="16005"/>
                    <a:pt x="9707" y="12109"/>
                  </a:cubicBezTo>
                  <a:lnTo>
                    <a:pt x="9107" y="10508"/>
                  </a:lnTo>
                  <a:lnTo>
                    <a:pt x="9040" y="10274"/>
                  </a:lnTo>
                  <a:lnTo>
                    <a:pt x="8906" y="10508"/>
                  </a:lnTo>
                  <a:lnTo>
                    <a:pt x="6455" y="15378"/>
                  </a:lnTo>
                  <a:lnTo>
                    <a:pt x="6455" y="15378"/>
                  </a:lnTo>
                  <a:cubicBezTo>
                    <a:pt x="4223" y="9074"/>
                    <a:pt x="2320" y="3693"/>
                    <a:pt x="1101" y="200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2947;p56"/>
            <p:cNvSpPr/>
            <p:nvPr/>
          </p:nvSpPr>
          <p:spPr>
            <a:xfrm>
              <a:off x="2434400" y="2103625"/>
              <a:ext cx="265225" cy="120100"/>
            </a:xfrm>
            <a:custGeom>
              <a:avLst/>
              <a:gdLst/>
              <a:ahLst/>
              <a:cxnLst/>
              <a:rect l="l" t="t" r="r" b="b"/>
              <a:pathLst>
                <a:path w="10609" h="4804" extrusionOk="0">
                  <a:moveTo>
                    <a:pt x="1" y="0"/>
                  </a:moveTo>
                  <a:cubicBezTo>
                    <a:pt x="134" y="100"/>
                    <a:pt x="268" y="200"/>
                    <a:pt x="401" y="267"/>
                  </a:cubicBezTo>
                  <a:cubicBezTo>
                    <a:pt x="635" y="434"/>
                    <a:pt x="1002" y="667"/>
                    <a:pt x="1469" y="934"/>
                  </a:cubicBezTo>
                  <a:cubicBezTo>
                    <a:pt x="2636" y="1601"/>
                    <a:pt x="3870" y="2235"/>
                    <a:pt x="5138" y="2802"/>
                  </a:cubicBezTo>
                  <a:cubicBezTo>
                    <a:pt x="6372" y="3369"/>
                    <a:pt x="7673" y="3870"/>
                    <a:pt x="8974" y="4303"/>
                  </a:cubicBezTo>
                  <a:cubicBezTo>
                    <a:pt x="9474" y="4470"/>
                    <a:pt x="9875" y="4603"/>
                    <a:pt x="10175" y="4703"/>
                  </a:cubicBezTo>
                  <a:cubicBezTo>
                    <a:pt x="10308" y="4737"/>
                    <a:pt x="10475" y="4770"/>
                    <a:pt x="10608" y="4804"/>
                  </a:cubicBezTo>
                  <a:cubicBezTo>
                    <a:pt x="10475" y="4703"/>
                    <a:pt x="10342" y="4637"/>
                    <a:pt x="10208" y="4603"/>
                  </a:cubicBezTo>
                  <a:cubicBezTo>
                    <a:pt x="9875" y="4470"/>
                    <a:pt x="9508" y="4337"/>
                    <a:pt x="9041" y="4170"/>
                  </a:cubicBezTo>
                  <a:cubicBezTo>
                    <a:pt x="8040" y="3803"/>
                    <a:pt x="6706" y="3269"/>
                    <a:pt x="5238" y="2602"/>
                  </a:cubicBezTo>
                  <a:cubicBezTo>
                    <a:pt x="3770" y="1935"/>
                    <a:pt x="2469" y="1268"/>
                    <a:pt x="1535" y="767"/>
                  </a:cubicBezTo>
                  <a:lnTo>
                    <a:pt x="435" y="200"/>
                  </a:lnTo>
                  <a:cubicBezTo>
                    <a:pt x="301" y="100"/>
                    <a:pt x="168" y="33"/>
                    <a:pt x="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2948;p56"/>
            <p:cNvSpPr/>
            <p:nvPr/>
          </p:nvSpPr>
          <p:spPr>
            <a:xfrm>
              <a:off x="2552825" y="2196175"/>
              <a:ext cx="168475" cy="60075"/>
            </a:xfrm>
            <a:custGeom>
              <a:avLst/>
              <a:gdLst/>
              <a:ahLst/>
              <a:cxnLst/>
              <a:rect l="l" t="t" r="r" b="b"/>
              <a:pathLst>
                <a:path w="6739" h="2403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201"/>
                    <a:pt x="601" y="401"/>
                    <a:pt x="935" y="534"/>
                  </a:cubicBezTo>
                  <a:cubicBezTo>
                    <a:pt x="1702" y="901"/>
                    <a:pt x="2469" y="1202"/>
                    <a:pt x="3270" y="1502"/>
                  </a:cubicBezTo>
                  <a:cubicBezTo>
                    <a:pt x="4070" y="1802"/>
                    <a:pt x="4871" y="2036"/>
                    <a:pt x="5705" y="2236"/>
                  </a:cubicBezTo>
                  <a:cubicBezTo>
                    <a:pt x="6038" y="2336"/>
                    <a:pt x="6372" y="2402"/>
                    <a:pt x="6739" y="2402"/>
                  </a:cubicBezTo>
                  <a:cubicBezTo>
                    <a:pt x="6405" y="2269"/>
                    <a:pt x="6072" y="2169"/>
                    <a:pt x="5738" y="2069"/>
                  </a:cubicBezTo>
                  <a:cubicBezTo>
                    <a:pt x="5104" y="1902"/>
                    <a:pt x="4270" y="1635"/>
                    <a:pt x="3336" y="1302"/>
                  </a:cubicBezTo>
                  <a:cubicBezTo>
                    <a:pt x="2402" y="968"/>
                    <a:pt x="1602" y="635"/>
                    <a:pt x="1001" y="401"/>
                  </a:cubicBezTo>
                  <a:cubicBezTo>
                    <a:pt x="668" y="234"/>
                    <a:pt x="334" y="101"/>
                    <a:pt x="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2949;p56"/>
            <p:cNvSpPr/>
            <p:nvPr/>
          </p:nvSpPr>
          <p:spPr>
            <a:xfrm>
              <a:off x="2491950" y="2540600"/>
              <a:ext cx="18375" cy="23375"/>
            </a:xfrm>
            <a:custGeom>
              <a:avLst/>
              <a:gdLst/>
              <a:ahLst/>
              <a:cxnLst/>
              <a:rect l="l" t="t" r="r" b="b"/>
              <a:pathLst>
                <a:path w="735" h="935" extrusionOk="0">
                  <a:moveTo>
                    <a:pt x="367" y="0"/>
                  </a:moveTo>
                  <a:cubicBezTo>
                    <a:pt x="167" y="0"/>
                    <a:pt x="1" y="200"/>
                    <a:pt x="1" y="467"/>
                  </a:cubicBezTo>
                  <a:cubicBezTo>
                    <a:pt x="1" y="734"/>
                    <a:pt x="167" y="934"/>
                    <a:pt x="367" y="934"/>
                  </a:cubicBezTo>
                  <a:cubicBezTo>
                    <a:pt x="568" y="934"/>
                    <a:pt x="734" y="734"/>
                    <a:pt x="734" y="467"/>
                  </a:cubicBezTo>
                  <a:cubicBezTo>
                    <a:pt x="734" y="200"/>
                    <a:pt x="568" y="0"/>
                    <a:pt x="36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2950;p56"/>
            <p:cNvSpPr/>
            <p:nvPr/>
          </p:nvSpPr>
          <p:spPr>
            <a:xfrm>
              <a:off x="2295975" y="2287075"/>
              <a:ext cx="18375" cy="24225"/>
            </a:xfrm>
            <a:custGeom>
              <a:avLst/>
              <a:gdLst/>
              <a:ahLst/>
              <a:cxnLst/>
              <a:rect l="l" t="t" r="r" b="b"/>
              <a:pathLst>
                <a:path w="735" h="969" extrusionOk="0">
                  <a:moveTo>
                    <a:pt x="368" y="1"/>
                  </a:moveTo>
                  <a:cubicBezTo>
                    <a:pt x="167" y="1"/>
                    <a:pt x="1" y="234"/>
                    <a:pt x="1" y="501"/>
                  </a:cubicBezTo>
                  <a:cubicBezTo>
                    <a:pt x="1" y="768"/>
                    <a:pt x="167" y="968"/>
                    <a:pt x="368" y="968"/>
                  </a:cubicBezTo>
                  <a:cubicBezTo>
                    <a:pt x="568" y="968"/>
                    <a:pt x="734" y="768"/>
                    <a:pt x="734" y="501"/>
                  </a:cubicBezTo>
                  <a:cubicBezTo>
                    <a:pt x="734" y="234"/>
                    <a:pt x="568" y="1"/>
                    <a:pt x="368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2951;p56"/>
            <p:cNvSpPr/>
            <p:nvPr/>
          </p:nvSpPr>
          <p:spPr>
            <a:xfrm>
              <a:off x="2098325" y="2023550"/>
              <a:ext cx="17550" cy="24225"/>
            </a:xfrm>
            <a:custGeom>
              <a:avLst/>
              <a:gdLst/>
              <a:ahLst/>
              <a:cxnLst/>
              <a:rect l="l" t="t" r="r" b="b"/>
              <a:pathLst>
                <a:path w="702" h="969" extrusionOk="0">
                  <a:moveTo>
                    <a:pt x="335" y="1"/>
                  </a:moveTo>
                  <a:cubicBezTo>
                    <a:pt x="134" y="1"/>
                    <a:pt x="1" y="234"/>
                    <a:pt x="1" y="501"/>
                  </a:cubicBezTo>
                  <a:cubicBezTo>
                    <a:pt x="1" y="768"/>
                    <a:pt x="168" y="968"/>
                    <a:pt x="335" y="968"/>
                  </a:cubicBezTo>
                  <a:cubicBezTo>
                    <a:pt x="535" y="968"/>
                    <a:pt x="701" y="768"/>
                    <a:pt x="701" y="501"/>
                  </a:cubicBezTo>
                  <a:cubicBezTo>
                    <a:pt x="701" y="234"/>
                    <a:pt x="535" y="1"/>
                    <a:pt x="33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2952;p56"/>
            <p:cNvSpPr/>
            <p:nvPr/>
          </p:nvSpPr>
          <p:spPr>
            <a:xfrm>
              <a:off x="4668500" y="1775875"/>
              <a:ext cx="792250" cy="1172525"/>
            </a:xfrm>
            <a:custGeom>
              <a:avLst/>
              <a:gdLst/>
              <a:ahLst/>
              <a:cxnLst/>
              <a:rect l="l" t="t" r="r" b="b"/>
              <a:pathLst>
                <a:path w="31690" h="46901" extrusionOk="0">
                  <a:moveTo>
                    <a:pt x="31690" y="1"/>
                  </a:moveTo>
                  <a:lnTo>
                    <a:pt x="31690" y="1"/>
                  </a:lnTo>
                  <a:cubicBezTo>
                    <a:pt x="21216" y="13444"/>
                    <a:pt x="2636" y="14211"/>
                    <a:pt x="2636" y="14211"/>
                  </a:cubicBezTo>
                  <a:lnTo>
                    <a:pt x="1" y="46901"/>
                  </a:lnTo>
                  <a:cubicBezTo>
                    <a:pt x="21316" y="46367"/>
                    <a:pt x="29055" y="32491"/>
                    <a:pt x="29055" y="32491"/>
                  </a:cubicBezTo>
                  <a:lnTo>
                    <a:pt x="31690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2953;p56"/>
            <p:cNvSpPr/>
            <p:nvPr/>
          </p:nvSpPr>
          <p:spPr>
            <a:xfrm>
              <a:off x="5173025" y="1580750"/>
              <a:ext cx="286900" cy="1092475"/>
            </a:xfrm>
            <a:custGeom>
              <a:avLst/>
              <a:gdLst/>
              <a:ahLst/>
              <a:cxnLst/>
              <a:rect l="l" t="t" r="r" b="b"/>
              <a:pathLst>
                <a:path w="11476" h="43699" extrusionOk="0">
                  <a:moveTo>
                    <a:pt x="4704" y="0"/>
                  </a:moveTo>
                  <a:lnTo>
                    <a:pt x="1" y="43698"/>
                  </a:lnTo>
                  <a:cubicBezTo>
                    <a:pt x="1" y="43698"/>
                    <a:pt x="8874" y="41930"/>
                    <a:pt x="9107" y="37060"/>
                  </a:cubicBezTo>
                  <a:cubicBezTo>
                    <a:pt x="9141" y="36626"/>
                    <a:pt x="10909" y="14911"/>
                    <a:pt x="11376" y="9507"/>
                  </a:cubicBezTo>
                  <a:cubicBezTo>
                    <a:pt x="11476" y="8373"/>
                    <a:pt x="11409" y="7239"/>
                    <a:pt x="11109" y="6104"/>
                  </a:cubicBezTo>
                  <a:cubicBezTo>
                    <a:pt x="10408" y="3870"/>
                    <a:pt x="8707" y="667"/>
                    <a:pt x="470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2954;p56"/>
            <p:cNvSpPr/>
            <p:nvPr/>
          </p:nvSpPr>
          <p:spPr>
            <a:xfrm>
              <a:off x="4668500" y="1775875"/>
              <a:ext cx="792250" cy="1172525"/>
            </a:xfrm>
            <a:custGeom>
              <a:avLst/>
              <a:gdLst/>
              <a:ahLst/>
              <a:cxnLst/>
              <a:rect l="l" t="t" r="r" b="b"/>
              <a:pathLst>
                <a:path w="31690" h="46901" extrusionOk="0">
                  <a:moveTo>
                    <a:pt x="31690" y="1"/>
                  </a:moveTo>
                  <a:lnTo>
                    <a:pt x="31690" y="1"/>
                  </a:lnTo>
                  <a:cubicBezTo>
                    <a:pt x="21216" y="13444"/>
                    <a:pt x="2636" y="14211"/>
                    <a:pt x="2636" y="14211"/>
                  </a:cubicBezTo>
                  <a:lnTo>
                    <a:pt x="1" y="46901"/>
                  </a:lnTo>
                  <a:cubicBezTo>
                    <a:pt x="21316" y="46367"/>
                    <a:pt x="29055" y="32491"/>
                    <a:pt x="29055" y="32491"/>
                  </a:cubicBezTo>
                  <a:lnTo>
                    <a:pt x="31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2955;p56"/>
            <p:cNvSpPr/>
            <p:nvPr/>
          </p:nvSpPr>
          <p:spPr>
            <a:xfrm>
              <a:off x="4806100" y="1982700"/>
              <a:ext cx="638825" cy="789325"/>
            </a:xfrm>
            <a:custGeom>
              <a:avLst/>
              <a:gdLst/>
              <a:ahLst/>
              <a:cxnLst/>
              <a:rect l="l" t="t" r="r" b="b"/>
              <a:pathLst>
                <a:path w="25553" h="31573" extrusionOk="0">
                  <a:moveTo>
                    <a:pt x="25552" y="0"/>
                  </a:moveTo>
                  <a:cubicBezTo>
                    <a:pt x="23417" y="3103"/>
                    <a:pt x="22216" y="6772"/>
                    <a:pt x="22150" y="10508"/>
                  </a:cubicBezTo>
                  <a:cubicBezTo>
                    <a:pt x="22116" y="11609"/>
                    <a:pt x="22183" y="12709"/>
                    <a:pt x="21783" y="13710"/>
                  </a:cubicBezTo>
                  <a:cubicBezTo>
                    <a:pt x="21439" y="14570"/>
                    <a:pt x="20603" y="15307"/>
                    <a:pt x="19718" y="15307"/>
                  </a:cubicBezTo>
                  <a:cubicBezTo>
                    <a:pt x="19573" y="15307"/>
                    <a:pt x="19427" y="15287"/>
                    <a:pt x="19281" y="15245"/>
                  </a:cubicBezTo>
                  <a:cubicBezTo>
                    <a:pt x="18247" y="14978"/>
                    <a:pt x="17713" y="13677"/>
                    <a:pt x="16746" y="13076"/>
                  </a:cubicBezTo>
                  <a:cubicBezTo>
                    <a:pt x="16310" y="12834"/>
                    <a:pt x="15834" y="12709"/>
                    <a:pt x="15362" y="12709"/>
                  </a:cubicBezTo>
                  <a:cubicBezTo>
                    <a:pt x="14858" y="12709"/>
                    <a:pt x="14358" y="12851"/>
                    <a:pt x="13911" y="13143"/>
                  </a:cubicBezTo>
                  <a:cubicBezTo>
                    <a:pt x="13043" y="13677"/>
                    <a:pt x="12376" y="14477"/>
                    <a:pt x="12009" y="15411"/>
                  </a:cubicBezTo>
                  <a:cubicBezTo>
                    <a:pt x="11242" y="17179"/>
                    <a:pt x="11175" y="19214"/>
                    <a:pt x="10642" y="21049"/>
                  </a:cubicBezTo>
                  <a:cubicBezTo>
                    <a:pt x="10074" y="22917"/>
                    <a:pt x="8673" y="24785"/>
                    <a:pt x="6739" y="24885"/>
                  </a:cubicBezTo>
                  <a:cubicBezTo>
                    <a:pt x="6061" y="24885"/>
                    <a:pt x="5412" y="24714"/>
                    <a:pt x="4766" y="24714"/>
                  </a:cubicBezTo>
                  <a:cubicBezTo>
                    <a:pt x="4712" y="24714"/>
                    <a:pt x="4658" y="24715"/>
                    <a:pt x="4604" y="24718"/>
                  </a:cubicBezTo>
                  <a:cubicBezTo>
                    <a:pt x="3103" y="24751"/>
                    <a:pt x="1802" y="25852"/>
                    <a:pt x="1101" y="27220"/>
                  </a:cubicBezTo>
                  <a:cubicBezTo>
                    <a:pt x="401" y="28554"/>
                    <a:pt x="201" y="30055"/>
                    <a:pt x="1" y="31556"/>
                  </a:cubicBezTo>
                  <a:cubicBezTo>
                    <a:pt x="1" y="31556"/>
                    <a:pt x="176" y="31573"/>
                    <a:pt x="507" y="31573"/>
                  </a:cubicBezTo>
                  <a:cubicBezTo>
                    <a:pt x="2841" y="31573"/>
                    <a:pt x="12926" y="30754"/>
                    <a:pt x="24084" y="17580"/>
                  </a:cubicBezTo>
                  <a:lnTo>
                    <a:pt x="25552" y="0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2956;p56"/>
            <p:cNvSpPr/>
            <p:nvPr/>
          </p:nvSpPr>
          <p:spPr>
            <a:xfrm>
              <a:off x="4971225" y="2457200"/>
              <a:ext cx="22525" cy="36725"/>
            </a:xfrm>
            <a:custGeom>
              <a:avLst/>
              <a:gdLst/>
              <a:ahLst/>
              <a:cxnLst/>
              <a:rect l="l" t="t" r="r" b="b"/>
              <a:pathLst>
                <a:path w="901" h="1469" extrusionOk="0">
                  <a:moveTo>
                    <a:pt x="434" y="1"/>
                  </a:moveTo>
                  <a:cubicBezTo>
                    <a:pt x="200" y="1"/>
                    <a:pt x="0" y="334"/>
                    <a:pt x="0" y="734"/>
                  </a:cubicBezTo>
                  <a:cubicBezTo>
                    <a:pt x="0" y="1135"/>
                    <a:pt x="200" y="1468"/>
                    <a:pt x="434" y="1468"/>
                  </a:cubicBezTo>
                  <a:cubicBezTo>
                    <a:pt x="701" y="1468"/>
                    <a:pt x="901" y="1168"/>
                    <a:pt x="901" y="734"/>
                  </a:cubicBezTo>
                  <a:cubicBezTo>
                    <a:pt x="901" y="334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2957;p56"/>
            <p:cNvSpPr/>
            <p:nvPr/>
          </p:nvSpPr>
          <p:spPr>
            <a:xfrm>
              <a:off x="5104650" y="2119450"/>
              <a:ext cx="22550" cy="36725"/>
            </a:xfrm>
            <a:custGeom>
              <a:avLst/>
              <a:gdLst/>
              <a:ahLst/>
              <a:cxnLst/>
              <a:rect l="l" t="t" r="r" b="b"/>
              <a:pathLst>
                <a:path w="902" h="1469" extrusionOk="0">
                  <a:moveTo>
                    <a:pt x="467" y="1"/>
                  </a:moveTo>
                  <a:cubicBezTo>
                    <a:pt x="201" y="1"/>
                    <a:pt x="0" y="334"/>
                    <a:pt x="0" y="735"/>
                  </a:cubicBezTo>
                  <a:cubicBezTo>
                    <a:pt x="0" y="1135"/>
                    <a:pt x="201" y="1469"/>
                    <a:pt x="467" y="1469"/>
                  </a:cubicBezTo>
                  <a:cubicBezTo>
                    <a:pt x="701" y="1469"/>
                    <a:pt x="901" y="1168"/>
                    <a:pt x="901" y="735"/>
                  </a:cubicBezTo>
                  <a:cubicBezTo>
                    <a:pt x="901" y="334"/>
                    <a:pt x="701" y="1"/>
                    <a:pt x="46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2958;p56"/>
            <p:cNvSpPr/>
            <p:nvPr/>
          </p:nvSpPr>
          <p:spPr>
            <a:xfrm>
              <a:off x="4817775" y="2021900"/>
              <a:ext cx="620475" cy="457000"/>
            </a:xfrm>
            <a:custGeom>
              <a:avLst/>
              <a:gdLst/>
              <a:ahLst/>
              <a:cxnLst/>
              <a:rect l="l" t="t" r="r" b="b"/>
              <a:pathLst>
                <a:path w="24819" h="18280" extrusionOk="0">
                  <a:moveTo>
                    <a:pt x="24818" y="0"/>
                  </a:moveTo>
                  <a:lnTo>
                    <a:pt x="24818" y="0"/>
                  </a:lnTo>
                  <a:cubicBezTo>
                    <a:pt x="24785" y="67"/>
                    <a:pt x="24752" y="134"/>
                    <a:pt x="24752" y="200"/>
                  </a:cubicBezTo>
                  <a:cubicBezTo>
                    <a:pt x="24785" y="134"/>
                    <a:pt x="24785" y="67"/>
                    <a:pt x="24818" y="0"/>
                  </a:cubicBezTo>
                  <a:close/>
                  <a:moveTo>
                    <a:pt x="24752" y="200"/>
                  </a:moveTo>
                  <a:lnTo>
                    <a:pt x="24485" y="701"/>
                  </a:lnTo>
                  <a:lnTo>
                    <a:pt x="23484" y="2635"/>
                  </a:lnTo>
                  <a:cubicBezTo>
                    <a:pt x="22659" y="4319"/>
                    <a:pt x="21474" y="6721"/>
                    <a:pt x="20060" y="9551"/>
                  </a:cubicBezTo>
                  <a:lnTo>
                    <a:pt x="20060" y="9551"/>
                  </a:lnTo>
                  <a:lnTo>
                    <a:pt x="12143" y="4503"/>
                  </a:lnTo>
                  <a:lnTo>
                    <a:pt x="12043" y="4437"/>
                  </a:lnTo>
                  <a:lnTo>
                    <a:pt x="11976" y="4570"/>
                  </a:lnTo>
                  <a:cubicBezTo>
                    <a:pt x="11876" y="4837"/>
                    <a:pt x="11776" y="5104"/>
                    <a:pt x="11642" y="5404"/>
                  </a:cubicBezTo>
                  <a:lnTo>
                    <a:pt x="6541" y="18026"/>
                  </a:lnTo>
                  <a:lnTo>
                    <a:pt x="6541" y="18026"/>
                  </a:lnTo>
                  <a:cubicBezTo>
                    <a:pt x="4583" y="16949"/>
                    <a:pt x="2951" y="16068"/>
                    <a:pt x="1835" y="15478"/>
                  </a:cubicBezTo>
                  <a:cubicBezTo>
                    <a:pt x="1235" y="15144"/>
                    <a:pt x="634" y="14877"/>
                    <a:pt x="1" y="14644"/>
                  </a:cubicBezTo>
                  <a:lnTo>
                    <a:pt x="1" y="14644"/>
                  </a:lnTo>
                  <a:lnTo>
                    <a:pt x="134" y="14711"/>
                  </a:lnTo>
                  <a:lnTo>
                    <a:pt x="468" y="14877"/>
                  </a:lnTo>
                  <a:cubicBezTo>
                    <a:pt x="768" y="15044"/>
                    <a:pt x="1201" y="15278"/>
                    <a:pt x="1802" y="15578"/>
                  </a:cubicBezTo>
                  <a:cubicBezTo>
                    <a:pt x="2936" y="16178"/>
                    <a:pt x="4571" y="17112"/>
                    <a:pt x="6572" y="18213"/>
                  </a:cubicBezTo>
                  <a:lnTo>
                    <a:pt x="6639" y="18280"/>
                  </a:lnTo>
                  <a:lnTo>
                    <a:pt x="6672" y="18180"/>
                  </a:lnTo>
                  <a:lnTo>
                    <a:pt x="11842" y="5504"/>
                  </a:lnTo>
                  <a:cubicBezTo>
                    <a:pt x="11929" y="5246"/>
                    <a:pt x="12039" y="5012"/>
                    <a:pt x="12132" y="4782"/>
                  </a:cubicBezTo>
                  <a:lnTo>
                    <a:pt x="12132" y="4782"/>
                  </a:lnTo>
                  <a:lnTo>
                    <a:pt x="20048" y="9807"/>
                  </a:lnTo>
                  <a:lnTo>
                    <a:pt x="20148" y="9840"/>
                  </a:lnTo>
                  <a:lnTo>
                    <a:pt x="20182" y="9774"/>
                  </a:lnTo>
                  <a:lnTo>
                    <a:pt x="23584" y="2702"/>
                  </a:lnTo>
                  <a:cubicBezTo>
                    <a:pt x="23951" y="1868"/>
                    <a:pt x="24285" y="1201"/>
                    <a:pt x="24518" y="734"/>
                  </a:cubicBezTo>
                  <a:lnTo>
                    <a:pt x="24752" y="20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333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584532" y="120926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dirty="0" smtClean="0"/>
              <a:t>The school encourages students to participate in school projects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The minority totally </a:t>
            </a:r>
            <a:r>
              <a:rPr lang="en" dirty="0" smtClean="0"/>
              <a:t>disagrees.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" dirty="0" smtClean="0"/>
              <a:t>Some aren’t informed</a:t>
            </a:r>
            <a:r>
              <a:rPr lang="en" dirty="0" smtClean="0"/>
              <a:t>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The runner up group 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33682" r="95240" b="18954"/>
          <a:stretch/>
        </p:blipFill>
        <p:spPr bwMode="auto">
          <a:xfrm>
            <a:off x="654222" y="1729602"/>
            <a:ext cx="350900" cy="25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majority totally agrees.</a:t>
            </a:r>
            <a:endParaRPr lang="en-US" dirty="0"/>
          </a:p>
        </p:txBody>
      </p:sp>
      <p:pic>
        <p:nvPicPr>
          <p:cNvPr id="1026" name="Picture 2" descr="Forms response chart. Question title: EQUALITY. Number of responses: 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32889" r="-191" b="19393"/>
          <a:stretch/>
        </p:blipFill>
        <p:spPr bwMode="auto">
          <a:xfrm>
            <a:off x="1055205" y="1726162"/>
            <a:ext cx="2832688" cy="25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rms response chart. Question title: SCHOOL CONDITIONS AND OPPORTUNITIES. Number of responses: 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4" t="33094" r="40068" b="21962"/>
          <a:stretch/>
        </p:blipFill>
        <p:spPr bwMode="auto">
          <a:xfrm>
            <a:off x="1005122" y="1727228"/>
            <a:ext cx="2932854" cy="24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584532" y="120926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dirty="0" smtClean="0"/>
              <a:t>The school is open to new ideas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The minority totally </a:t>
            </a:r>
            <a:r>
              <a:rPr lang="en" dirty="0" smtClean="0"/>
              <a:t>disagrees.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" dirty="0" smtClean="0"/>
              <a:t>Some aren’t informed</a:t>
            </a:r>
            <a:r>
              <a:rPr lang="en" dirty="0" smtClean="0"/>
              <a:t>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The runner up group 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majority totally agrees.</a:t>
            </a:r>
            <a:endParaRPr lang="en-US" dirty="0"/>
          </a:p>
        </p:txBody>
      </p:sp>
      <p:pic>
        <p:nvPicPr>
          <p:cNvPr id="5122" name="Picture 2" descr="Forms response chart. Question title: SCHOOL CONDITIONS AND OPPORTUNITIES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32895" r="80875" b="19415"/>
          <a:stretch/>
        </p:blipFill>
        <p:spPr bwMode="auto">
          <a:xfrm>
            <a:off x="584531" y="1472808"/>
            <a:ext cx="3005335" cy="24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7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9"/>
          <p:cNvSpPr/>
          <p:nvPr/>
        </p:nvSpPr>
        <p:spPr>
          <a:xfrm rot="-6637699" flipH="1">
            <a:off x="5725094" y="2172480"/>
            <a:ext cx="1421102" cy="2436302"/>
          </a:xfrm>
          <a:custGeom>
            <a:avLst/>
            <a:gdLst/>
            <a:ahLst/>
            <a:cxnLst/>
            <a:rect l="l" t="t" r="r" b="b"/>
            <a:pathLst>
              <a:path w="82788" h="83298" extrusionOk="0">
                <a:moveTo>
                  <a:pt x="31490" y="0"/>
                </a:moveTo>
                <a:cubicBezTo>
                  <a:pt x="31252" y="0"/>
                  <a:pt x="31015" y="2"/>
                  <a:pt x="30778" y="5"/>
                </a:cubicBezTo>
                <a:cubicBezTo>
                  <a:pt x="22771" y="73"/>
                  <a:pt x="14286" y="1665"/>
                  <a:pt x="8326" y="6988"/>
                </a:cubicBezTo>
                <a:cubicBezTo>
                  <a:pt x="2344" y="12334"/>
                  <a:pt x="1" y="22297"/>
                  <a:pt x="5028" y="28553"/>
                </a:cubicBezTo>
                <a:cubicBezTo>
                  <a:pt x="6734" y="30669"/>
                  <a:pt x="9077" y="32147"/>
                  <a:pt x="11329" y="33694"/>
                </a:cubicBezTo>
                <a:cubicBezTo>
                  <a:pt x="20155" y="39745"/>
                  <a:pt x="28094" y="46979"/>
                  <a:pt x="34918" y="55236"/>
                </a:cubicBezTo>
                <a:cubicBezTo>
                  <a:pt x="40901" y="62470"/>
                  <a:pt x="46087" y="70545"/>
                  <a:pt x="53389" y="76459"/>
                </a:cubicBezTo>
                <a:cubicBezTo>
                  <a:pt x="59159" y="81130"/>
                  <a:pt x="64764" y="83298"/>
                  <a:pt x="69314" y="83298"/>
                </a:cubicBezTo>
                <a:cubicBezTo>
                  <a:pt x="77949" y="83298"/>
                  <a:pt x="82787" y="75492"/>
                  <a:pt x="77752" y="62174"/>
                </a:cubicBezTo>
                <a:cubicBezTo>
                  <a:pt x="70859" y="43999"/>
                  <a:pt x="60987" y="26574"/>
                  <a:pt x="49977" y="10583"/>
                </a:cubicBezTo>
                <a:cubicBezTo>
                  <a:pt x="47680" y="7239"/>
                  <a:pt x="45177" y="3827"/>
                  <a:pt x="41561" y="1938"/>
                </a:cubicBezTo>
                <a:cubicBezTo>
                  <a:pt x="38495" y="342"/>
                  <a:pt x="34952" y="0"/>
                  <a:pt x="314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1" name="Google Shape;1611;p39"/>
          <p:cNvSpPr/>
          <p:nvPr/>
        </p:nvSpPr>
        <p:spPr>
          <a:xfrm rot="6637699">
            <a:off x="1947769" y="2172480"/>
            <a:ext cx="1421102" cy="2436302"/>
          </a:xfrm>
          <a:custGeom>
            <a:avLst/>
            <a:gdLst/>
            <a:ahLst/>
            <a:cxnLst/>
            <a:rect l="l" t="t" r="r" b="b"/>
            <a:pathLst>
              <a:path w="82788" h="83298" extrusionOk="0">
                <a:moveTo>
                  <a:pt x="31490" y="0"/>
                </a:moveTo>
                <a:cubicBezTo>
                  <a:pt x="31252" y="0"/>
                  <a:pt x="31015" y="2"/>
                  <a:pt x="30778" y="5"/>
                </a:cubicBezTo>
                <a:cubicBezTo>
                  <a:pt x="22771" y="73"/>
                  <a:pt x="14286" y="1665"/>
                  <a:pt x="8326" y="6988"/>
                </a:cubicBezTo>
                <a:cubicBezTo>
                  <a:pt x="2344" y="12334"/>
                  <a:pt x="1" y="22297"/>
                  <a:pt x="5028" y="28553"/>
                </a:cubicBezTo>
                <a:cubicBezTo>
                  <a:pt x="6734" y="30669"/>
                  <a:pt x="9077" y="32147"/>
                  <a:pt x="11329" y="33694"/>
                </a:cubicBezTo>
                <a:cubicBezTo>
                  <a:pt x="20155" y="39745"/>
                  <a:pt x="28094" y="46979"/>
                  <a:pt x="34918" y="55236"/>
                </a:cubicBezTo>
                <a:cubicBezTo>
                  <a:pt x="40901" y="62470"/>
                  <a:pt x="46087" y="70545"/>
                  <a:pt x="53389" y="76459"/>
                </a:cubicBezTo>
                <a:cubicBezTo>
                  <a:pt x="59159" y="81130"/>
                  <a:pt x="64764" y="83298"/>
                  <a:pt x="69314" y="83298"/>
                </a:cubicBezTo>
                <a:cubicBezTo>
                  <a:pt x="77949" y="83298"/>
                  <a:pt x="82787" y="75492"/>
                  <a:pt x="77752" y="62174"/>
                </a:cubicBezTo>
                <a:cubicBezTo>
                  <a:pt x="70859" y="43999"/>
                  <a:pt x="60987" y="26574"/>
                  <a:pt x="49977" y="10583"/>
                </a:cubicBezTo>
                <a:cubicBezTo>
                  <a:pt x="47680" y="7239"/>
                  <a:pt x="45177" y="3827"/>
                  <a:pt x="41561" y="1938"/>
                </a:cubicBezTo>
                <a:cubicBezTo>
                  <a:pt x="38495" y="342"/>
                  <a:pt x="34952" y="0"/>
                  <a:pt x="314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2" name="Google Shape;1612;p39"/>
          <p:cNvSpPr/>
          <p:nvPr/>
        </p:nvSpPr>
        <p:spPr>
          <a:xfrm rot="3599967" flipH="1">
            <a:off x="5737228" y="593690"/>
            <a:ext cx="1421033" cy="2436377"/>
          </a:xfrm>
          <a:custGeom>
            <a:avLst/>
            <a:gdLst/>
            <a:ahLst/>
            <a:cxnLst/>
            <a:rect l="l" t="t" r="r" b="b"/>
            <a:pathLst>
              <a:path w="82788" h="83298" extrusionOk="0">
                <a:moveTo>
                  <a:pt x="31490" y="0"/>
                </a:moveTo>
                <a:cubicBezTo>
                  <a:pt x="31252" y="0"/>
                  <a:pt x="31015" y="2"/>
                  <a:pt x="30778" y="5"/>
                </a:cubicBezTo>
                <a:cubicBezTo>
                  <a:pt x="22771" y="73"/>
                  <a:pt x="14286" y="1665"/>
                  <a:pt x="8326" y="6988"/>
                </a:cubicBezTo>
                <a:cubicBezTo>
                  <a:pt x="2344" y="12334"/>
                  <a:pt x="1" y="22297"/>
                  <a:pt x="5028" y="28553"/>
                </a:cubicBezTo>
                <a:cubicBezTo>
                  <a:pt x="6734" y="30669"/>
                  <a:pt x="9077" y="32147"/>
                  <a:pt x="11329" y="33694"/>
                </a:cubicBezTo>
                <a:cubicBezTo>
                  <a:pt x="20155" y="39745"/>
                  <a:pt x="28094" y="46979"/>
                  <a:pt x="34918" y="55236"/>
                </a:cubicBezTo>
                <a:cubicBezTo>
                  <a:pt x="40901" y="62470"/>
                  <a:pt x="46087" y="70545"/>
                  <a:pt x="53389" y="76459"/>
                </a:cubicBezTo>
                <a:cubicBezTo>
                  <a:pt x="59159" y="81130"/>
                  <a:pt x="64764" y="83298"/>
                  <a:pt x="69314" y="83298"/>
                </a:cubicBezTo>
                <a:cubicBezTo>
                  <a:pt x="77949" y="83298"/>
                  <a:pt x="82787" y="75492"/>
                  <a:pt x="77752" y="62174"/>
                </a:cubicBezTo>
                <a:cubicBezTo>
                  <a:pt x="70859" y="43999"/>
                  <a:pt x="60987" y="26574"/>
                  <a:pt x="49977" y="10583"/>
                </a:cubicBezTo>
                <a:cubicBezTo>
                  <a:pt x="47680" y="7239"/>
                  <a:pt x="45177" y="3827"/>
                  <a:pt x="41561" y="1938"/>
                </a:cubicBezTo>
                <a:cubicBezTo>
                  <a:pt x="38495" y="342"/>
                  <a:pt x="34952" y="0"/>
                  <a:pt x="314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3" name="Google Shape;1613;p39"/>
          <p:cNvSpPr/>
          <p:nvPr/>
        </p:nvSpPr>
        <p:spPr>
          <a:xfrm rot="-3936222">
            <a:off x="1947733" y="669025"/>
            <a:ext cx="1421070" cy="2436249"/>
          </a:xfrm>
          <a:custGeom>
            <a:avLst/>
            <a:gdLst/>
            <a:ahLst/>
            <a:cxnLst/>
            <a:rect l="l" t="t" r="r" b="b"/>
            <a:pathLst>
              <a:path w="82788" h="83298" extrusionOk="0">
                <a:moveTo>
                  <a:pt x="31490" y="0"/>
                </a:moveTo>
                <a:cubicBezTo>
                  <a:pt x="31252" y="0"/>
                  <a:pt x="31015" y="2"/>
                  <a:pt x="30778" y="5"/>
                </a:cubicBezTo>
                <a:cubicBezTo>
                  <a:pt x="22771" y="73"/>
                  <a:pt x="14286" y="1665"/>
                  <a:pt x="8326" y="6988"/>
                </a:cubicBezTo>
                <a:cubicBezTo>
                  <a:pt x="2344" y="12334"/>
                  <a:pt x="1" y="22297"/>
                  <a:pt x="5028" y="28553"/>
                </a:cubicBezTo>
                <a:cubicBezTo>
                  <a:pt x="6734" y="30669"/>
                  <a:pt x="9077" y="32147"/>
                  <a:pt x="11329" y="33694"/>
                </a:cubicBezTo>
                <a:cubicBezTo>
                  <a:pt x="20155" y="39745"/>
                  <a:pt x="28094" y="46979"/>
                  <a:pt x="34918" y="55236"/>
                </a:cubicBezTo>
                <a:cubicBezTo>
                  <a:pt x="40901" y="62470"/>
                  <a:pt x="46087" y="70545"/>
                  <a:pt x="53389" y="76459"/>
                </a:cubicBezTo>
                <a:cubicBezTo>
                  <a:pt x="59159" y="81130"/>
                  <a:pt x="64764" y="83298"/>
                  <a:pt x="69314" y="83298"/>
                </a:cubicBezTo>
                <a:cubicBezTo>
                  <a:pt x="77949" y="83298"/>
                  <a:pt x="82787" y="75492"/>
                  <a:pt x="77752" y="62174"/>
                </a:cubicBezTo>
                <a:cubicBezTo>
                  <a:pt x="70859" y="43999"/>
                  <a:pt x="60987" y="26574"/>
                  <a:pt x="49977" y="10583"/>
                </a:cubicBezTo>
                <a:cubicBezTo>
                  <a:pt x="47680" y="7239"/>
                  <a:pt x="45177" y="3827"/>
                  <a:pt x="41561" y="1938"/>
                </a:cubicBezTo>
                <a:cubicBezTo>
                  <a:pt x="38495" y="342"/>
                  <a:pt x="34952" y="0"/>
                  <a:pt x="314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Topics of discussion</a:t>
            </a:r>
            <a:endParaRPr dirty="0"/>
          </a:p>
        </p:txBody>
      </p:sp>
      <p:sp>
        <p:nvSpPr>
          <p:cNvPr id="1615" name="Google Shape;1615;p39"/>
          <p:cNvSpPr txBox="1">
            <a:spLocks noGrp="1"/>
          </p:cNvSpPr>
          <p:nvPr>
            <p:ph type="title" idx="2"/>
          </p:nvPr>
        </p:nvSpPr>
        <p:spPr>
          <a:xfrm>
            <a:off x="1207013" y="1603075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Democracy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1449413" y="2159844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en-US" dirty="0"/>
              <a:t>Each </a:t>
            </a:r>
            <a:r>
              <a:rPr lang="en-US" dirty="0" smtClean="0"/>
              <a:t>student </a:t>
            </a:r>
            <a:r>
              <a:rPr lang="en-US" dirty="0"/>
              <a:t>has a </a:t>
            </a:r>
            <a:r>
              <a:rPr lang="en-US" dirty="0" smtClean="0"/>
              <a:t>say </a:t>
            </a:r>
            <a:r>
              <a:rPr lang="en-US" dirty="0"/>
              <a:t>in how the </a:t>
            </a:r>
            <a:r>
              <a:rPr lang="en-US" dirty="0" smtClean="0"/>
              <a:t>school is </a:t>
            </a:r>
            <a:r>
              <a:rPr lang="en-US" dirty="0"/>
              <a:t>run.</a:t>
            </a:r>
            <a:endParaRPr dirty="0"/>
          </a:p>
        </p:txBody>
      </p:sp>
      <p:sp>
        <p:nvSpPr>
          <p:cNvPr id="1617" name="Google Shape;1617;p39"/>
          <p:cNvSpPr txBox="1">
            <a:spLocks noGrp="1"/>
          </p:cNvSpPr>
          <p:nvPr>
            <p:ph type="title" idx="3"/>
          </p:nvPr>
        </p:nvSpPr>
        <p:spPr>
          <a:xfrm>
            <a:off x="4934288" y="1603075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/>
              <a:t>Equality</a:t>
            </a:r>
            <a:endParaRPr dirty="0"/>
          </a:p>
        </p:txBody>
      </p:sp>
      <p:sp>
        <p:nvSpPr>
          <p:cNvPr id="1618" name="Google Shape;1618;p39"/>
          <p:cNvSpPr txBox="1">
            <a:spLocks noGrp="1"/>
          </p:cNvSpPr>
          <p:nvPr>
            <p:ph type="subTitle" idx="4"/>
          </p:nvPr>
        </p:nvSpPr>
        <p:spPr>
          <a:xfrm>
            <a:off x="5176687" y="2134325"/>
            <a:ext cx="2839317" cy="818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/>
            <a:r>
              <a:rPr lang="en-US" dirty="0" smtClean="0"/>
              <a:t>All students </a:t>
            </a:r>
            <a:r>
              <a:rPr lang="en-US" dirty="0"/>
              <a:t>be held to the same standards and objectives regardless of their circumstances, abilities, or experiences.</a:t>
            </a:r>
            <a:endParaRPr dirty="0"/>
          </a:p>
        </p:txBody>
      </p:sp>
      <p:sp>
        <p:nvSpPr>
          <p:cNvPr id="1619" name="Google Shape;1619;p39"/>
          <p:cNvSpPr txBox="1">
            <a:spLocks noGrp="1"/>
          </p:cNvSpPr>
          <p:nvPr>
            <p:ph type="title" idx="5"/>
          </p:nvPr>
        </p:nvSpPr>
        <p:spPr>
          <a:xfrm>
            <a:off x="1207013" y="3276126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/>
              <a:t>Relationships</a:t>
            </a:r>
            <a:endParaRPr dirty="0"/>
          </a:p>
        </p:txBody>
      </p:sp>
      <p:sp>
        <p:nvSpPr>
          <p:cNvPr id="1620" name="Google Shape;1620;p39"/>
          <p:cNvSpPr txBox="1">
            <a:spLocks noGrp="1"/>
          </p:cNvSpPr>
          <p:nvPr>
            <p:ph type="subTitle" idx="6"/>
          </p:nvPr>
        </p:nvSpPr>
        <p:spPr>
          <a:xfrm>
            <a:off x="1449413" y="3838943"/>
            <a:ext cx="2660214" cy="884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/>
            <a:r>
              <a:rPr lang="en-US" b="1" dirty="0"/>
              <a:t> </a:t>
            </a:r>
            <a:r>
              <a:rPr lang="en-US" dirty="0"/>
              <a:t>Building positive relationships with students can lead to improved academic results.</a:t>
            </a:r>
            <a:endParaRPr dirty="0"/>
          </a:p>
        </p:txBody>
      </p:sp>
      <p:sp>
        <p:nvSpPr>
          <p:cNvPr id="1621" name="Google Shape;1621;p39"/>
          <p:cNvSpPr txBox="1">
            <a:spLocks noGrp="1"/>
          </p:cNvSpPr>
          <p:nvPr>
            <p:ph type="title" idx="7"/>
          </p:nvPr>
        </p:nvSpPr>
        <p:spPr>
          <a:xfrm>
            <a:off x="4855285" y="3121325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/>
              <a:t>Conditions and opportunities</a:t>
            </a:r>
            <a:endParaRPr dirty="0"/>
          </a:p>
        </p:txBody>
      </p:sp>
      <p:sp>
        <p:nvSpPr>
          <p:cNvPr id="1622" name="Google Shape;1622;p39"/>
          <p:cNvSpPr txBox="1">
            <a:spLocks noGrp="1"/>
          </p:cNvSpPr>
          <p:nvPr>
            <p:ph type="subTitle" idx="8"/>
          </p:nvPr>
        </p:nvSpPr>
        <p:spPr>
          <a:xfrm>
            <a:off x="5176688" y="3838943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Each student has equal opportunities to make the most of their talents.</a:t>
            </a:r>
            <a:endParaRPr dirty="0"/>
          </a:p>
        </p:txBody>
      </p:sp>
      <p:grpSp>
        <p:nvGrpSpPr>
          <p:cNvPr id="1623" name="Google Shape;1623;p39"/>
          <p:cNvGrpSpPr/>
          <p:nvPr/>
        </p:nvGrpSpPr>
        <p:grpSpPr>
          <a:xfrm rot="-5251034">
            <a:off x="4148026" y="2176205"/>
            <a:ext cx="847968" cy="1296512"/>
            <a:chOff x="2468026" y="771848"/>
            <a:chExt cx="2568746" cy="3926327"/>
          </a:xfrm>
        </p:grpSpPr>
        <p:sp>
          <p:nvSpPr>
            <p:cNvPr id="1624" name="Google Shape;1624;p39"/>
            <p:cNvSpPr/>
            <p:nvPr/>
          </p:nvSpPr>
          <p:spPr>
            <a:xfrm rot="972779">
              <a:off x="2717582" y="1019371"/>
              <a:ext cx="2069634" cy="2082384"/>
            </a:xfrm>
            <a:custGeom>
              <a:avLst/>
              <a:gdLst/>
              <a:ahLst/>
              <a:cxnLst/>
              <a:rect l="l" t="t" r="r" b="b"/>
              <a:pathLst>
                <a:path w="82788" h="83298" extrusionOk="0">
                  <a:moveTo>
                    <a:pt x="31490" y="0"/>
                  </a:moveTo>
                  <a:cubicBezTo>
                    <a:pt x="31252" y="0"/>
                    <a:pt x="31015" y="2"/>
                    <a:pt x="30778" y="5"/>
                  </a:cubicBezTo>
                  <a:cubicBezTo>
                    <a:pt x="22771" y="73"/>
                    <a:pt x="14286" y="1665"/>
                    <a:pt x="8326" y="6988"/>
                  </a:cubicBezTo>
                  <a:cubicBezTo>
                    <a:pt x="2344" y="12334"/>
                    <a:pt x="1" y="22297"/>
                    <a:pt x="5028" y="28553"/>
                  </a:cubicBezTo>
                  <a:cubicBezTo>
                    <a:pt x="6734" y="30669"/>
                    <a:pt x="9077" y="32147"/>
                    <a:pt x="11329" y="33694"/>
                  </a:cubicBezTo>
                  <a:cubicBezTo>
                    <a:pt x="20155" y="39745"/>
                    <a:pt x="28094" y="46979"/>
                    <a:pt x="34918" y="55236"/>
                  </a:cubicBezTo>
                  <a:cubicBezTo>
                    <a:pt x="40901" y="62470"/>
                    <a:pt x="46087" y="70545"/>
                    <a:pt x="53389" y="76459"/>
                  </a:cubicBezTo>
                  <a:cubicBezTo>
                    <a:pt x="59159" y="81130"/>
                    <a:pt x="64764" y="83298"/>
                    <a:pt x="69314" y="83298"/>
                  </a:cubicBezTo>
                  <a:cubicBezTo>
                    <a:pt x="77949" y="83298"/>
                    <a:pt x="82787" y="75492"/>
                    <a:pt x="77752" y="62174"/>
                  </a:cubicBezTo>
                  <a:cubicBezTo>
                    <a:pt x="70859" y="43999"/>
                    <a:pt x="60987" y="26574"/>
                    <a:pt x="49977" y="10583"/>
                  </a:cubicBezTo>
                  <a:cubicBezTo>
                    <a:pt x="47680" y="7239"/>
                    <a:pt x="45177" y="3827"/>
                    <a:pt x="41561" y="1938"/>
                  </a:cubicBezTo>
                  <a:cubicBezTo>
                    <a:pt x="38495" y="342"/>
                    <a:pt x="34952" y="0"/>
                    <a:pt x="31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2665800" y="3446975"/>
              <a:ext cx="1078250" cy="1251200"/>
            </a:xfrm>
            <a:custGeom>
              <a:avLst/>
              <a:gdLst/>
              <a:ahLst/>
              <a:cxnLst/>
              <a:rect l="l" t="t" r="r" b="b"/>
              <a:pathLst>
                <a:path w="43130" h="50048" extrusionOk="0">
                  <a:moveTo>
                    <a:pt x="24048" y="0"/>
                  </a:moveTo>
                  <a:cubicBezTo>
                    <a:pt x="16617" y="0"/>
                    <a:pt x="8393" y="4303"/>
                    <a:pt x="5027" y="9837"/>
                  </a:cubicBezTo>
                  <a:cubicBezTo>
                    <a:pt x="3139" y="12953"/>
                    <a:pt x="2161" y="16525"/>
                    <a:pt x="1479" y="20096"/>
                  </a:cubicBezTo>
                  <a:cubicBezTo>
                    <a:pt x="114" y="27307"/>
                    <a:pt x="0" y="35178"/>
                    <a:pt x="3617" y="41570"/>
                  </a:cubicBezTo>
                  <a:cubicBezTo>
                    <a:pt x="6418" y="46489"/>
                    <a:pt x="11980" y="50047"/>
                    <a:pt x="17443" y="50047"/>
                  </a:cubicBezTo>
                  <a:cubicBezTo>
                    <a:pt x="19079" y="50047"/>
                    <a:pt x="20706" y="49728"/>
                    <a:pt x="22247" y="49031"/>
                  </a:cubicBezTo>
                  <a:cubicBezTo>
                    <a:pt x="27593" y="46597"/>
                    <a:pt x="30300" y="40728"/>
                    <a:pt x="32597" y="35337"/>
                  </a:cubicBezTo>
                  <a:cubicBezTo>
                    <a:pt x="36578" y="25897"/>
                    <a:pt x="43129" y="9655"/>
                    <a:pt x="32324" y="2330"/>
                  </a:cubicBezTo>
                  <a:cubicBezTo>
                    <a:pt x="29947" y="709"/>
                    <a:pt x="27063" y="0"/>
                    <a:pt x="2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4"/>
          <p:cNvSpPr txBox="1">
            <a:spLocks noGrp="1"/>
          </p:cNvSpPr>
          <p:nvPr>
            <p:ph type="title"/>
          </p:nvPr>
        </p:nvSpPr>
        <p:spPr>
          <a:xfrm>
            <a:off x="694890" y="505492"/>
            <a:ext cx="6018795" cy="1070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can we do to better the </a:t>
            </a:r>
            <a:r>
              <a:rPr lang="en" dirty="0" smtClean="0"/>
              <a:t>conditions and opportunities </a:t>
            </a:r>
            <a:r>
              <a:rPr lang="en" dirty="0" smtClean="0"/>
              <a:t>in our school?</a:t>
            </a:r>
            <a:endParaRPr dirty="0"/>
          </a:p>
        </p:txBody>
      </p:sp>
      <p:grpSp>
        <p:nvGrpSpPr>
          <p:cNvPr id="1784" name="Google Shape;1784;p44"/>
          <p:cNvGrpSpPr/>
          <p:nvPr/>
        </p:nvGrpSpPr>
        <p:grpSpPr>
          <a:xfrm>
            <a:off x="4958167" y="1229744"/>
            <a:ext cx="3465825" cy="3217876"/>
            <a:chOff x="1494575" y="802125"/>
            <a:chExt cx="4603300" cy="4273975"/>
          </a:xfrm>
        </p:grpSpPr>
        <p:sp>
          <p:nvSpPr>
            <p:cNvPr id="1785" name="Google Shape;1785;p44"/>
            <p:cNvSpPr/>
            <p:nvPr/>
          </p:nvSpPr>
          <p:spPr>
            <a:xfrm>
              <a:off x="1494575" y="5069900"/>
              <a:ext cx="4603300" cy="5025"/>
            </a:xfrm>
            <a:custGeom>
              <a:avLst/>
              <a:gdLst/>
              <a:ahLst/>
              <a:cxnLst/>
              <a:rect l="l" t="t" r="r" b="b"/>
              <a:pathLst>
                <a:path w="184132" h="201" extrusionOk="0">
                  <a:moveTo>
                    <a:pt x="92066" y="1"/>
                  </a:moveTo>
                  <a:cubicBezTo>
                    <a:pt x="41230" y="1"/>
                    <a:pt x="0" y="34"/>
                    <a:pt x="0" y="101"/>
                  </a:cubicBezTo>
                  <a:cubicBezTo>
                    <a:pt x="0" y="167"/>
                    <a:pt x="41230" y="201"/>
                    <a:pt x="92066" y="201"/>
                  </a:cubicBezTo>
                  <a:cubicBezTo>
                    <a:pt x="142902" y="201"/>
                    <a:pt x="184132" y="167"/>
                    <a:pt x="184132" y="101"/>
                  </a:cubicBezTo>
                  <a:cubicBezTo>
                    <a:pt x="184132" y="34"/>
                    <a:pt x="142936" y="1"/>
                    <a:pt x="920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2200075" y="3630550"/>
              <a:ext cx="467850" cy="1445550"/>
            </a:xfrm>
            <a:custGeom>
              <a:avLst/>
              <a:gdLst/>
              <a:ahLst/>
              <a:cxnLst/>
              <a:rect l="l" t="t" r="r" b="b"/>
              <a:pathLst>
                <a:path w="18714" h="57822" extrusionOk="0">
                  <a:moveTo>
                    <a:pt x="18047" y="0"/>
                  </a:moveTo>
                  <a:lnTo>
                    <a:pt x="17880" y="67"/>
                  </a:lnTo>
                  <a:cubicBezTo>
                    <a:pt x="16879" y="601"/>
                    <a:pt x="16045" y="1301"/>
                    <a:pt x="15378" y="2202"/>
                  </a:cubicBezTo>
                  <a:cubicBezTo>
                    <a:pt x="14711" y="3069"/>
                    <a:pt x="14211" y="4036"/>
                    <a:pt x="13844" y="5037"/>
                  </a:cubicBezTo>
                  <a:cubicBezTo>
                    <a:pt x="13043" y="7039"/>
                    <a:pt x="12776" y="9140"/>
                    <a:pt x="12376" y="11175"/>
                  </a:cubicBezTo>
                  <a:cubicBezTo>
                    <a:pt x="11976" y="13176"/>
                    <a:pt x="11475" y="15144"/>
                    <a:pt x="10475" y="16812"/>
                  </a:cubicBezTo>
                  <a:cubicBezTo>
                    <a:pt x="9941" y="17646"/>
                    <a:pt x="9341" y="18413"/>
                    <a:pt x="8807" y="19214"/>
                  </a:cubicBezTo>
                  <a:cubicBezTo>
                    <a:pt x="8206" y="20014"/>
                    <a:pt x="7806" y="20915"/>
                    <a:pt x="7639" y="21882"/>
                  </a:cubicBezTo>
                  <a:cubicBezTo>
                    <a:pt x="7339" y="23851"/>
                    <a:pt x="8440" y="25585"/>
                    <a:pt x="8206" y="27320"/>
                  </a:cubicBezTo>
                  <a:cubicBezTo>
                    <a:pt x="8106" y="28187"/>
                    <a:pt x="7839" y="29021"/>
                    <a:pt x="7372" y="29755"/>
                  </a:cubicBezTo>
                  <a:cubicBezTo>
                    <a:pt x="6972" y="30489"/>
                    <a:pt x="6472" y="31189"/>
                    <a:pt x="5971" y="31890"/>
                  </a:cubicBezTo>
                  <a:cubicBezTo>
                    <a:pt x="5504" y="32557"/>
                    <a:pt x="5071" y="33291"/>
                    <a:pt x="4737" y="34058"/>
                  </a:cubicBezTo>
                  <a:cubicBezTo>
                    <a:pt x="4404" y="34792"/>
                    <a:pt x="4204" y="35559"/>
                    <a:pt x="4170" y="36393"/>
                  </a:cubicBezTo>
                  <a:cubicBezTo>
                    <a:pt x="4037" y="37961"/>
                    <a:pt x="4270" y="39462"/>
                    <a:pt x="4170" y="40863"/>
                  </a:cubicBezTo>
                  <a:cubicBezTo>
                    <a:pt x="4037" y="42197"/>
                    <a:pt x="3636" y="43498"/>
                    <a:pt x="3003" y="44699"/>
                  </a:cubicBezTo>
                  <a:cubicBezTo>
                    <a:pt x="2436" y="45833"/>
                    <a:pt x="1802" y="46900"/>
                    <a:pt x="1301" y="47901"/>
                  </a:cubicBezTo>
                  <a:cubicBezTo>
                    <a:pt x="1035" y="48401"/>
                    <a:pt x="768" y="48902"/>
                    <a:pt x="568" y="49369"/>
                  </a:cubicBezTo>
                  <a:cubicBezTo>
                    <a:pt x="401" y="49869"/>
                    <a:pt x="234" y="50336"/>
                    <a:pt x="167" y="50870"/>
                  </a:cubicBezTo>
                  <a:cubicBezTo>
                    <a:pt x="34" y="51737"/>
                    <a:pt x="1" y="52638"/>
                    <a:pt x="134" y="53538"/>
                  </a:cubicBezTo>
                  <a:cubicBezTo>
                    <a:pt x="234" y="54773"/>
                    <a:pt x="701" y="55940"/>
                    <a:pt x="1468" y="56908"/>
                  </a:cubicBezTo>
                  <a:cubicBezTo>
                    <a:pt x="1568" y="57074"/>
                    <a:pt x="1702" y="57208"/>
                    <a:pt x="1835" y="57341"/>
                  </a:cubicBezTo>
                  <a:cubicBezTo>
                    <a:pt x="1935" y="57441"/>
                    <a:pt x="2035" y="57508"/>
                    <a:pt x="2135" y="57608"/>
                  </a:cubicBezTo>
                  <a:cubicBezTo>
                    <a:pt x="2336" y="57741"/>
                    <a:pt x="2402" y="57775"/>
                    <a:pt x="2402" y="57775"/>
                  </a:cubicBezTo>
                  <a:cubicBezTo>
                    <a:pt x="2069" y="57508"/>
                    <a:pt x="1768" y="57208"/>
                    <a:pt x="1502" y="56908"/>
                  </a:cubicBezTo>
                  <a:cubicBezTo>
                    <a:pt x="801" y="55907"/>
                    <a:pt x="367" y="54739"/>
                    <a:pt x="267" y="53505"/>
                  </a:cubicBezTo>
                  <a:cubicBezTo>
                    <a:pt x="134" y="52638"/>
                    <a:pt x="167" y="51771"/>
                    <a:pt x="301" y="50870"/>
                  </a:cubicBezTo>
                  <a:cubicBezTo>
                    <a:pt x="401" y="50403"/>
                    <a:pt x="534" y="49903"/>
                    <a:pt x="734" y="49436"/>
                  </a:cubicBezTo>
                  <a:cubicBezTo>
                    <a:pt x="935" y="48935"/>
                    <a:pt x="1168" y="48468"/>
                    <a:pt x="1435" y="47968"/>
                  </a:cubicBezTo>
                  <a:cubicBezTo>
                    <a:pt x="1969" y="46967"/>
                    <a:pt x="2602" y="45933"/>
                    <a:pt x="3169" y="44799"/>
                  </a:cubicBezTo>
                  <a:cubicBezTo>
                    <a:pt x="3837" y="43565"/>
                    <a:pt x="4237" y="42264"/>
                    <a:pt x="4370" y="40896"/>
                  </a:cubicBezTo>
                  <a:cubicBezTo>
                    <a:pt x="4504" y="39462"/>
                    <a:pt x="4270" y="37961"/>
                    <a:pt x="4404" y="36426"/>
                  </a:cubicBezTo>
                  <a:cubicBezTo>
                    <a:pt x="4470" y="35626"/>
                    <a:pt x="4637" y="34858"/>
                    <a:pt x="4971" y="34158"/>
                  </a:cubicBezTo>
                  <a:cubicBezTo>
                    <a:pt x="5304" y="33391"/>
                    <a:pt x="5738" y="32690"/>
                    <a:pt x="6205" y="32023"/>
                  </a:cubicBezTo>
                  <a:cubicBezTo>
                    <a:pt x="6705" y="31356"/>
                    <a:pt x="7206" y="30655"/>
                    <a:pt x="7639" y="29888"/>
                  </a:cubicBezTo>
                  <a:cubicBezTo>
                    <a:pt x="8106" y="29121"/>
                    <a:pt x="8407" y="28254"/>
                    <a:pt x="8507" y="27353"/>
                  </a:cubicBezTo>
                  <a:cubicBezTo>
                    <a:pt x="8740" y="25518"/>
                    <a:pt x="7673" y="23750"/>
                    <a:pt x="7940" y="21916"/>
                  </a:cubicBezTo>
                  <a:cubicBezTo>
                    <a:pt x="8140" y="21015"/>
                    <a:pt x="8507" y="20148"/>
                    <a:pt x="9074" y="19381"/>
                  </a:cubicBezTo>
                  <a:cubicBezTo>
                    <a:pt x="9607" y="18580"/>
                    <a:pt x="10208" y="17813"/>
                    <a:pt x="10742" y="16979"/>
                  </a:cubicBezTo>
                  <a:cubicBezTo>
                    <a:pt x="11809" y="15244"/>
                    <a:pt x="12309" y="13243"/>
                    <a:pt x="12710" y="11242"/>
                  </a:cubicBezTo>
                  <a:cubicBezTo>
                    <a:pt x="13077" y="9207"/>
                    <a:pt x="13377" y="7139"/>
                    <a:pt x="14144" y="5171"/>
                  </a:cubicBezTo>
                  <a:cubicBezTo>
                    <a:pt x="14511" y="4170"/>
                    <a:pt x="15011" y="3236"/>
                    <a:pt x="15645" y="2402"/>
                  </a:cubicBezTo>
                  <a:cubicBezTo>
                    <a:pt x="16234" y="1596"/>
                    <a:pt x="16996" y="934"/>
                    <a:pt x="17851" y="469"/>
                  </a:cubicBezTo>
                  <a:lnTo>
                    <a:pt x="17851" y="469"/>
                  </a:lnTo>
                  <a:cubicBezTo>
                    <a:pt x="17984" y="1557"/>
                    <a:pt x="18181" y="2613"/>
                    <a:pt x="18280" y="3669"/>
                  </a:cubicBezTo>
                  <a:cubicBezTo>
                    <a:pt x="18414" y="4704"/>
                    <a:pt x="18447" y="5771"/>
                    <a:pt x="18414" y="6838"/>
                  </a:cubicBezTo>
                  <a:cubicBezTo>
                    <a:pt x="18380" y="7372"/>
                    <a:pt x="18314" y="7872"/>
                    <a:pt x="18247" y="8406"/>
                  </a:cubicBezTo>
                  <a:cubicBezTo>
                    <a:pt x="18113" y="8907"/>
                    <a:pt x="17947" y="9374"/>
                    <a:pt x="17747" y="9841"/>
                  </a:cubicBezTo>
                  <a:cubicBezTo>
                    <a:pt x="17313" y="10808"/>
                    <a:pt x="16913" y="11775"/>
                    <a:pt x="16612" y="12776"/>
                  </a:cubicBezTo>
                  <a:cubicBezTo>
                    <a:pt x="16312" y="13777"/>
                    <a:pt x="16145" y="14777"/>
                    <a:pt x="16079" y="15811"/>
                  </a:cubicBezTo>
                  <a:cubicBezTo>
                    <a:pt x="15979" y="16812"/>
                    <a:pt x="15845" y="17813"/>
                    <a:pt x="15745" y="18780"/>
                  </a:cubicBezTo>
                  <a:cubicBezTo>
                    <a:pt x="15512" y="20748"/>
                    <a:pt x="15378" y="22716"/>
                    <a:pt x="14578" y="24418"/>
                  </a:cubicBezTo>
                  <a:cubicBezTo>
                    <a:pt x="14177" y="25252"/>
                    <a:pt x="13677" y="26052"/>
                    <a:pt x="13277" y="26886"/>
                  </a:cubicBezTo>
                  <a:cubicBezTo>
                    <a:pt x="12910" y="27753"/>
                    <a:pt x="12676" y="28654"/>
                    <a:pt x="12643" y="29588"/>
                  </a:cubicBezTo>
                  <a:cubicBezTo>
                    <a:pt x="12543" y="31389"/>
                    <a:pt x="12776" y="33157"/>
                    <a:pt x="12309" y="34758"/>
                  </a:cubicBezTo>
                  <a:cubicBezTo>
                    <a:pt x="11809" y="36326"/>
                    <a:pt x="10808" y="37660"/>
                    <a:pt x="10275" y="39162"/>
                  </a:cubicBezTo>
                  <a:cubicBezTo>
                    <a:pt x="9774" y="40663"/>
                    <a:pt x="9941" y="42264"/>
                    <a:pt x="10174" y="43665"/>
                  </a:cubicBezTo>
                  <a:cubicBezTo>
                    <a:pt x="10408" y="45066"/>
                    <a:pt x="10641" y="46433"/>
                    <a:pt x="10341" y="47668"/>
                  </a:cubicBezTo>
                  <a:cubicBezTo>
                    <a:pt x="10041" y="48902"/>
                    <a:pt x="9174" y="49836"/>
                    <a:pt x="8607" y="50837"/>
                  </a:cubicBezTo>
                  <a:cubicBezTo>
                    <a:pt x="8306" y="51304"/>
                    <a:pt x="8106" y="51837"/>
                    <a:pt x="8040" y="52404"/>
                  </a:cubicBezTo>
                  <a:cubicBezTo>
                    <a:pt x="7973" y="52905"/>
                    <a:pt x="7940" y="53405"/>
                    <a:pt x="7940" y="53905"/>
                  </a:cubicBezTo>
                  <a:cubicBezTo>
                    <a:pt x="7940" y="54372"/>
                    <a:pt x="7873" y="54839"/>
                    <a:pt x="7739" y="55273"/>
                  </a:cubicBezTo>
                  <a:cubicBezTo>
                    <a:pt x="7573" y="55673"/>
                    <a:pt x="7339" y="56007"/>
                    <a:pt x="7006" y="56274"/>
                  </a:cubicBezTo>
                  <a:cubicBezTo>
                    <a:pt x="6472" y="56707"/>
                    <a:pt x="5838" y="57041"/>
                    <a:pt x="5171" y="57308"/>
                  </a:cubicBezTo>
                  <a:cubicBezTo>
                    <a:pt x="4704" y="57475"/>
                    <a:pt x="4204" y="57608"/>
                    <a:pt x="3670" y="57708"/>
                  </a:cubicBezTo>
                  <a:cubicBezTo>
                    <a:pt x="3370" y="57775"/>
                    <a:pt x="3069" y="57808"/>
                    <a:pt x="2736" y="57808"/>
                  </a:cubicBezTo>
                  <a:cubicBezTo>
                    <a:pt x="2469" y="57775"/>
                    <a:pt x="2369" y="57775"/>
                    <a:pt x="2369" y="57775"/>
                  </a:cubicBezTo>
                  <a:lnTo>
                    <a:pt x="2369" y="57775"/>
                  </a:lnTo>
                  <a:cubicBezTo>
                    <a:pt x="2564" y="57805"/>
                    <a:pt x="2759" y="57821"/>
                    <a:pt x="2951" y="57821"/>
                  </a:cubicBezTo>
                  <a:cubicBezTo>
                    <a:pt x="3186" y="57821"/>
                    <a:pt x="3416" y="57797"/>
                    <a:pt x="3636" y="57741"/>
                  </a:cubicBezTo>
                  <a:cubicBezTo>
                    <a:pt x="4170" y="57675"/>
                    <a:pt x="4671" y="57541"/>
                    <a:pt x="5171" y="57375"/>
                  </a:cubicBezTo>
                  <a:cubicBezTo>
                    <a:pt x="5838" y="57141"/>
                    <a:pt x="6472" y="56774"/>
                    <a:pt x="7039" y="56340"/>
                  </a:cubicBezTo>
                  <a:cubicBezTo>
                    <a:pt x="7372" y="56074"/>
                    <a:pt x="7639" y="55707"/>
                    <a:pt x="7806" y="55306"/>
                  </a:cubicBezTo>
                  <a:cubicBezTo>
                    <a:pt x="7940" y="54873"/>
                    <a:pt x="8006" y="54406"/>
                    <a:pt x="8040" y="53905"/>
                  </a:cubicBezTo>
                  <a:cubicBezTo>
                    <a:pt x="8040" y="53405"/>
                    <a:pt x="8073" y="52905"/>
                    <a:pt x="8140" y="52404"/>
                  </a:cubicBezTo>
                  <a:cubicBezTo>
                    <a:pt x="8240" y="51871"/>
                    <a:pt x="8407" y="51370"/>
                    <a:pt x="8707" y="50903"/>
                  </a:cubicBezTo>
                  <a:cubicBezTo>
                    <a:pt x="9240" y="49936"/>
                    <a:pt x="10174" y="49035"/>
                    <a:pt x="10475" y="47701"/>
                  </a:cubicBezTo>
                  <a:cubicBezTo>
                    <a:pt x="10775" y="46400"/>
                    <a:pt x="10541" y="45032"/>
                    <a:pt x="10341" y="43631"/>
                  </a:cubicBezTo>
                  <a:cubicBezTo>
                    <a:pt x="10141" y="42230"/>
                    <a:pt x="9941" y="40696"/>
                    <a:pt x="10441" y="39228"/>
                  </a:cubicBezTo>
                  <a:cubicBezTo>
                    <a:pt x="10975" y="37761"/>
                    <a:pt x="11976" y="36460"/>
                    <a:pt x="12476" y="34792"/>
                  </a:cubicBezTo>
                  <a:cubicBezTo>
                    <a:pt x="13010" y="33157"/>
                    <a:pt x="12776" y="31356"/>
                    <a:pt x="12876" y="29588"/>
                  </a:cubicBezTo>
                  <a:cubicBezTo>
                    <a:pt x="12910" y="28687"/>
                    <a:pt x="13110" y="27820"/>
                    <a:pt x="13477" y="26986"/>
                  </a:cubicBezTo>
                  <a:cubicBezTo>
                    <a:pt x="13844" y="26152"/>
                    <a:pt x="14377" y="25385"/>
                    <a:pt x="14778" y="24518"/>
                  </a:cubicBezTo>
                  <a:cubicBezTo>
                    <a:pt x="15612" y="22750"/>
                    <a:pt x="15745" y="20782"/>
                    <a:pt x="15979" y="18814"/>
                  </a:cubicBezTo>
                  <a:cubicBezTo>
                    <a:pt x="16112" y="17846"/>
                    <a:pt x="16212" y="16846"/>
                    <a:pt x="16312" y="15845"/>
                  </a:cubicBezTo>
                  <a:cubicBezTo>
                    <a:pt x="16379" y="14811"/>
                    <a:pt x="16579" y="13810"/>
                    <a:pt x="16846" y="12843"/>
                  </a:cubicBezTo>
                  <a:cubicBezTo>
                    <a:pt x="17146" y="11875"/>
                    <a:pt x="17546" y="10908"/>
                    <a:pt x="17947" y="9941"/>
                  </a:cubicBezTo>
                  <a:cubicBezTo>
                    <a:pt x="18180" y="9474"/>
                    <a:pt x="18347" y="8973"/>
                    <a:pt x="18514" y="8440"/>
                  </a:cubicBezTo>
                  <a:cubicBezTo>
                    <a:pt x="18580" y="7906"/>
                    <a:pt x="18614" y="7372"/>
                    <a:pt x="18647" y="6838"/>
                  </a:cubicBezTo>
                  <a:cubicBezTo>
                    <a:pt x="18714" y="5771"/>
                    <a:pt x="18647" y="4670"/>
                    <a:pt x="18514" y="3603"/>
                  </a:cubicBezTo>
                  <a:cubicBezTo>
                    <a:pt x="18414" y="2535"/>
                    <a:pt x="18214" y="1468"/>
                    <a:pt x="18080" y="400"/>
                  </a:cubicBezTo>
                  <a:lnTo>
                    <a:pt x="18080" y="200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2259275" y="3699750"/>
              <a:ext cx="368625" cy="1375175"/>
            </a:xfrm>
            <a:custGeom>
              <a:avLst/>
              <a:gdLst/>
              <a:ahLst/>
              <a:cxnLst/>
              <a:rect l="l" t="t" r="r" b="b"/>
              <a:pathLst>
                <a:path w="14745" h="55007" extrusionOk="0">
                  <a:moveTo>
                    <a:pt x="14745" y="1"/>
                  </a:moveTo>
                  <a:cubicBezTo>
                    <a:pt x="14711" y="68"/>
                    <a:pt x="14711" y="101"/>
                    <a:pt x="14711" y="168"/>
                  </a:cubicBezTo>
                  <a:lnTo>
                    <a:pt x="14611" y="568"/>
                  </a:lnTo>
                  <a:cubicBezTo>
                    <a:pt x="14511" y="935"/>
                    <a:pt x="14378" y="1502"/>
                    <a:pt x="14211" y="2202"/>
                  </a:cubicBezTo>
                  <a:cubicBezTo>
                    <a:pt x="14044" y="2870"/>
                    <a:pt x="13611" y="3670"/>
                    <a:pt x="13244" y="4637"/>
                  </a:cubicBezTo>
                  <a:cubicBezTo>
                    <a:pt x="12810" y="5705"/>
                    <a:pt x="12443" y="6806"/>
                    <a:pt x="12143" y="7940"/>
                  </a:cubicBezTo>
                  <a:cubicBezTo>
                    <a:pt x="11776" y="9174"/>
                    <a:pt x="11476" y="10575"/>
                    <a:pt x="11142" y="12043"/>
                  </a:cubicBezTo>
                  <a:cubicBezTo>
                    <a:pt x="10842" y="13644"/>
                    <a:pt x="10342" y="15178"/>
                    <a:pt x="9641" y="16613"/>
                  </a:cubicBezTo>
                  <a:cubicBezTo>
                    <a:pt x="9207" y="17380"/>
                    <a:pt x="8841" y="18147"/>
                    <a:pt x="8474" y="18981"/>
                  </a:cubicBezTo>
                  <a:cubicBezTo>
                    <a:pt x="8140" y="19848"/>
                    <a:pt x="7940" y="20716"/>
                    <a:pt x="7806" y="21650"/>
                  </a:cubicBezTo>
                  <a:cubicBezTo>
                    <a:pt x="7573" y="23551"/>
                    <a:pt x="7239" y="25419"/>
                    <a:pt x="6806" y="27287"/>
                  </a:cubicBezTo>
                  <a:cubicBezTo>
                    <a:pt x="5872" y="31123"/>
                    <a:pt x="4971" y="34759"/>
                    <a:pt x="4171" y="38095"/>
                  </a:cubicBezTo>
                  <a:cubicBezTo>
                    <a:pt x="3370" y="41397"/>
                    <a:pt x="2603" y="44366"/>
                    <a:pt x="1969" y="46901"/>
                  </a:cubicBezTo>
                  <a:cubicBezTo>
                    <a:pt x="1335" y="49403"/>
                    <a:pt x="835" y="51404"/>
                    <a:pt x="501" y="52839"/>
                  </a:cubicBezTo>
                  <a:cubicBezTo>
                    <a:pt x="334" y="53506"/>
                    <a:pt x="201" y="54039"/>
                    <a:pt x="101" y="54440"/>
                  </a:cubicBezTo>
                  <a:cubicBezTo>
                    <a:pt x="68" y="54607"/>
                    <a:pt x="34" y="54740"/>
                    <a:pt x="1" y="54873"/>
                  </a:cubicBezTo>
                  <a:cubicBezTo>
                    <a:pt x="1" y="54907"/>
                    <a:pt x="1" y="54973"/>
                    <a:pt x="1" y="55007"/>
                  </a:cubicBezTo>
                  <a:cubicBezTo>
                    <a:pt x="34" y="54973"/>
                    <a:pt x="68" y="54907"/>
                    <a:pt x="68" y="54873"/>
                  </a:cubicBezTo>
                  <a:cubicBezTo>
                    <a:pt x="101" y="54773"/>
                    <a:pt x="134" y="54640"/>
                    <a:pt x="201" y="54440"/>
                  </a:cubicBezTo>
                  <a:cubicBezTo>
                    <a:pt x="301" y="54073"/>
                    <a:pt x="435" y="53539"/>
                    <a:pt x="601" y="52839"/>
                  </a:cubicBezTo>
                  <a:cubicBezTo>
                    <a:pt x="968" y="51438"/>
                    <a:pt x="1502" y="49403"/>
                    <a:pt x="2169" y="46934"/>
                  </a:cubicBezTo>
                  <a:cubicBezTo>
                    <a:pt x="2803" y="44466"/>
                    <a:pt x="3570" y="41464"/>
                    <a:pt x="4437" y="38161"/>
                  </a:cubicBezTo>
                  <a:cubicBezTo>
                    <a:pt x="5305" y="34859"/>
                    <a:pt x="6172" y="31190"/>
                    <a:pt x="7106" y="27354"/>
                  </a:cubicBezTo>
                  <a:cubicBezTo>
                    <a:pt x="7540" y="25486"/>
                    <a:pt x="7873" y="23584"/>
                    <a:pt x="8107" y="21683"/>
                  </a:cubicBezTo>
                  <a:cubicBezTo>
                    <a:pt x="8207" y="20782"/>
                    <a:pt x="8440" y="19915"/>
                    <a:pt x="8774" y="19081"/>
                  </a:cubicBezTo>
                  <a:cubicBezTo>
                    <a:pt x="9074" y="18247"/>
                    <a:pt x="9508" y="17513"/>
                    <a:pt x="9908" y="16746"/>
                  </a:cubicBezTo>
                  <a:cubicBezTo>
                    <a:pt x="10742" y="15212"/>
                    <a:pt x="11042" y="13577"/>
                    <a:pt x="11376" y="12109"/>
                  </a:cubicBezTo>
                  <a:cubicBezTo>
                    <a:pt x="11709" y="10642"/>
                    <a:pt x="12009" y="9241"/>
                    <a:pt x="12343" y="8007"/>
                  </a:cubicBezTo>
                  <a:cubicBezTo>
                    <a:pt x="12677" y="6739"/>
                    <a:pt x="13044" y="5638"/>
                    <a:pt x="13410" y="4671"/>
                  </a:cubicBezTo>
                  <a:cubicBezTo>
                    <a:pt x="13744" y="3870"/>
                    <a:pt x="14078" y="3070"/>
                    <a:pt x="14344" y="2202"/>
                  </a:cubicBezTo>
                  <a:cubicBezTo>
                    <a:pt x="14511" y="1502"/>
                    <a:pt x="14578" y="968"/>
                    <a:pt x="14645" y="568"/>
                  </a:cubicBezTo>
                  <a:cubicBezTo>
                    <a:pt x="14678" y="401"/>
                    <a:pt x="14711" y="268"/>
                    <a:pt x="14745" y="168"/>
                  </a:cubicBezTo>
                  <a:cubicBezTo>
                    <a:pt x="14745" y="68"/>
                    <a:pt x="14745" y="1"/>
                    <a:pt x="14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852325" y="3261100"/>
              <a:ext cx="525400" cy="1814675"/>
            </a:xfrm>
            <a:custGeom>
              <a:avLst/>
              <a:gdLst/>
              <a:ahLst/>
              <a:cxnLst/>
              <a:rect l="l" t="t" r="r" b="b"/>
              <a:pathLst>
                <a:path w="21016" h="72587" extrusionOk="0">
                  <a:moveTo>
                    <a:pt x="1368" y="1"/>
                  </a:moveTo>
                  <a:cubicBezTo>
                    <a:pt x="868" y="3237"/>
                    <a:pt x="1" y="5471"/>
                    <a:pt x="267" y="9875"/>
                  </a:cubicBezTo>
                  <a:cubicBezTo>
                    <a:pt x="368" y="11442"/>
                    <a:pt x="2202" y="14445"/>
                    <a:pt x="2469" y="17947"/>
                  </a:cubicBezTo>
                  <a:cubicBezTo>
                    <a:pt x="2602" y="20015"/>
                    <a:pt x="2703" y="22083"/>
                    <a:pt x="2836" y="24152"/>
                  </a:cubicBezTo>
                  <a:cubicBezTo>
                    <a:pt x="2969" y="26220"/>
                    <a:pt x="3103" y="28221"/>
                    <a:pt x="3837" y="30089"/>
                  </a:cubicBezTo>
                  <a:cubicBezTo>
                    <a:pt x="4370" y="31557"/>
                    <a:pt x="5271" y="32858"/>
                    <a:pt x="5671" y="34359"/>
                  </a:cubicBezTo>
                  <a:cubicBezTo>
                    <a:pt x="6439" y="37161"/>
                    <a:pt x="5438" y="40196"/>
                    <a:pt x="6072" y="43032"/>
                  </a:cubicBezTo>
                  <a:cubicBezTo>
                    <a:pt x="6572" y="45467"/>
                    <a:pt x="8240" y="47535"/>
                    <a:pt x="8607" y="49970"/>
                  </a:cubicBezTo>
                  <a:cubicBezTo>
                    <a:pt x="9074" y="53406"/>
                    <a:pt x="6839" y="56975"/>
                    <a:pt x="8006" y="60244"/>
                  </a:cubicBezTo>
                  <a:cubicBezTo>
                    <a:pt x="8573" y="61879"/>
                    <a:pt x="9908" y="63146"/>
                    <a:pt x="10275" y="64814"/>
                  </a:cubicBezTo>
                  <a:cubicBezTo>
                    <a:pt x="10575" y="66148"/>
                    <a:pt x="10241" y="67516"/>
                    <a:pt x="10508" y="68817"/>
                  </a:cubicBezTo>
                  <a:cubicBezTo>
                    <a:pt x="10922" y="70821"/>
                    <a:pt x="14582" y="72431"/>
                    <a:pt x="16801" y="72431"/>
                  </a:cubicBezTo>
                  <a:cubicBezTo>
                    <a:pt x="16908" y="72431"/>
                    <a:pt x="17012" y="72427"/>
                    <a:pt x="17113" y="72419"/>
                  </a:cubicBezTo>
                  <a:lnTo>
                    <a:pt x="17113" y="72586"/>
                  </a:lnTo>
                  <a:cubicBezTo>
                    <a:pt x="20148" y="70752"/>
                    <a:pt x="21016" y="65248"/>
                    <a:pt x="19748" y="61945"/>
                  </a:cubicBezTo>
                  <a:cubicBezTo>
                    <a:pt x="18480" y="58643"/>
                    <a:pt x="16246" y="55607"/>
                    <a:pt x="15912" y="52072"/>
                  </a:cubicBezTo>
                  <a:cubicBezTo>
                    <a:pt x="15645" y="49370"/>
                    <a:pt x="16546" y="46568"/>
                    <a:pt x="15912" y="43932"/>
                  </a:cubicBezTo>
                  <a:cubicBezTo>
                    <a:pt x="15078" y="40330"/>
                    <a:pt x="11542" y="37561"/>
                    <a:pt x="11609" y="33892"/>
                  </a:cubicBezTo>
                  <a:cubicBezTo>
                    <a:pt x="11609" y="31824"/>
                    <a:pt x="12810" y="29889"/>
                    <a:pt x="12710" y="27821"/>
                  </a:cubicBezTo>
                  <a:cubicBezTo>
                    <a:pt x="12576" y="25286"/>
                    <a:pt x="10642" y="23284"/>
                    <a:pt x="9441" y="21049"/>
                  </a:cubicBezTo>
                  <a:cubicBezTo>
                    <a:pt x="7606" y="17647"/>
                    <a:pt x="7473" y="13611"/>
                    <a:pt x="6839" y="9808"/>
                  </a:cubicBezTo>
                  <a:cubicBezTo>
                    <a:pt x="6205" y="5972"/>
                    <a:pt x="4771" y="1869"/>
                    <a:pt x="13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907375" y="3341175"/>
              <a:ext cx="371125" cy="1730425"/>
            </a:xfrm>
            <a:custGeom>
              <a:avLst/>
              <a:gdLst/>
              <a:ahLst/>
              <a:cxnLst/>
              <a:rect l="l" t="t" r="r" b="b"/>
              <a:pathLst>
                <a:path w="14845" h="69217" extrusionOk="0">
                  <a:moveTo>
                    <a:pt x="0" y="0"/>
                  </a:moveTo>
                  <a:cubicBezTo>
                    <a:pt x="0" y="67"/>
                    <a:pt x="0" y="134"/>
                    <a:pt x="0" y="167"/>
                  </a:cubicBezTo>
                  <a:cubicBezTo>
                    <a:pt x="0" y="334"/>
                    <a:pt x="34" y="501"/>
                    <a:pt x="67" y="701"/>
                  </a:cubicBezTo>
                  <a:cubicBezTo>
                    <a:pt x="134" y="1201"/>
                    <a:pt x="234" y="1868"/>
                    <a:pt x="367" y="2769"/>
                  </a:cubicBezTo>
                  <a:cubicBezTo>
                    <a:pt x="534" y="3669"/>
                    <a:pt x="1001" y="4670"/>
                    <a:pt x="1368" y="5871"/>
                  </a:cubicBezTo>
                  <a:cubicBezTo>
                    <a:pt x="1735" y="7105"/>
                    <a:pt x="2168" y="8506"/>
                    <a:pt x="2502" y="10041"/>
                  </a:cubicBezTo>
                  <a:cubicBezTo>
                    <a:pt x="2836" y="11608"/>
                    <a:pt x="3136" y="13343"/>
                    <a:pt x="3436" y="15211"/>
                  </a:cubicBezTo>
                  <a:cubicBezTo>
                    <a:pt x="3736" y="17079"/>
                    <a:pt x="4070" y="19114"/>
                    <a:pt x="5004" y="21049"/>
                  </a:cubicBezTo>
                  <a:cubicBezTo>
                    <a:pt x="5437" y="22016"/>
                    <a:pt x="5904" y="23017"/>
                    <a:pt x="6271" y="24051"/>
                  </a:cubicBezTo>
                  <a:cubicBezTo>
                    <a:pt x="6605" y="25118"/>
                    <a:pt x="6838" y="26219"/>
                    <a:pt x="6905" y="27353"/>
                  </a:cubicBezTo>
                  <a:cubicBezTo>
                    <a:pt x="7072" y="29721"/>
                    <a:pt x="7372" y="32090"/>
                    <a:pt x="7806" y="34425"/>
                  </a:cubicBezTo>
                  <a:cubicBezTo>
                    <a:pt x="8740" y="39228"/>
                    <a:pt x="9607" y="43832"/>
                    <a:pt x="10441" y="48001"/>
                  </a:cubicBezTo>
                  <a:cubicBezTo>
                    <a:pt x="11242" y="52171"/>
                    <a:pt x="12042" y="55907"/>
                    <a:pt x="12709" y="59042"/>
                  </a:cubicBezTo>
                  <a:cubicBezTo>
                    <a:pt x="13343" y="62211"/>
                    <a:pt x="13877" y="64713"/>
                    <a:pt x="14244" y="66481"/>
                  </a:cubicBezTo>
                  <a:lnTo>
                    <a:pt x="14677" y="68516"/>
                  </a:lnTo>
                  <a:cubicBezTo>
                    <a:pt x="14711" y="68716"/>
                    <a:pt x="14777" y="68916"/>
                    <a:pt x="14811" y="69050"/>
                  </a:cubicBezTo>
                  <a:cubicBezTo>
                    <a:pt x="14811" y="69083"/>
                    <a:pt x="14811" y="69150"/>
                    <a:pt x="14844" y="69216"/>
                  </a:cubicBezTo>
                  <a:cubicBezTo>
                    <a:pt x="14844" y="69150"/>
                    <a:pt x="14844" y="69083"/>
                    <a:pt x="14844" y="69016"/>
                  </a:cubicBezTo>
                  <a:cubicBezTo>
                    <a:pt x="14811" y="68883"/>
                    <a:pt x="14777" y="68716"/>
                    <a:pt x="14744" y="68516"/>
                  </a:cubicBezTo>
                  <a:cubicBezTo>
                    <a:pt x="14677" y="68016"/>
                    <a:pt x="14544" y="67348"/>
                    <a:pt x="14377" y="66481"/>
                  </a:cubicBezTo>
                  <a:cubicBezTo>
                    <a:pt x="14010" y="64680"/>
                    <a:pt x="13543" y="62145"/>
                    <a:pt x="12909" y="59009"/>
                  </a:cubicBezTo>
                  <a:cubicBezTo>
                    <a:pt x="12276" y="55874"/>
                    <a:pt x="11542" y="52104"/>
                    <a:pt x="10708" y="47935"/>
                  </a:cubicBezTo>
                  <a:cubicBezTo>
                    <a:pt x="9874" y="43798"/>
                    <a:pt x="9040" y="39195"/>
                    <a:pt x="8106" y="34391"/>
                  </a:cubicBezTo>
                  <a:cubicBezTo>
                    <a:pt x="7672" y="32023"/>
                    <a:pt x="7372" y="29655"/>
                    <a:pt x="7205" y="27286"/>
                  </a:cubicBezTo>
                  <a:cubicBezTo>
                    <a:pt x="7105" y="26152"/>
                    <a:pt x="6905" y="25018"/>
                    <a:pt x="6538" y="23917"/>
                  </a:cubicBezTo>
                  <a:cubicBezTo>
                    <a:pt x="6171" y="22883"/>
                    <a:pt x="5671" y="21883"/>
                    <a:pt x="5237" y="20915"/>
                  </a:cubicBezTo>
                  <a:cubicBezTo>
                    <a:pt x="4337" y="19014"/>
                    <a:pt x="4003" y="17012"/>
                    <a:pt x="3669" y="15144"/>
                  </a:cubicBezTo>
                  <a:cubicBezTo>
                    <a:pt x="3369" y="13310"/>
                    <a:pt x="3069" y="11542"/>
                    <a:pt x="2702" y="9974"/>
                  </a:cubicBezTo>
                  <a:cubicBezTo>
                    <a:pt x="2335" y="8406"/>
                    <a:pt x="1935" y="7005"/>
                    <a:pt x="1535" y="5804"/>
                  </a:cubicBezTo>
                  <a:cubicBezTo>
                    <a:pt x="1101" y="4603"/>
                    <a:pt x="667" y="3603"/>
                    <a:pt x="467" y="2735"/>
                  </a:cubicBezTo>
                  <a:cubicBezTo>
                    <a:pt x="300" y="1868"/>
                    <a:pt x="200" y="1168"/>
                    <a:pt x="134" y="701"/>
                  </a:cubicBezTo>
                  <a:cubicBezTo>
                    <a:pt x="67" y="467"/>
                    <a:pt x="34" y="300"/>
                    <a:pt x="34" y="167"/>
                  </a:cubicBezTo>
                  <a:cubicBezTo>
                    <a:pt x="0" y="100"/>
                    <a:pt x="0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5427375" y="1032850"/>
              <a:ext cx="156750" cy="207750"/>
            </a:xfrm>
            <a:custGeom>
              <a:avLst/>
              <a:gdLst/>
              <a:ahLst/>
              <a:cxnLst/>
              <a:rect l="l" t="t" r="r" b="b"/>
              <a:pathLst>
                <a:path w="6270" h="8310" extrusionOk="0">
                  <a:moveTo>
                    <a:pt x="2336" y="0"/>
                  </a:moveTo>
                  <a:lnTo>
                    <a:pt x="2336" y="2202"/>
                  </a:lnTo>
                  <a:cubicBezTo>
                    <a:pt x="935" y="2602"/>
                    <a:pt x="1" y="3870"/>
                    <a:pt x="34" y="5338"/>
                  </a:cubicBezTo>
                  <a:cubicBezTo>
                    <a:pt x="34" y="7739"/>
                    <a:pt x="2202" y="8306"/>
                    <a:pt x="3136" y="8306"/>
                  </a:cubicBezTo>
                  <a:cubicBezTo>
                    <a:pt x="3180" y="8308"/>
                    <a:pt x="3231" y="8310"/>
                    <a:pt x="3286" y="8310"/>
                  </a:cubicBezTo>
                  <a:cubicBezTo>
                    <a:pt x="4150" y="8310"/>
                    <a:pt x="6270" y="7996"/>
                    <a:pt x="6238" y="5238"/>
                  </a:cubicBezTo>
                  <a:lnTo>
                    <a:pt x="4571" y="5238"/>
                  </a:lnTo>
                  <a:cubicBezTo>
                    <a:pt x="4604" y="6005"/>
                    <a:pt x="3970" y="6639"/>
                    <a:pt x="3170" y="6639"/>
                  </a:cubicBezTo>
                  <a:lnTo>
                    <a:pt x="3136" y="6639"/>
                  </a:lnTo>
                  <a:cubicBezTo>
                    <a:pt x="3110" y="6640"/>
                    <a:pt x="3084" y="6641"/>
                    <a:pt x="3059" y="6641"/>
                  </a:cubicBezTo>
                  <a:cubicBezTo>
                    <a:pt x="2521" y="6641"/>
                    <a:pt x="2026" y="6312"/>
                    <a:pt x="1835" y="5771"/>
                  </a:cubicBezTo>
                  <a:cubicBezTo>
                    <a:pt x="1669" y="5338"/>
                    <a:pt x="1702" y="4837"/>
                    <a:pt x="1969" y="4437"/>
                  </a:cubicBezTo>
                  <a:cubicBezTo>
                    <a:pt x="2187" y="4055"/>
                    <a:pt x="2652" y="3717"/>
                    <a:pt x="3417" y="3717"/>
                  </a:cubicBezTo>
                  <a:cubicBezTo>
                    <a:pt x="3586" y="3717"/>
                    <a:pt x="3771" y="3734"/>
                    <a:pt x="3970" y="377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5485750" y="975300"/>
              <a:ext cx="40900" cy="38400"/>
            </a:xfrm>
            <a:custGeom>
              <a:avLst/>
              <a:gdLst/>
              <a:ahLst/>
              <a:cxnLst/>
              <a:rect l="l" t="t" r="r" b="b"/>
              <a:pathLst>
                <a:path w="1636" h="1536" extrusionOk="0">
                  <a:moveTo>
                    <a:pt x="1" y="1"/>
                  </a:moveTo>
                  <a:lnTo>
                    <a:pt x="1" y="1535"/>
                  </a:lnTo>
                  <a:lnTo>
                    <a:pt x="1635" y="1535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5200550" y="802125"/>
              <a:ext cx="610450" cy="612075"/>
            </a:xfrm>
            <a:custGeom>
              <a:avLst/>
              <a:gdLst/>
              <a:ahLst/>
              <a:cxnLst/>
              <a:rect l="l" t="t" r="r" b="b"/>
              <a:pathLst>
                <a:path w="24418" h="24483" extrusionOk="0">
                  <a:moveTo>
                    <a:pt x="12468" y="1"/>
                  </a:moveTo>
                  <a:cubicBezTo>
                    <a:pt x="12240" y="1"/>
                    <a:pt x="12011" y="9"/>
                    <a:pt x="11776" y="23"/>
                  </a:cubicBezTo>
                  <a:cubicBezTo>
                    <a:pt x="11697" y="13"/>
                    <a:pt x="11616" y="9"/>
                    <a:pt x="11534" y="9"/>
                  </a:cubicBezTo>
                  <a:cubicBezTo>
                    <a:pt x="11336" y="9"/>
                    <a:pt x="11130" y="33"/>
                    <a:pt x="10942" y="56"/>
                  </a:cubicBezTo>
                  <a:lnTo>
                    <a:pt x="10074" y="190"/>
                  </a:lnTo>
                  <a:cubicBezTo>
                    <a:pt x="8907" y="423"/>
                    <a:pt x="7773" y="790"/>
                    <a:pt x="6705" y="1357"/>
                  </a:cubicBezTo>
                  <a:cubicBezTo>
                    <a:pt x="5571" y="1924"/>
                    <a:pt x="4570" y="2691"/>
                    <a:pt x="3670" y="3559"/>
                  </a:cubicBezTo>
                  <a:cubicBezTo>
                    <a:pt x="2736" y="4493"/>
                    <a:pt x="1969" y="5560"/>
                    <a:pt x="1368" y="6761"/>
                  </a:cubicBezTo>
                  <a:cubicBezTo>
                    <a:pt x="734" y="7962"/>
                    <a:pt x="301" y="9263"/>
                    <a:pt x="134" y="10630"/>
                  </a:cubicBezTo>
                  <a:cubicBezTo>
                    <a:pt x="67" y="10964"/>
                    <a:pt x="34" y="11331"/>
                    <a:pt x="34" y="11665"/>
                  </a:cubicBezTo>
                  <a:cubicBezTo>
                    <a:pt x="1" y="12031"/>
                    <a:pt x="1" y="12365"/>
                    <a:pt x="1" y="12732"/>
                  </a:cubicBezTo>
                  <a:cubicBezTo>
                    <a:pt x="100" y="14947"/>
                    <a:pt x="789" y="17096"/>
                    <a:pt x="2002" y="18953"/>
                  </a:cubicBezTo>
                  <a:lnTo>
                    <a:pt x="2002" y="18953"/>
                  </a:lnTo>
                  <a:cubicBezTo>
                    <a:pt x="1445" y="20360"/>
                    <a:pt x="858" y="21765"/>
                    <a:pt x="334" y="23106"/>
                  </a:cubicBezTo>
                  <a:lnTo>
                    <a:pt x="234" y="23373"/>
                  </a:lnTo>
                  <a:lnTo>
                    <a:pt x="234" y="23373"/>
                  </a:lnTo>
                  <a:lnTo>
                    <a:pt x="501" y="23306"/>
                  </a:lnTo>
                  <a:lnTo>
                    <a:pt x="4996" y="22050"/>
                  </a:lnTo>
                  <a:lnTo>
                    <a:pt x="4996" y="22050"/>
                  </a:lnTo>
                  <a:cubicBezTo>
                    <a:pt x="6485" y="23193"/>
                    <a:pt x="8264" y="23978"/>
                    <a:pt x="10141" y="24307"/>
                  </a:cubicBezTo>
                  <a:cubicBezTo>
                    <a:pt x="10860" y="24417"/>
                    <a:pt x="11601" y="24482"/>
                    <a:pt x="12327" y="24482"/>
                  </a:cubicBezTo>
                  <a:cubicBezTo>
                    <a:pt x="12478" y="24482"/>
                    <a:pt x="12628" y="24479"/>
                    <a:pt x="12776" y="24474"/>
                  </a:cubicBezTo>
                  <a:cubicBezTo>
                    <a:pt x="13210" y="24440"/>
                    <a:pt x="13644" y="24407"/>
                    <a:pt x="14077" y="24340"/>
                  </a:cubicBezTo>
                  <a:lnTo>
                    <a:pt x="14678" y="24240"/>
                  </a:lnTo>
                  <a:cubicBezTo>
                    <a:pt x="14878" y="24207"/>
                    <a:pt x="15111" y="24140"/>
                    <a:pt x="15278" y="24107"/>
                  </a:cubicBezTo>
                  <a:cubicBezTo>
                    <a:pt x="18080" y="23373"/>
                    <a:pt x="20549" y="21705"/>
                    <a:pt x="22216" y="19337"/>
                  </a:cubicBezTo>
                  <a:cubicBezTo>
                    <a:pt x="22850" y="18469"/>
                    <a:pt x="23351" y="17535"/>
                    <a:pt x="23717" y="16535"/>
                  </a:cubicBezTo>
                  <a:cubicBezTo>
                    <a:pt x="23784" y="16301"/>
                    <a:pt x="23851" y="16101"/>
                    <a:pt x="23918" y="15901"/>
                  </a:cubicBezTo>
                  <a:cubicBezTo>
                    <a:pt x="24018" y="15667"/>
                    <a:pt x="24051" y="15467"/>
                    <a:pt x="24084" y="15300"/>
                  </a:cubicBezTo>
                  <a:cubicBezTo>
                    <a:pt x="24118" y="15100"/>
                    <a:pt x="24184" y="14900"/>
                    <a:pt x="24218" y="14733"/>
                  </a:cubicBezTo>
                  <a:cubicBezTo>
                    <a:pt x="24251" y="14567"/>
                    <a:pt x="24285" y="14400"/>
                    <a:pt x="24318" y="14233"/>
                  </a:cubicBezTo>
                  <a:cubicBezTo>
                    <a:pt x="24351" y="13899"/>
                    <a:pt x="24385" y="13633"/>
                    <a:pt x="24418" y="13399"/>
                  </a:cubicBezTo>
                  <a:cubicBezTo>
                    <a:pt x="24418" y="13166"/>
                    <a:pt x="24418" y="12932"/>
                    <a:pt x="24418" y="12765"/>
                  </a:cubicBezTo>
                  <a:lnTo>
                    <a:pt x="24418" y="12398"/>
                  </a:lnTo>
                  <a:cubicBezTo>
                    <a:pt x="24418" y="12498"/>
                    <a:pt x="24418" y="12632"/>
                    <a:pt x="24385" y="12765"/>
                  </a:cubicBezTo>
                  <a:cubicBezTo>
                    <a:pt x="24351" y="12932"/>
                    <a:pt x="24351" y="13132"/>
                    <a:pt x="24351" y="13366"/>
                  </a:cubicBezTo>
                  <a:cubicBezTo>
                    <a:pt x="24318" y="13633"/>
                    <a:pt x="24251" y="13899"/>
                    <a:pt x="24218" y="14200"/>
                  </a:cubicBezTo>
                  <a:cubicBezTo>
                    <a:pt x="23384" y="18936"/>
                    <a:pt x="19881" y="22739"/>
                    <a:pt x="15245" y="23907"/>
                  </a:cubicBezTo>
                  <a:cubicBezTo>
                    <a:pt x="15045" y="23940"/>
                    <a:pt x="14844" y="24007"/>
                    <a:pt x="14644" y="24040"/>
                  </a:cubicBezTo>
                  <a:lnTo>
                    <a:pt x="14044" y="24140"/>
                  </a:lnTo>
                  <a:cubicBezTo>
                    <a:pt x="13610" y="24207"/>
                    <a:pt x="13210" y="24240"/>
                    <a:pt x="12776" y="24240"/>
                  </a:cubicBezTo>
                  <a:cubicBezTo>
                    <a:pt x="12581" y="24248"/>
                    <a:pt x="12387" y="24252"/>
                    <a:pt x="12192" y="24252"/>
                  </a:cubicBezTo>
                  <a:cubicBezTo>
                    <a:pt x="11519" y="24252"/>
                    <a:pt x="10847" y="24203"/>
                    <a:pt x="10174" y="24073"/>
                  </a:cubicBezTo>
                  <a:cubicBezTo>
                    <a:pt x="8340" y="23740"/>
                    <a:pt x="6572" y="22973"/>
                    <a:pt x="5104" y="21838"/>
                  </a:cubicBezTo>
                  <a:lnTo>
                    <a:pt x="5037" y="21772"/>
                  </a:lnTo>
                  <a:lnTo>
                    <a:pt x="4971" y="21772"/>
                  </a:lnTo>
                  <a:lnTo>
                    <a:pt x="698" y="22966"/>
                  </a:lnTo>
                  <a:lnTo>
                    <a:pt x="2302" y="18970"/>
                  </a:lnTo>
                  <a:lnTo>
                    <a:pt x="2336" y="18903"/>
                  </a:lnTo>
                  <a:lnTo>
                    <a:pt x="2302" y="18836"/>
                  </a:lnTo>
                  <a:cubicBezTo>
                    <a:pt x="1468" y="17602"/>
                    <a:pt x="901" y="16201"/>
                    <a:pt x="568" y="14767"/>
                  </a:cubicBezTo>
                  <a:cubicBezTo>
                    <a:pt x="434" y="14066"/>
                    <a:pt x="334" y="13399"/>
                    <a:pt x="301" y="12699"/>
                  </a:cubicBezTo>
                  <a:cubicBezTo>
                    <a:pt x="301" y="12365"/>
                    <a:pt x="301" y="12031"/>
                    <a:pt x="301" y="11698"/>
                  </a:cubicBezTo>
                  <a:cubicBezTo>
                    <a:pt x="301" y="11331"/>
                    <a:pt x="334" y="10997"/>
                    <a:pt x="401" y="10664"/>
                  </a:cubicBezTo>
                  <a:cubicBezTo>
                    <a:pt x="568" y="9329"/>
                    <a:pt x="935" y="8062"/>
                    <a:pt x="1568" y="6861"/>
                  </a:cubicBezTo>
                  <a:cubicBezTo>
                    <a:pt x="2135" y="5727"/>
                    <a:pt x="2903" y="4659"/>
                    <a:pt x="3803" y="3759"/>
                  </a:cubicBezTo>
                  <a:cubicBezTo>
                    <a:pt x="4671" y="2892"/>
                    <a:pt x="5705" y="2158"/>
                    <a:pt x="6805" y="1591"/>
                  </a:cubicBezTo>
                  <a:cubicBezTo>
                    <a:pt x="7839" y="1024"/>
                    <a:pt x="8974" y="657"/>
                    <a:pt x="10141" y="423"/>
                  </a:cubicBezTo>
                  <a:lnTo>
                    <a:pt x="10975" y="290"/>
                  </a:lnTo>
                  <a:cubicBezTo>
                    <a:pt x="11242" y="256"/>
                    <a:pt x="11509" y="256"/>
                    <a:pt x="11809" y="256"/>
                  </a:cubicBezTo>
                  <a:cubicBezTo>
                    <a:pt x="12030" y="243"/>
                    <a:pt x="12251" y="234"/>
                    <a:pt x="12472" y="234"/>
                  </a:cubicBezTo>
                  <a:cubicBezTo>
                    <a:pt x="12785" y="234"/>
                    <a:pt x="13097" y="251"/>
                    <a:pt x="13410" y="290"/>
                  </a:cubicBezTo>
                  <a:cubicBezTo>
                    <a:pt x="17113" y="590"/>
                    <a:pt x="20415" y="2591"/>
                    <a:pt x="22450" y="5694"/>
                  </a:cubicBezTo>
                  <a:cubicBezTo>
                    <a:pt x="23117" y="6728"/>
                    <a:pt x="23651" y="7862"/>
                    <a:pt x="23984" y="9096"/>
                  </a:cubicBezTo>
                  <a:lnTo>
                    <a:pt x="24151" y="9796"/>
                  </a:lnTo>
                  <a:cubicBezTo>
                    <a:pt x="24184" y="9997"/>
                    <a:pt x="24218" y="10197"/>
                    <a:pt x="24251" y="10397"/>
                  </a:cubicBezTo>
                  <a:cubicBezTo>
                    <a:pt x="24285" y="10630"/>
                    <a:pt x="24318" y="10797"/>
                    <a:pt x="24351" y="10964"/>
                  </a:cubicBezTo>
                  <a:cubicBezTo>
                    <a:pt x="24385" y="11097"/>
                    <a:pt x="24385" y="11264"/>
                    <a:pt x="24385" y="11398"/>
                  </a:cubicBezTo>
                  <a:cubicBezTo>
                    <a:pt x="24385" y="11598"/>
                    <a:pt x="24385" y="11798"/>
                    <a:pt x="24418" y="11998"/>
                  </a:cubicBezTo>
                  <a:lnTo>
                    <a:pt x="24418" y="11398"/>
                  </a:lnTo>
                  <a:cubicBezTo>
                    <a:pt x="24418" y="11264"/>
                    <a:pt x="24418" y="11097"/>
                    <a:pt x="24418" y="10964"/>
                  </a:cubicBezTo>
                  <a:cubicBezTo>
                    <a:pt x="24385" y="10797"/>
                    <a:pt x="24385" y="10597"/>
                    <a:pt x="24351" y="10397"/>
                  </a:cubicBezTo>
                  <a:cubicBezTo>
                    <a:pt x="24318" y="10230"/>
                    <a:pt x="24285" y="9997"/>
                    <a:pt x="24251" y="9763"/>
                  </a:cubicBezTo>
                  <a:lnTo>
                    <a:pt x="24084" y="9063"/>
                  </a:lnTo>
                  <a:cubicBezTo>
                    <a:pt x="23751" y="7828"/>
                    <a:pt x="23250" y="6694"/>
                    <a:pt x="22583" y="5627"/>
                  </a:cubicBezTo>
                  <a:cubicBezTo>
                    <a:pt x="20549" y="2458"/>
                    <a:pt x="17179" y="390"/>
                    <a:pt x="13443" y="56"/>
                  </a:cubicBezTo>
                  <a:cubicBezTo>
                    <a:pt x="13111" y="17"/>
                    <a:pt x="12791" y="1"/>
                    <a:pt x="12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3051525" y="1818675"/>
              <a:ext cx="597100" cy="510950"/>
            </a:xfrm>
            <a:custGeom>
              <a:avLst/>
              <a:gdLst/>
              <a:ahLst/>
              <a:cxnLst/>
              <a:rect l="l" t="t" r="r" b="b"/>
              <a:pathLst>
                <a:path w="23884" h="20438" extrusionOk="0">
                  <a:moveTo>
                    <a:pt x="21057" y="0"/>
                  </a:moveTo>
                  <a:cubicBezTo>
                    <a:pt x="20265" y="0"/>
                    <a:pt x="19472" y="52"/>
                    <a:pt x="18680" y="157"/>
                  </a:cubicBezTo>
                  <a:cubicBezTo>
                    <a:pt x="16812" y="390"/>
                    <a:pt x="14978" y="790"/>
                    <a:pt x="13176" y="1424"/>
                  </a:cubicBezTo>
                  <a:cubicBezTo>
                    <a:pt x="12142" y="1791"/>
                    <a:pt x="11108" y="2225"/>
                    <a:pt x="10141" y="2759"/>
                  </a:cubicBezTo>
                  <a:cubicBezTo>
                    <a:pt x="9073" y="3292"/>
                    <a:pt x="8039" y="3926"/>
                    <a:pt x="7139" y="4693"/>
                  </a:cubicBezTo>
                  <a:cubicBezTo>
                    <a:pt x="6205" y="5461"/>
                    <a:pt x="5371" y="6328"/>
                    <a:pt x="4670" y="7295"/>
                  </a:cubicBezTo>
                  <a:cubicBezTo>
                    <a:pt x="4003" y="8196"/>
                    <a:pt x="3369" y="9130"/>
                    <a:pt x="2836" y="10097"/>
                  </a:cubicBezTo>
                  <a:cubicBezTo>
                    <a:pt x="1935" y="11732"/>
                    <a:pt x="1201" y="13500"/>
                    <a:pt x="701" y="15301"/>
                  </a:cubicBezTo>
                  <a:cubicBezTo>
                    <a:pt x="367" y="16535"/>
                    <a:pt x="134" y="17803"/>
                    <a:pt x="34" y="19070"/>
                  </a:cubicBezTo>
                  <a:cubicBezTo>
                    <a:pt x="0" y="19504"/>
                    <a:pt x="0" y="19871"/>
                    <a:pt x="0" y="20104"/>
                  </a:cubicBezTo>
                  <a:cubicBezTo>
                    <a:pt x="0" y="20204"/>
                    <a:pt x="0" y="20338"/>
                    <a:pt x="0" y="20438"/>
                  </a:cubicBezTo>
                  <a:cubicBezTo>
                    <a:pt x="34" y="20338"/>
                    <a:pt x="34" y="20204"/>
                    <a:pt x="34" y="20104"/>
                  </a:cubicBezTo>
                  <a:cubicBezTo>
                    <a:pt x="67" y="19871"/>
                    <a:pt x="67" y="19504"/>
                    <a:pt x="100" y="19070"/>
                  </a:cubicBezTo>
                  <a:cubicBezTo>
                    <a:pt x="234" y="17803"/>
                    <a:pt x="501" y="16568"/>
                    <a:pt x="834" y="15368"/>
                  </a:cubicBezTo>
                  <a:cubicBezTo>
                    <a:pt x="1368" y="13566"/>
                    <a:pt x="2102" y="11832"/>
                    <a:pt x="3002" y="10197"/>
                  </a:cubicBezTo>
                  <a:cubicBezTo>
                    <a:pt x="3536" y="9230"/>
                    <a:pt x="4170" y="8296"/>
                    <a:pt x="4804" y="7429"/>
                  </a:cubicBezTo>
                  <a:cubicBezTo>
                    <a:pt x="5537" y="6495"/>
                    <a:pt x="6338" y="5627"/>
                    <a:pt x="7239" y="4860"/>
                  </a:cubicBezTo>
                  <a:cubicBezTo>
                    <a:pt x="8173" y="4126"/>
                    <a:pt x="9173" y="3459"/>
                    <a:pt x="10241" y="2925"/>
                  </a:cubicBezTo>
                  <a:cubicBezTo>
                    <a:pt x="11208" y="2425"/>
                    <a:pt x="12209" y="1991"/>
                    <a:pt x="13276" y="1624"/>
                  </a:cubicBezTo>
                  <a:cubicBezTo>
                    <a:pt x="15011" y="1024"/>
                    <a:pt x="16846" y="590"/>
                    <a:pt x="18714" y="357"/>
                  </a:cubicBezTo>
                  <a:cubicBezTo>
                    <a:pt x="19629" y="233"/>
                    <a:pt x="20563" y="164"/>
                    <a:pt x="21501" y="164"/>
                  </a:cubicBezTo>
                  <a:cubicBezTo>
                    <a:pt x="21828" y="164"/>
                    <a:pt x="22155" y="173"/>
                    <a:pt x="22483" y="190"/>
                  </a:cubicBezTo>
                  <a:cubicBezTo>
                    <a:pt x="22950" y="190"/>
                    <a:pt x="23283" y="290"/>
                    <a:pt x="23517" y="290"/>
                  </a:cubicBezTo>
                  <a:lnTo>
                    <a:pt x="23884" y="290"/>
                  </a:lnTo>
                  <a:cubicBezTo>
                    <a:pt x="23750" y="257"/>
                    <a:pt x="23650" y="223"/>
                    <a:pt x="23517" y="190"/>
                  </a:cubicBezTo>
                  <a:cubicBezTo>
                    <a:pt x="23183" y="123"/>
                    <a:pt x="22850" y="90"/>
                    <a:pt x="22483" y="57"/>
                  </a:cubicBezTo>
                  <a:cubicBezTo>
                    <a:pt x="22008" y="19"/>
                    <a:pt x="21532" y="0"/>
                    <a:pt x="210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3550200" y="1214650"/>
              <a:ext cx="1004925" cy="503725"/>
            </a:xfrm>
            <a:custGeom>
              <a:avLst/>
              <a:gdLst/>
              <a:ahLst/>
              <a:cxnLst/>
              <a:rect l="l" t="t" r="r" b="b"/>
              <a:pathLst>
                <a:path w="40197" h="20149" extrusionOk="0">
                  <a:moveTo>
                    <a:pt x="1" y="0"/>
                  </a:moveTo>
                  <a:lnTo>
                    <a:pt x="1402" y="34"/>
                  </a:lnTo>
                  <a:lnTo>
                    <a:pt x="2369" y="67"/>
                  </a:lnTo>
                  <a:cubicBezTo>
                    <a:pt x="2736" y="67"/>
                    <a:pt x="3136" y="134"/>
                    <a:pt x="3570" y="167"/>
                  </a:cubicBezTo>
                  <a:cubicBezTo>
                    <a:pt x="4404" y="234"/>
                    <a:pt x="5371" y="267"/>
                    <a:pt x="6439" y="467"/>
                  </a:cubicBezTo>
                  <a:lnTo>
                    <a:pt x="8107" y="701"/>
                  </a:lnTo>
                  <a:cubicBezTo>
                    <a:pt x="8707" y="768"/>
                    <a:pt x="9274" y="901"/>
                    <a:pt x="9874" y="1034"/>
                  </a:cubicBezTo>
                  <a:cubicBezTo>
                    <a:pt x="10508" y="1168"/>
                    <a:pt x="11142" y="1301"/>
                    <a:pt x="11776" y="1468"/>
                  </a:cubicBezTo>
                  <a:lnTo>
                    <a:pt x="13777" y="1968"/>
                  </a:lnTo>
                  <a:cubicBezTo>
                    <a:pt x="14478" y="2135"/>
                    <a:pt x="15145" y="2369"/>
                    <a:pt x="15845" y="2602"/>
                  </a:cubicBezTo>
                  <a:cubicBezTo>
                    <a:pt x="16546" y="2836"/>
                    <a:pt x="17280" y="3069"/>
                    <a:pt x="18014" y="3336"/>
                  </a:cubicBezTo>
                  <a:lnTo>
                    <a:pt x="20182" y="4170"/>
                  </a:lnTo>
                  <a:lnTo>
                    <a:pt x="22383" y="5171"/>
                  </a:lnTo>
                  <a:cubicBezTo>
                    <a:pt x="25152" y="6505"/>
                    <a:pt x="27787" y="8073"/>
                    <a:pt x="30256" y="9841"/>
                  </a:cubicBezTo>
                  <a:cubicBezTo>
                    <a:pt x="30856" y="10241"/>
                    <a:pt x="31356" y="10675"/>
                    <a:pt x="31890" y="11075"/>
                  </a:cubicBezTo>
                  <a:lnTo>
                    <a:pt x="32657" y="11709"/>
                  </a:lnTo>
                  <a:lnTo>
                    <a:pt x="33391" y="12342"/>
                  </a:lnTo>
                  <a:cubicBezTo>
                    <a:pt x="33858" y="12743"/>
                    <a:pt x="34292" y="13176"/>
                    <a:pt x="34726" y="13543"/>
                  </a:cubicBezTo>
                  <a:cubicBezTo>
                    <a:pt x="35159" y="13944"/>
                    <a:pt x="35526" y="14377"/>
                    <a:pt x="35893" y="14744"/>
                  </a:cubicBezTo>
                  <a:cubicBezTo>
                    <a:pt x="36260" y="15144"/>
                    <a:pt x="36627" y="15511"/>
                    <a:pt x="36960" y="15878"/>
                  </a:cubicBezTo>
                  <a:lnTo>
                    <a:pt x="37794" y="16912"/>
                  </a:lnTo>
                  <a:lnTo>
                    <a:pt x="38562" y="17846"/>
                  </a:lnTo>
                  <a:cubicBezTo>
                    <a:pt x="38762" y="18113"/>
                    <a:pt x="38962" y="18413"/>
                    <a:pt x="39129" y="18647"/>
                  </a:cubicBezTo>
                  <a:lnTo>
                    <a:pt x="39929" y="19781"/>
                  </a:lnTo>
                  <a:cubicBezTo>
                    <a:pt x="39976" y="19851"/>
                    <a:pt x="40038" y="19920"/>
                    <a:pt x="40083" y="19979"/>
                  </a:cubicBezTo>
                  <a:lnTo>
                    <a:pt x="40083" y="19979"/>
                  </a:lnTo>
                  <a:lnTo>
                    <a:pt x="39929" y="19748"/>
                  </a:lnTo>
                  <a:cubicBezTo>
                    <a:pt x="39729" y="19481"/>
                    <a:pt x="39496" y="19114"/>
                    <a:pt x="39162" y="18614"/>
                  </a:cubicBezTo>
                  <a:cubicBezTo>
                    <a:pt x="38995" y="18347"/>
                    <a:pt x="38828" y="18080"/>
                    <a:pt x="38595" y="17780"/>
                  </a:cubicBezTo>
                  <a:lnTo>
                    <a:pt x="37861" y="16846"/>
                  </a:lnTo>
                  <a:lnTo>
                    <a:pt x="37027" y="15778"/>
                  </a:lnTo>
                  <a:cubicBezTo>
                    <a:pt x="36727" y="15411"/>
                    <a:pt x="36360" y="15044"/>
                    <a:pt x="35993" y="14677"/>
                  </a:cubicBezTo>
                  <a:cubicBezTo>
                    <a:pt x="35626" y="14277"/>
                    <a:pt x="35259" y="13877"/>
                    <a:pt x="34826" y="13443"/>
                  </a:cubicBezTo>
                  <a:lnTo>
                    <a:pt x="33491" y="12209"/>
                  </a:lnTo>
                  <a:cubicBezTo>
                    <a:pt x="33258" y="11976"/>
                    <a:pt x="33024" y="11775"/>
                    <a:pt x="32791" y="11575"/>
                  </a:cubicBezTo>
                  <a:lnTo>
                    <a:pt x="31990" y="11008"/>
                  </a:lnTo>
                  <a:cubicBezTo>
                    <a:pt x="31457" y="10575"/>
                    <a:pt x="30956" y="10141"/>
                    <a:pt x="30356" y="9707"/>
                  </a:cubicBezTo>
                  <a:cubicBezTo>
                    <a:pt x="27887" y="7906"/>
                    <a:pt x="25219" y="6338"/>
                    <a:pt x="22450" y="5037"/>
                  </a:cubicBezTo>
                  <a:lnTo>
                    <a:pt x="20249" y="4037"/>
                  </a:lnTo>
                  <a:lnTo>
                    <a:pt x="18047" y="3203"/>
                  </a:lnTo>
                  <a:cubicBezTo>
                    <a:pt x="17346" y="2902"/>
                    <a:pt x="16613" y="2669"/>
                    <a:pt x="15912" y="2469"/>
                  </a:cubicBezTo>
                  <a:cubicBezTo>
                    <a:pt x="15178" y="2235"/>
                    <a:pt x="14511" y="2002"/>
                    <a:pt x="13811" y="1835"/>
                  </a:cubicBezTo>
                  <a:lnTo>
                    <a:pt x="11809" y="1301"/>
                  </a:lnTo>
                  <a:cubicBezTo>
                    <a:pt x="11142" y="1134"/>
                    <a:pt x="10508" y="1001"/>
                    <a:pt x="9908" y="901"/>
                  </a:cubicBezTo>
                  <a:cubicBezTo>
                    <a:pt x="9274" y="801"/>
                    <a:pt x="8674" y="634"/>
                    <a:pt x="8107" y="567"/>
                  </a:cubicBezTo>
                  <a:lnTo>
                    <a:pt x="6439" y="334"/>
                  </a:lnTo>
                  <a:cubicBezTo>
                    <a:pt x="5405" y="167"/>
                    <a:pt x="4404" y="134"/>
                    <a:pt x="3570" y="67"/>
                  </a:cubicBezTo>
                  <a:cubicBezTo>
                    <a:pt x="3136" y="34"/>
                    <a:pt x="2736" y="0"/>
                    <a:pt x="2369" y="0"/>
                  </a:cubicBezTo>
                  <a:close/>
                  <a:moveTo>
                    <a:pt x="40083" y="19979"/>
                  </a:moveTo>
                  <a:lnTo>
                    <a:pt x="40129" y="20048"/>
                  </a:lnTo>
                  <a:cubicBezTo>
                    <a:pt x="40119" y="20028"/>
                    <a:pt x="40103" y="20004"/>
                    <a:pt x="40083" y="19979"/>
                  </a:cubicBezTo>
                  <a:close/>
                  <a:moveTo>
                    <a:pt x="40129" y="20048"/>
                  </a:moveTo>
                  <a:lnTo>
                    <a:pt x="40129" y="20048"/>
                  </a:lnTo>
                  <a:cubicBezTo>
                    <a:pt x="40196" y="20115"/>
                    <a:pt x="40196" y="20148"/>
                    <a:pt x="40196" y="20148"/>
                  </a:cubicBezTo>
                  <a:lnTo>
                    <a:pt x="40196" y="20148"/>
                  </a:lnTo>
                  <a:cubicBezTo>
                    <a:pt x="40196" y="20115"/>
                    <a:pt x="40163" y="20081"/>
                    <a:pt x="40129" y="20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3875450" y="3010925"/>
              <a:ext cx="617125" cy="425325"/>
            </a:xfrm>
            <a:custGeom>
              <a:avLst/>
              <a:gdLst/>
              <a:ahLst/>
              <a:cxnLst/>
              <a:rect l="l" t="t" r="r" b="b"/>
              <a:pathLst>
                <a:path w="24685" h="17013" extrusionOk="0">
                  <a:moveTo>
                    <a:pt x="24684" y="1"/>
                  </a:moveTo>
                  <a:cubicBezTo>
                    <a:pt x="24618" y="67"/>
                    <a:pt x="24551" y="134"/>
                    <a:pt x="24451" y="201"/>
                  </a:cubicBezTo>
                  <a:lnTo>
                    <a:pt x="23884" y="868"/>
                  </a:lnTo>
                  <a:cubicBezTo>
                    <a:pt x="23617" y="1168"/>
                    <a:pt x="23317" y="1535"/>
                    <a:pt x="22950" y="1935"/>
                  </a:cubicBezTo>
                  <a:cubicBezTo>
                    <a:pt x="22583" y="2336"/>
                    <a:pt x="22149" y="2769"/>
                    <a:pt x="21682" y="3270"/>
                  </a:cubicBezTo>
                  <a:cubicBezTo>
                    <a:pt x="21182" y="3770"/>
                    <a:pt x="20648" y="4270"/>
                    <a:pt x="20081" y="4838"/>
                  </a:cubicBezTo>
                  <a:cubicBezTo>
                    <a:pt x="19481" y="5405"/>
                    <a:pt x="18847" y="5972"/>
                    <a:pt x="18146" y="6572"/>
                  </a:cubicBezTo>
                  <a:cubicBezTo>
                    <a:pt x="16679" y="7840"/>
                    <a:pt x="15111" y="9041"/>
                    <a:pt x="13476" y="10175"/>
                  </a:cubicBezTo>
                  <a:cubicBezTo>
                    <a:pt x="11775" y="11342"/>
                    <a:pt x="10041" y="12376"/>
                    <a:pt x="8473" y="13244"/>
                  </a:cubicBezTo>
                  <a:cubicBezTo>
                    <a:pt x="7639" y="13677"/>
                    <a:pt x="6872" y="14077"/>
                    <a:pt x="6171" y="14411"/>
                  </a:cubicBezTo>
                  <a:cubicBezTo>
                    <a:pt x="5437" y="14778"/>
                    <a:pt x="4737" y="15078"/>
                    <a:pt x="4136" y="15378"/>
                  </a:cubicBezTo>
                  <a:cubicBezTo>
                    <a:pt x="3503" y="15645"/>
                    <a:pt x="2902" y="15879"/>
                    <a:pt x="2402" y="16079"/>
                  </a:cubicBezTo>
                  <a:cubicBezTo>
                    <a:pt x="1901" y="16279"/>
                    <a:pt x="1468" y="16446"/>
                    <a:pt x="1101" y="16579"/>
                  </a:cubicBezTo>
                  <a:lnTo>
                    <a:pt x="267" y="16879"/>
                  </a:lnTo>
                  <a:cubicBezTo>
                    <a:pt x="167" y="16913"/>
                    <a:pt x="67" y="16980"/>
                    <a:pt x="0" y="17013"/>
                  </a:cubicBezTo>
                  <a:cubicBezTo>
                    <a:pt x="100" y="17013"/>
                    <a:pt x="200" y="16980"/>
                    <a:pt x="300" y="16946"/>
                  </a:cubicBezTo>
                  <a:lnTo>
                    <a:pt x="1134" y="16646"/>
                  </a:lnTo>
                  <a:cubicBezTo>
                    <a:pt x="1501" y="16546"/>
                    <a:pt x="1935" y="16379"/>
                    <a:pt x="2435" y="16179"/>
                  </a:cubicBezTo>
                  <a:cubicBezTo>
                    <a:pt x="2935" y="16012"/>
                    <a:pt x="3536" y="15779"/>
                    <a:pt x="4170" y="15512"/>
                  </a:cubicBezTo>
                  <a:cubicBezTo>
                    <a:pt x="4803" y="15245"/>
                    <a:pt x="5504" y="14911"/>
                    <a:pt x="6238" y="14578"/>
                  </a:cubicBezTo>
                  <a:cubicBezTo>
                    <a:pt x="6972" y="14278"/>
                    <a:pt x="7739" y="13844"/>
                    <a:pt x="8539" y="13444"/>
                  </a:cubicBezTo>
                  <a:cubicBezTo>
                    <a:pt x="12042" y="11576"/>
                    <a:pt x="15311" y="9307"/>
                    <a:pt x="18280" y="6706"/>
                  </a:cubicBezTo>
                  <a:cubicBezTo>
                    <a:pt x="18947" y="6105"/>
                    <a:pt x="19581" y="5538"/>
                    <a:pt x="20181" y="4971"/>
                  </a:cubicBezTo>
                  <a:cubicBezTo>
                    <a:pt x="20782" y="4404"/>
                    <a:pt x="21282" y="3870"/>
                    <a:pt x="21782" y="3370"/>
                  </a:cubicBezTo>
                  <a:cubicBezTo>
                    <a:pt x="22249" y="2869"/>
                    <a:pt x="22650" y="2402"/>
                    <a:pt x="23016" y="2002"/>
                  </a:cubicBezTo>
                  <a:cubicBezTo>
                    <a:pt x="23383" y="1602"/>
                    <a:pt x="23684" y="1235"/>
                    <a:pt x="23950" y="935"/>
                  </a:cubicBezTo>
                  <a:lnTo>
                    <a:pt x="24518" y="268"/>
                  </a:lnTo>
                  <a:cubicBezTo>
                    <a:pt x="24584" y="168"/>
                    <a:pt x="24651" y="101"/>
                    <a:pt x="246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3859600" y="3433725"/>
              <a:ext cx="5850" cy="748075"/>
            </a:xfrm>
            <a:custGeom>
              <a:avLst/>
              <a:gdLst/>
              <a:ahLst/>
              <a:cxnLst/>
              <a:rect l="l" t="t" r="r" b="b"/>
              <a:pathLst>
                <a:path w="234" h="29923" extrusionOk="0">
                  <a:moveTo>
                    <a:pt x="100" y="1"/>
                  </a:moveTo>
                  <a:cubicBezTo>
                    <a:pt x="67" y="1"/>
                    <a:pt x="0" y="6672"/>
                    <a:pt x="0" y="14945"/>
                  </a:cubicBezTo>
                  <a:cubicBezTo>
                    <a:pt x="0" y="23217"/>
                    <a:pt x="67" y="29922"/>
                    <a:pt x="100" y="29922"/>
                  </a:cubicBezTo>
                  <a:cubicBezTo>
                    <a:pt x="167" y="29922"/>
                    <a:pt x="234" y="23217"/>
                    <a:pt x="234" y="14945"/>
                  </a:cubicBezTo>
                  <a:cubicBezTo>
                    <a:pt x="234" y="6672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3882950" y="4509500"/>
              <a:ext cx="5025" cy="524575"/>
            </a:xfrm>
            <a:custGeom>
              <a:avLst/>
              <a:gdLst/>
              <a:ahLst/>
              <a:cxnLst/>
              <a:rect l="l" t="t" r="r" b="b"/>
              <a:pathLst>
                <a:path w="201" h="20983" extrusionOk="0">
                  <a:moveTo>
                    <a:pt x="100" y="1"/>
                  </a:moveTo>
                  <a:cubicBezTo>
                    <a:pt x="34" y="1"/>
                    <a:pt x="0" y="4704"/>
                    <a:pt x="0" y="10508"/>
                  </a:cubicBezTo>
                  <a:cubicBezTo>
                    <a:pt x="0" y="16279"/>
                    <a:pt x="34" y="20982"/>
                    <a:pt x="100" y="20982"/>
                  </a:cubicBezTo>
                  <a:cubicBezTo>
                    <a:pt x="167" y="20982"/>
                    <a:pt x="200" y="16312"/>
                    <a:pt x="200" y="10508"/>
                  </a:cubicBezTo>
                  <a:cubicBezTo>
                    <a:pt x="200" y="470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5158025" y="2118250"/>
              <a:ext cx="269375" cy="116375"/>
            </a:xfrm>
            <a:custGeom>
              <a:avLst/>
              <a:gdLst/>
              <a:ahLst/>
              <a:cxnLst/>
              <a:rect l="l" t="t" r="r" b="b"/>
              <a:pathLst>
                <a:path w="10775" h="4655" extrusionOk="0">
                  <a:moveTo>
                    <a:pt x="7230" y="1"/>
                  </a:moveTo>
                  <a:cubicBezTo>
                    <a:pt x="6943" y="1"/>
                    <a:pt x="6655" y="8"/>
                    <a:pt x="6372" y="16"/>
                  </a:cubicBezTo>
                  <a:cubicBezTo>
                    <a:pt x="5071" y="82"/>
                    <a:pt x="3803" y="316"/>
                    <a:pt x="2569" y="749"/>
                  </a:cubicBezTo>
                  <a:cubicBezTo>
                    <a:pt x="1568" y="1116"/>
                    <a:pt x="501" y="1583"/>
                    <a:pt x="0" y="2517"/>
                  </a:cubicBezTo>
                  <a:lnTo>
                    <a:pt x="634" y="2884"/>
                  </a:lnTo>
                  <a:cubicBezTo>
                    <a:pt x="2235" y="4052"/>
                    <a:pt x="4203" y="4652"/>
                    <a:pt x="6171" y="4652"/>
                  </a:cubicBezTo>
                  <a:cubicBezTo>
                    <a:pt x="6220" y="4654"/>
                    <a:pt x="6269" y="4655"/>
                    <a:pt x="6317" y="4655"/>
                  </a:cubicBezTo>
                  <a:cubicBezTo>
                    <a:pt x="7232" y="4655"/>
                    <a:pt x="8111" y="4357"/>
                    <a:pt x="8840" y="3818"/>
                  </a:cubicBezTo>
                  <a:cubicBezTo>
                    <a:pt x="9174" y="3518"/>
                    <a:pt x="9407" y="3151"/>
                    <a:pt x="9741" y="2851"/>
                  </a:cubicBezTo>
                  <a:cubicBezTo>
                    <a:pt x="9941" y="2651"/>
                    <a:pt x="10208" y="2517"/>
                    <a:pt x="10441" y="2317"/>
                  </a:cubicBezTo>
                  <a:cubicBezTo>
                    <a:pt x="10641" y="2117"/>
                    <a:pt x="10775" y="1817"/>
                    <a:pt x="10741" y="1517"/>
                  </a:cubicBezTo>
                  <a:cubicBezTo>
                    <a:pt x="10641" y="1150"/>
                    <a:pt x="10441" y="816"/>
                    <a:pt x="10174" y="616"/>
                  </a:cubicBezTo>
                  <a:cubicBezTo>
                    <a:pt x="9288" y="94"/>
                    <a:pt x="8258" y="1"/>
                    <a:pt x="723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5158025" y="2118450"/>
              <a:ext cx="269375" cy="116175"/>
            </a:xfrm>
            <a:custGeom>
              <a:avLst/>
              <a:gdLst/>
              <a:ahLst/>
              <a:cxnLst/>
              <a:rect l="l" t="t" r="r" b="b"/>
              <a:pathLst>
                <a:path w="10775" h="4647" extrusionOk="0">
                  <a:moveTo>
                    <a:pt x="6867" y="1"/>
                  </a:moveTo>
                  <a:cubicBezTo>
                    <a:pt x="6704" y="1"/>
                    <a:pt x="6538" y="3"/>
                    <a:pt x="6372" y="8"/>
                  </a:cubicBezTo>
                  <a:cubicBezTo>
                    <a:pt x="5071" y="74"/>
                    <a:pt x="3803" y="308"/>
                    <a:pt x="2569" y="741"/>
                  </a:cubicBezTo>
                  <a:cubicBezTo>
                    <a:pt x="1568" y="1075"/>
                    <a:pt x="501" y="1575"/>
                    <a:pt x="0" y="2509"/>
                  </a:cubicBezTo>
                  <a:lnTo>
                    <a:pt x="634" y="2876"/>
                  </a:lnTo>
                  <a:cubicBezTo>
                    <a:pt x="2235" y="4044"/>
                    <a:pt x="4203" y="4644"/>
                    <a:pt x="6205" y="4644"/>
                  </a:cubicBezTo>
                  <a:cubicBezTo>
                    <a:pt x="6252" y="4646"/>
                    <a:pt x="6299" y="4647"/>
                    <a:pt x="6346" y="4647"/>
                  </a:cubicBezTo>
                  <a:cubicBezTo>
                    <a:pt x="7232" y="4647"/>
                    <a:pt x="8111" y="4349"/>
                    <a:pt x="8840" y="3810"/>
                  </a:cubicBezTo>
                  <a:cubicBezTo>
                    <a:pt x="9174" y="3510"/>
                    <a:pt x="9407" y="3110"/>
                    <a:pt x="9741" y="2843"/>
                  </a:cubicBezTo>
                  <a:cubicBezTo>
                    <a:pt x="9941" y="2643"/>
                    <a:pt x="10208" y="2509"/>
                    <a:pt x="10441" y="2309"/>
                  </a:cubicBezTo>
                  <a:cubicBezTo>
                    <a:pt x="10641" y="2109"/>
                    <a:pt x="10775" y="1809"/>
                    <a:pt x="10741" y="1509"/>
                  </a:cubicBezTo>
                  <a:cubicBezTo>
                    <a:pt x="10575" y="1142"/>
                    <a:pt x="10341" y="875"/>
                    <a:pt x="10007" y="675"/>
                  </a:cubicBezTo>
                  <a:cubicBezTo>
                    <a:pt x="9019" y="122"/>
                    <a:pt x="7979" y="1"/>
                    <a:pt x="6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4398300" y="1655800"/>
              <a:ext cx="825625" cy="915675"/>
            </a:xfrm>
            <a:custGeom>
              <a:avLst/>
              <a:gdLst/>
              <a:ahLst/>
              <a:cxnLst/>
              <a:rect l="l" t="t" r="r" b="b"/>
              <a:pathLst>
                <a:path w="33025" h="36627" extrusionOk="0">
                  <a:moveTo>
                    <a:pt x="13310" y="0"/>
                  </a:moveTo>
                  <a:lnTo>
                    <a:pt x="10575" y="1268"/>
                  </a:lnTo>
                  <a:cubicBezTo>
                    <a:pt x="9975" y="1568"/>
                    <a:pt x="9374" y="1902"/>
                    <a:pt x="8841" y="2269"/>
                  </a:cubicBezTo>
                  <a:cubicBezTo>
                    <a:pt x="7006" y="3469"/>
                    <a:pt x="2636" y="6271"/>
                    <a:pt x="1836" y="9374"/>
                  </a:cubicBezTo>
                  <a:cubicBezTo>
                    <a:pt x="1" y="16579"/>
                    <a:pt x="3103" y="24585"/>
                    <a:pt x="3103" y="24585"/>
                  </a:cubicBezTo>
                  <a:lnTo>
                    <a:pt x="5105" y="23017"/>
                  </a:lnTo>
                  <a:cubicBezTo>
                    <a:pt x="5605" y="22616"/>
                    <a:pt x="6139" y="22283"/>
                    <a:pt x="6706" y="21949"/>
                  </a:cubicBezTo>
                  <a:lnTo>
                    <a:pt x="10742" y="32757"/>
                  </a:lnTo>
                  <a:cubicBezTo>
                    <a:pt x="10242" y="33057"/>
                    <a:pt x="9908" y="33558"/>
                    <a:pt x="9841" y="34125"/>
                  </a:cubicBezTo>
                  <a:cubicBezTo>
                    <a:pt x="9808" y="34992"/>
                    <a:pt x="10275" y="36059"/>
                    <a:pt x="11776" y="36360"/>
                  </a:cubicBezTo>
                  <a:lnTo>
                    <a:pt x="32558" y="36626"/>
                  </a:lnTo>
                  <a:cubicBezTo>
                    <a:pt x="32724" y="36626"/>
                    <a:pt x="32824" y="36526"/>
                    <a:pt x="32824" y="36360"/>
                  </a:cubicBezTo>
                  <a:cubicBezTo>
                    <a:pt x="32824" y="36326"/>
                    <a:pt x="32824" y="36326"/>
                    <a:pt x="32824" y="36293"/>
                  </a:cubicBezTo>
                  <a:lnTo>
                    <a:pt x="30389" y="28687"/>
                  </a:lnTo>
                  <a:cubicBezTo>
                    <a:pt x="30389" y="28687"/>
                    <a:pt x="30756" y="24885"/>
                    <a:pt x="31257" y="20315"/>
                  </a:cubicBezTo>
                  <a:cubicBezTo>
                    <a:pt x="31988" y="13396"/>
                    <a:pt x="33019" y="4687"/>
                    <a:pt x="33025" y="4670"/>
                  </a:cubicBezTo>
                  <a:lnTo>
                    <a:pt x="33025" y="4670"/>
                  </a:ln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lnTo>
                    <a:pt x="33025" y="4670"/>
                  </a:lnTo>
                  <a:cubicBezTo>
                    <a:pt x="31590" y="667"/>
                    <a:pt x="23218" y="0"/>
                    <a:pt x="23218" y="0"/>
                  </a:cubicBezTo>
                  <a:lnTo>
                    <a:pt x="13644" y="567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4846975" y="1977700"/>
              <a:ext cx="85075" cy="280450"/>
            </a:xfrm>
            <a:custGeom>
              <a:avLst/>
              <a:gdLst/>
              <a:ahLst/>
              <a:cxnLst/>
              <a:rect l="l" t="t" r="r" b="b"/>
              <a:pathLst>
                <a:path w="3403" h="11218" extrusionOk="0">
                  <a:moveTo>
                    <a:pt x="2702" y="0"/>
                  </a:moveTo>
                  <a:cubicBezTo>
                    <a:pt x="1568" y="2902"/>
                    <a:pt x="1601" y="6238"/>
                    <a:pt x="367" y="9140"/>
                  </a:cubicBezTo>
                  <a:cubicBezTo>
                    <a:pt x="234" y="9440"/>
                    <a:pt x="100" y="9774"/>
                    <a:pt x="67" y="10107"/>
                  </a:cubicBezTo>
                  <a:cubicBezTo>
                    <a:pt x="0" y="10441"/>
                    <a:pt x="100" y="10775"/>
                    <a:pt x="334" y="11041"/>
                  </a:cubicBezTo>
                  <a:cubicBezTo>
                    <a:pt x="485" y="11178"/>
                    <a:pt x="671" y="11218"/>
                    <a:pt x="869" y="11218"/>
                  </a:cubicBezTo>
                  <a:cubicBezTo>
                    <a:pt x="1108" y="11218"/>
                    <a:pt x="1364" y="11160"/>
                    <a:pt x="1601" y="11141"/>
                  </a:cubicBezTo>
                  <a:cubicBezTo>
                    <a:pt x="2002" y="11041"/>
                    <a:pt x="2368" y="10941"/>
                    <a:pt x="2735" y="10775"/>
                  </a:cubicBezTo>
                  <a:cubicBezTo>
                    <a:pt x="3403" y="7205"/>
                    <a:pt x="3069" y="3569"/>
                    <a:pt x="27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4717700" y="2385375"/>
              <a:ext cx="441175" cy="70950"/>
            </a:xfrm>
            <a:custGeom>
              <a:avLst/>
              <a:gdLst/>
              <a:ahLst/>
              <a:cxnLst/>
              <a:rect l="l" t="t" r="r" b="b"/>
              <a:pathLst>
                <a:path w="17647" h="2838" extrusionOk="0">
                  <a:moveTo>
                    <a:pt x="4617" y="1"/>
                  </a:moveTo>
                  <a:cubicBezTo>
                    <a:pt x="4043" y="1"/>
                    <a:pt x="3467" y="69"/>
                    <a:pt x="2903" y="205"/>
                  </a:cubicBezTo>
                  <a:cubicBezTo>
                    <a:pt x="1735" y="572"/>
                    <a:pt x="835" y="1506"/>
                    <a:pt x="1" y="2440"/>
                  </a:cubicBezTo>
                  <a:lnTo>
                    <a:pt x="268" y="2673"/>
                  </a:lnTo>
                  <a:cubicBezTo>
                    <a:pt x="611" y="2790"/>
                    <a:pt x="959" y="2838"/>
                    <a:pt x="1310" y="2838"/>
                  </a:cubicBezTo>
                  <a:cubicBezTo>
                    <a:pt x="2664" y="2838"/>
                    <a:pt x="4067" y="2132"/>
                    <a:pt x="5471" y="1973"/>
                  </a:cubicBezTo>
                  <a:cubicBezTo>
                    <a:pt x="5690" y="1948"/>
                    <a:pt x="5908" y="1937"/>
                    <a:pt x="6126" y="1937"/>
                  </a:cubicBezTo>
                  <a:cubicBezTo>
                    <a:pt x="7075" y="1937"/>
                    <a:pt x="8019" y="2144"/>
                    <a:pt x="8940" y="2306"/>
                  </a:cubicBezTo>
                  <a:cubicBezTo>
                    <a:pt x="10342" y="2524"/>
                    <a:pt x="11743" y="2636"/>
                    <a:pt x="13144" y="2636"/>
                  </a:cubicBezTo>
                  <a:cubicBezTo>
                    <a:pt x="14111" y="2636"/>
                    <a:pt x="15078" y="2582"/>
                    <a:pt x="16046" y="2473"/>
                  </a:cubicBezTo>
                  <a:cubicBezTo>
                    <a:pt x="16412" y="2440"/>
                    <a:pt x="16746" y="2340"/>
                    <a:pt x="17080" y="2206"/>
                  </a:cubicBezTo>
                  <a:cubicBezTo>
                    <a:pt x="17413" y="1973"/>
                    <a:pt x="17647" y="1573"/>
                    <a:pt x="17647" y="1172"/>
                  </a:cubicBezTo>
                  <a:cubicBezTo>
                    <a:pt x="13711" y="739"/>
                    <a:pt x="9774" y="539"/>
                    <a:pt x="5838" y="105"/>
                  </a:cubicBezTo>
                  <a:cubicBezTo>
                    <a:pt x="5435" y="35"/>
                    <a:pt x="5026" y="1"/>
                    <a:pt x="4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5103825" y="1761700"/>
              <a:ext cx="322750" cy="430325"/>
            </a:xfrm>
            <a:custGeom>
              <a:avLst/>
              <a:gdLst/>
              <a:ahLst/>
              <a:cxnLst/>
              <a:rect l="l" t="t" r="r" b="b"/>
              <a:pathLst>
                <a:path w="12910" h="17213" extrusionOk="0">
                  <a:moveTo>
                    <a:pt x="4637" y="1"/>
                  </a:moveTo>
                  <a:lnTo>
                    <a:pt x="0" y="5838"/>
                  </a:lnTo>
                  <a:lnTo>
                    <a:pt x="1068" y="17213"/>
                  </a:lnTo>
                  <a:cubicBezTo>
                    <a:pt x="1068" y="17213"/>
                    <a:pt x="3503" y="14511"/>
                    <a:pt x="10374" y="14444"/>
                  </a:cubicBezTo>
                  <a:cubicBezTo>
                    <a:pt x="11375" y="14478"/>
                    <a:pt x="12309" y="14978"/>
                    <a:pt x="12909" y="15779"/>
                  </a:cubicBezTo>
                  <a:lnTo>
                    <a:pt x="12309" y="14411"/>
                  </a:lnTo>
                  <a:cubicBezTo>
                    <a:pt x="10608" y="10575"/>
                    <a:pt x="4637" y="1"/>
                    <a:pt x="463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4681850" y="1945175"/>
              <a:ext cx="34225" cy="125950"/>
            </a:xfrm>
            <a:custGeom>
              <a:avLst/>
              <a:gdLst/>
              <a:ahLst/>
              <a:cxnLst/>
              <a:rect l="l" t="t" r="r" b="b"/>
              <a:pathLst>
                <a:path w="1369" h="5038" extrusionOk="0">
                  <a:moveTo>
                    <a:pt x="0" y="0"/>
                  </a:moveTo>
                  <a:cubicBezTo>
                    <a:pt x="134" y="868"/>
                    <a:pt x="334" y="1701"/>
                    <a:pt x="567" y="2535"/>
                  </a:cubicBezTo>
                  <a:cubicBezTo>
                    <a:pt x="768" y="3403"/>
                    <a:pt x="1034" y="4237"/>
                    <a:pt x="1368" y="5037"/>
                  </a:cubicBezTo>
                  <a:cubicBezTo>
                    <a:pt x="1235" y="4170"/>
                    <a:pt x="1068" y="3336"/>
                    <a:pt x="801" y="2502"/>
                  </a:cubicBezTo>
                  <a:cubicBezTo>
                    <a:pt x="601" y="1635"/>
                    <a:pt x="334" y="80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5093800" y="1887625"/>
              <a:ext cx="98425" cy="328600"/>
            </a:xfrm>
            <a:custGeom>
              <a:avLst/>
              <a:gdLst/>
              <a:ahLst/>
              <a:cxnLst/>
              <a:rect l="l" t="t" r="r" b="b"/>
              <a:pathLst>
                <a:path w="3937" h="13144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601" y="568"/>
                    <a:pt x="1368" y="1602"/>
                  </a:cubicBezTo>
                  <a:cubicBezTo>
                    <a:pt x="2403" y="2936"/>
                    <a:pt x="3103" y="4470"/>
                    <a:pt x="3503" y="6072"/>
                  </a:cubicBezTo>
                  <a:cubicBezTo>
                    <a:pt x="3670" y="6972"/>
                    <a:pt x="3737" y="7906"/>
                    <a:pt x="3637" y="8807"/>
                  </a:cubicBezTo>
                  <a:cubicBezTo>
                    <a:pt x="3537" y="9641"/>
                    <a:pt x="3403" y="10408"/>
                    <a:pt x="3303" y="11042"/>
                  </a:cubicBezTo>
                  <a:cubicBezTo>
                    <a:pt x="3236" y="11542"/>
                    <a:pt x="3170" y="12076"/>
                    <a:pt x="3170" y="12576"/>
                  </a:cubicBezTo>
                  <a:cubicBezTo>
                    <a:pt x="3170" y="12776"/>
                    <a:pt x="3170" y="12943"/>
                    <a:pt x="3203" y="13143"/>
                  </a:cubicBezTo>
                  <a:cubicBezTo>
                    <a:pt x="3236" y="12943"/>
                    <a:pt x="3236" y="12776"/>
                    <a:pt x="3236" y="12576"/>
                  </a:cubicBezTo>
                  <a:cubicBezTo>
                    <a:pt x="3270" y="12209"/>
                    <a:pt x="3337" y="11709"/>
                    <a:pt x="3470" y="11075"/>
                  </a:cubicBezTo>
                  <a:cubicBezTo>
                    <a:pt x="3570" y="10441"/>
                    <a:pt x="3737" y="9674"/>
                    <a:pt x="3837" y="8840"/>
                  </a:cubicBezTo>
                  <a:cubicBezTo>
                    <a:pt x="3937" y="7906"/>
                    <a:pt x="3904" y="6972"/>
                    <a:pt x="3703" y="6038"/>
                  </a:cubicBezTo>
                  <a:cubicBezTo>
                    <a:pt x="3337" y="4370"/>
                    <a:pt x="2569" y="2836"/>
                    <a:pt x="1502" y="1502"/>
                  </a:cubicBezTo>
                  <a:cubicBezTo>
                    <a:pt x="1168" y="1101"/>
                    <a:pt x="835" y="734"/>
                    <a:pt x="468" y="367"/>
                  </a:cubicBezTo>
                  <a:cubicBezTo>
                    <a:pt x="334" y="234"/>
                    <a:pt x="201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4716050" y="2457200"/>
              <a:ext cx="272700" cy="93850"/>
            </a:xfrm>
            <a:custGeom>
              <a:avLst/>
              <a:gdLst/>
              <a:ahLst/>
              <a:cxnLst/>
              <a:rect l="l" t="t" r="r" b="b"/>
              <a:pathLst>
                <a:path w="10908" h="3754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34"/>
                    <a:pt x="200" y="267"/>
                    <a:pt x="300" y="367"/>
                  </a:cubicBezTo>
                  <a:cubicBezTo>
                    <a:pt x="434" y="534"/>
                    <a:pt x="567" y="634"/>
                    <a:pt x="701" y="768"/>
                  </a:cubicBezTo>
                  <a:cubicBezTo>
                    <a:pt x="834" y="935"/>
                    <a:pt x="1034" y="1101"/>
                    <a:pt x="1234" y="1268"/>
                  </a:cubicBezTo>
                  <a:cubicBezTo>
                    <a:pt x="1735" y="1668"/>
                    <a:pt x="2268" y="2035"/>
                    <a:pt x="2835" y="2336"/>
                  </a:cubicBezTo>
                  <a:cubicBezTo>
                    <a:pt x="4203" y="3103"/>
                    <a:pt x="5704" y="3570"/>
                    <a:pt x="7272" y="3703"/>
                  </a:cubicBezTo>
                  <a:cubicBezTo>
                    <a:pt x="7589" y="3737"/>
                    <a:pt x="7906" y="3753"/>
                    <a:pt x="8223" y="3753"/>
                  </a:cubicBezTo>
                  <a:cubicBezTo>
                    <a:pt x="8539" y="3753"/>
                    <a:pt x="8856" y="3737"/>
                    <a:pt x="9173" y="3703"/>
                  </a:cubicBezTo>
                  <a:cubicBezTo>
                    <a:pt x="9440" y="3703"/>
                    <a:pt x="9707" y="3670"/>
                    <a:pt x="9907" y="3636"/>
                  </a:cubicBezTo>
                  <a:cubicBezTo>
                    <a:pt x="10074" y="3603"/>
                    <a:pt x="10274" y="3570"/>
                    <a:pt x="10441" y="3536"/>
                  </a:cubicBezTo>
                  <a:cubicBezTo>
                    <a:pt x="10608" y="3503"/>
                    <a:pt x="10774" y="3436"/>
                    <a:pt x="10908" y="3403"/>
                  </a:cubicBezTo>
                  <a:cubicBezTo>
                    <a:pt x="10908" y="3399"/>
                    <a:pt x="10900" y="3398"/>
                    <a:pt x="10885" y="3398"/>
                  </a:cubicBezTo>
                  <a:cubicBezTo>
                    <a:pt x="10759" y="3398"/>
                    <a:pt x="10125" y="3510"/>
                    <a:pt x="9173" y="3570"/>
                  </a:cubicBezTo>
                  <a:cubicBezTo>
                    <a:pt x="9003" y="3579"/>
                    <a:pt x="8834" y="3583"/>
                    <a:pt x="8664" y="3583"/>
                  </a:cubicBezTo>
                  <a:cubicBezTo>
                    <a:pt x="8200" y="3583"/>
                    <a:pt x="7736" y="3552"/>
                    <a:pt x="7272" y="3503"/>
                  </a:cubicBezTo>
                  <a:cubicBezTo>
                    <a:pt x="6538" y="3436"/>
                    <a:pt x="5771" y="3270"/>
                    <a:pt x="5037" y="3036"/>
                  </a:cubicBezTo>
                  <a:cubicBezTo>
                    <a:pt x="4303" y="2803"/>
                    <a:pt x="3603" y="2502"/>
                    <a:pt x="2902" y="2169"/>
                  </a:cubicBezTo>
                  <a:cubicBezTo>
                    <a:pt x="2368" y="1869"/>
                    <a:pt x="1835" y="1535"/>
                    <a:pt x="1334" y="1135"/>
                  </a:cubicBezTo>
                  <a:cubicBezTo>
                    <a:pt x="467" y="50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5115500" y="2483050"/>
              <a:ext cx="39200" cy="92800"/>
            </a:xfrm>
            <a:custGeom>
              <a:avLst/>
              <a:gdLst/>
              <a:ahLst/>
              <a:cxnLst/>
              <a:rect l="l" t="t" r="r" b="b"/>
              <a:pathLst>
                <a:path w="1568" h="3712" extrusionOk="0">
                  <a:moveTo>
                    <a:pt x="1334" y="1"/>
                  </a:moveTo>
                  <a:cubicBezTo>
                    <a:pt x="1268" y="1"/>
                    <a:pt x="1501" y="935"/>
                    <a:pt x="1168" y="2035"/>
                  </a:cubicBezTo>
                  <a:cubicBezTo>
                    <a:pt x="1034" y="2502"/>
                    <a:pt x="801" y="2936"/>
                    <a:pt x="467" y="3303"/>
                  </a:cubicBezTo>
                  <a:cubicBezTo>
                    <a:pt x="200" y="3570"/>
                    <a:pt x="0" y="3703"/>
                    <a:pt x="0" y="3703"/>
                  </a:cubicBezTo>
                  <a:cubicBezTo>
                    <a:pt x="5" y="3708"/>
                    <a:pt x="15" y="3711"/>
                    <a:pt x="29" y="3711"/>
                  </a:cubicBezTo>
                  <a:cubicBezTo>
                    <a:pt x="107" y="3711"/>
                    <a:pt x="313" y="3629"/>
                    <a:pt x="567" y="3403"/>
                  </a:cubicBezTo>
                  <a:cubicBezTo>
                    <a:pt x="967" y="3069"/>
                    <a:pt x="1234" y="2602"/>
                    <a:pt x="1401" y="2102"/>
                  </a:cubicBezTo>
                  <a:cubicBezTo>
                    <a:pt x="1535" y="1602"/>
                    <a:pt x="1568" y="1101"/>
                    <a:pt x="1501" y="601"/>
                  </a:cubicBezTo>
                  <a:cubicBezTo>
                    <a:pt x="1501" y="368"/>
                    <a:pt x="1434" y="167"/>
                    <a:pt x="1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5097150" y="2519750"/>
              <a:ext cx="28375" cy="57550"/>
            </a:xfrm>
            <a:custGeom>
              <a:avLst/>
              <a:gdLst/>
              <a:ahLst/>
              <a:cxnLst/>
              <a:rect l="l" t="t" r="r" b="b"/>
              <a:pathLst>
                <a:path w="1135" h="2302" extrusionOk="0">
                  <a:moveTo>
                    <a:pt x="934" y="0"/>
                  </a:moveTo>
                  <a:cubicBezTo>
                    <a:pt x="901" y="0"/>
                    <a:pt x="868" y="567"/>
                    <a:pt x="634" y="1201"/>
                  </a:cubicBezTo>
                  <a:cubicBezTo>
                    <a:pt x="401" y="1835"/>
                    <a:pt x="0" y="2235"/>
                    <a:pt x="67" y="2302"/>
                  </a:cubicBezTo>
                  <a:cubicBezTo>
                    <a:pt x="767" y="1768"/>
                    <a:pt x="1134" y="868"/>
                    <a:pt x="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4991225" y="2176175"/>
              <a:ext cx="36725" cy="54225"/>
            </a:xfrm>
            <a:custGeom>
              <a:avLst/>
              <a:gdLst/>
              <a:ahLst/>
              <a:cxnLst/>
              <a:rect l="l" t="t" r="r" b="b"/>
              <a:pathLst>
                <a:path w="1469" h="2169" extrusionOk="0">
                  <a:moveTo>
                    <a:pt x="1469" y="0"/>
                  </a:moveTo>
                  <a:lnTo>
                    <a:pt x="1469" y="0"/>
                  </a:lnTo>
                  <a:cubicBezTo>
                    <a:pt x="1068" y="234"/>
                    <a:pt x="768" y="567"/>
                    <a:pt x="535" y="968"/>
                  </a:cubicBezTo>
                  <a:cubicBezTo>
                    <a:pt x="268" y="1301"/>
                    <a:pt x="68" y="1701"/>
                    <a:pt x="1" y="2168"/>
                  </a:cubicBezTo>
                  <a:cubicBezTo>
                    <a:pt x="268" y="1801"/>
                    <a:pt x="501" y="1468"/>
                    <a:pt x="735" y="1068"/>
                  </a:cubicBezTo>
                  <a:cubicBezTo>
                    <a:pt x="1002" y="734"/>
                    <a:pt x="1235" y="367"/>
                    <a:pt x="14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4497550" y="1858025"/>
              <a:ext cx="173475" cy="66325"/>
            </a:xfrm>
            <a:custGeom>
              <a:avLst/>
              <a:gdLst/>
              <a:ahLst/>
              <a:cxnLst/>
              <a:rect l="l" t="t" r="r" b="b"/>
              <a:pathLst>
                <a:path w="6939" h="2653" extrusionOk="0">
                  <a:moveTo>
                    <a:pt x="551" y="0"/>
                  </a:moveTo>
                  <a:cubicBezTo>
                    <a:pt x="367" y="0"/>
                    <a:pt x="184" y="17"/>
                    <a:pt x="0" y="50"/>
                  </a:cubicBezTo>
                  <a:cubicBezTo>
                    <a:pt x="367" y="117"/>
                    <a:pt x="734" y="150"/>
                    <a:pt x="1101" y="184"/>
                  </a:cubicBezTo>
                  <a:cubicBezTo>
                    <a:pt x="2869" y="417"/>
                    <a:pt x="4537" y="1051"/>
                    <a:pt x="6038" y="2018"/>
                  </a:cubicBezTo>
                  <a:cubicBezTo>
                    <a:pt x="6305" y="2252"/>
                    <a:pt x="6639" y="2452"/>
                    <a:pt x="6939" y="2652"/>
                  </a:cubicBezTo>
                  <a:cubicBezTo>
                    <a:pt x="6705" y="2352"/>
                    <a:pt x="6438" y="2119"/>
                    <a:pt x="6138" y="1918"/>
                  </a:cubicBezTo>
                  <a:cubicBezTo>
                    <a:pt x="4670" y="851"/>
                    <a:pt x="2936" y="184"/>
                    <a:pt x="1101" y="50"/>
                  </a:cubicBezTo>
                  <a:cubicBezTo>
                    <a:pt x="918" y="17"/>
                    <a:pt x="734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5128000" y="1758375"/>
              <a:ext cx="91750" cy="110100"/>
            </a:xfrm>
            <a:custGeom>
              <a:avLst/>
              <a:gdLst/>
              <a:ahLst/>
              <a:cxnLst/>
              <a:rect l="l" t="t" r="r" b="b"/>
              <a:pathLst>
                <a:path w="3670" h="4404" extrusionOk="0">
                  <a:moveTo>
                    <a:pt x="3670" y="0"/>
                  </a:moveTo>
                  <a:lnTo>
                    <a:pt x="3670" y="0"/>
                  </a:lnTo>
                  <a:cubicBezTo>
                    <a:pt x="3403" y="100"/>
                    <a:pt x="3136" y="267"/>
                    <a:pt x="2936" y="434"/>
                  </a:cubicBezTo>
                  <a:cubicBezTo>
                    <a:pt x="2369" y="834"/>
                    <a:pt x="1835" y="1301"/>
                    <a:pt x="1401" y="1835"/>
                  </a:cubicBezTo>
                  <a:cubicBezTo>
                    <a:pt x="968" y="2369"/>
                    <a:pt x="568" y="2969"/>
                    <a:pt x="267" y="3569"/>
                  </a:cubicBezTo>
                  <a:cubicBezTo>
                    <a:pt x="134" y="3836"/>
                    <a:pt x="34" y="4103"/>
                    <a:pt x="0" y="4403"/>
                  </a:cubicBezTo>
                  <a:cubicBezTo>
                    <a:pt x="434" y="3536"/>
                    <a:pt x="968" y="2735"/>
                    <a:pt x="1568" y="1968"/>
                  </a:cubicBezTo>
                  <a:cubicBezTo>
                    <a:pt x="2202" y="1268"/>
                    <a:pt x="2903" y="601"/>
                    <a:pt x="3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4702700" y="1672475"/>
              <a:ext cx="313575" cy="181850"/>
            </a:xfrm>
            <a:custGeom>
              <a:avLst/>
              <a:gdLst/>
              <a:ahLst/>
              <a:cxnLst/>
              <a:rect l="l" t="t" r="r" b="b"/>
              <a:pathLst>
                <a:path w="12543" h="7274" extrusionOk="0">
                  <a:moveTo>
                    <a:pt x="12076" y="0"/>
                  </a:moveTo>
                  <a:cubicBezTo>
                    <a:pt x="12076" y="1"/>
                    <a:pt x="12176" y="301"/>
                    <a:pt x="12276" y="834"/>
                  </a:cubicBezTo>
                  <a:cubicBezTo>
                    <a:pt x="12409" y="1568"/>
                    <a:pt x="12376" y="2302"/>
                    <a:pt x="12176" y="3036"/>
                  </a:cubicBezTo>
                  <a:cubicBezTo>
                    <a:pt x="11909" y="4103"/>
                    <a:pt x="11342" y="5071"/>
                    <a:pt x="10508" y="5805"/>
                  </a:cubicBezTo>
                  <a:cubicBezTo>
                    <a:pt x="9474" y="6672"/>
                    <a:pt x="8173" y="7105"/>
                    <a:pt x="6805" y="7105"/>
                  </a:cubicBezTo>
                  <a:cubicBezTo>
                    <a:pt x="5471" y="7072"/>
                    <a:pt x="4137" y="6638"/>
                    <a:pt x="3069" y="5838"/>
                  </a:cubicBezTo>
                  <a:cubicBezTo>
                    <a:pt x="2169" y="5171"/>
                    <a:pt x="1468" y="4337"/>
                    <a:pt x="934" y="3336"/>
                  </a:cubicBezTo>
                  <a:cubicBezTo>
                    <a:pt x="601" y="2702"/>
                    <a:pt x="334" y="1968"/>
                    <a:pt x="200" y="1268"/>
                  </a:cubicBezTo>
                  <a:cubicBezTo>
                    <a:pt x="67" y="734"/>
                    <a:pt x="34" y="434"/>
                    <a:pt x="34" y="434"/>
                  </a:cubicBezTo>
                  <a:cubicBezTo>
                    <a:pt x="0" y="534"/>
                    <a:pt x="0" y="601"/>
                    <a:pt x="34" y="668"/>
                  </a:cubicBezTo>
                  <a:cubicBezTo>
                    <a:pt x="34" y="868"/>
                    <a:pt x="67" y="1068"/>
                    <a:pt x="100" y="1268"/>
                  </a:cubicBezTo>
                  <a:cubicBezTo>
                    <a:pt x="234" y="2035"/>
                    <a:pt x="467" y="2736"/>
                    <a:pt x="801" y="3436"/>
                  </a:cubicBezTo>
                  <a:cubicBezTo>
                    <a:pt x="1301" y="4437"/>
                    <a:pt x="2035" y="5304"/>
                    <a:pt x="2936" y="6005"/>
                  </a:cubicBezTo>
                  <a:cubicBezTo>
                    <a:pt x="4032" y="6811"/>
                    <a:pt x="5346" y="7274"/>
                    <a:pt x="6698" y="7274"/>
                  </a:cubicBezTo>
                  <a:cubicBezTo>
                    <a:pt x="6745" y="7274"/>
                    <a:pt x="6792" y="7273"/>
                    <a:pt x="6839" y="7272"/>
                  </a:cubicBezTo>
                  <a:cubicBezTo>
                    <a:pt x="6885" y="7273"/>
                    <a:pt x="6932" y="7274"/>
                    <a:pt x="6979" y="7274"/>
                  </a:cubicBezTo>
                  <a:cubicBezTo>
                    <a:pt x="8331" y="7274"/>
                    <a:pt x="9643" y="6807"/>
                    <a:pt x="10675" y="5905"/>
                  </a:cubicBezTo>
                  <a:cubicBezTo>
                    <a:pt x="11509" y="5171"/>
                    <a:pt x="12109" y="4170"/>
                    <a:pt x="12376" y="3036"/>
                  </a:cubicBezTo>
                  <a:cubicBezTo>
                    <a:pt x="12543" y="2302"/>
                    <a:pt x="12543" y="1535"/>
                    <a:pt x="12376" y="801"/>
                  </a:cubicBezTo>
                  <a:cubicBezTo>
                    <a:pt x="12309" y="601"/>
                    <a:pt x="12242" y="401"/>
                    <a:pt x="12176" y="201"/>
                  </a:cubicBezTo>
                  <a:cubicBezTo>
                    <a:pt x="12142" y="134"/>
                    <a:pt x="12109" y="67"/>
                    <a:pt x="120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4991225" y="2179925"/>
              <a:ext cx="50900" cy="52150"/>
            </a:xfrm>
            <a:custGeom>
              <a:avLst/>
              <a:gdLst/>
              <a:ahLst/>
              <a:cxnLst/>
              <a:rect l="l" t="t" r="r" b="b"/>
              <a:pathLst>
                <a:path w="2036" h="2086" extrusionOk="0">
                  <a:moveTo>
                    <a:pt x="1602" y="0"/>
                  </a:moveTo>
                  <a:cubicBezTo>
                    <a:pt x="1535" y="0"/>
                    <a:pt x="1469" y="17"/>
                    <a:pt x="1402" y="50"/>
                  </a:cubicBezTo>
                  <a:cubicBezTo>
                    <a:pt x="1302" y="84"/>
                    <a:pt x="1202" y="184"/>
                    <a:pt x="1102" y="284"/>
                  </a:cubicBezTo>
                  <a:cubicBezTo>
                    <a:pt x="601" y="784"/>
                    <a:pt x="234" y="1418"/>
                    <a:pt x="1" y="2085"/>
                  </a:cubicBezTo>
                  <a:lnTo>
                    <a:pt x="2036" y="1885"/>
                  </a:lnTo>
                  <a:cubicBezTo>
                    <a:pt x="2036" y="1485"/>
                    <a:pt x="2002" y="1018"/>
                    <a:pt x="2002" y="584"/>
                  </a:cubicBezTo>
                  <a:cubicBezTo>
                    <a:pt x="2036" y="384"/>
                    <a:pt x="1936" y="184"/>
                    <a:pt x="1802" y="50"/>
                  </a:cubicBezTo>
                  <a:cubicBezTo>
                    <a:pt x="1735" y="17"/>
                    <a:pt x="1669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5173875" y="2008550"/>
              <a:ext cx="40875" cy="161800"/>
            </a:xfrm>
            <a:custGeom>
              <a:avLst/>
              <a:gdLst/>
              <a:ahLst/>
              <a:cxnLst/>
              <a:rect l="l" t="t" r="r" b="b"/>
              <a:pathLst>
                <a:path w="1635" h="6472" extrusionOk="0">
                  <a:moveTo>
                    <a:pt x="0" y="0"/>
                  </a:moveTo>
                  <a:cubicBezTo>
                    <a:pt x="867" y="2869"/>
                    <a:pt x="601" y="4504"/>
                    <a:pt x="100" y="6472"/>
                  </a:cubicBezTo>
                  <a:lnTo>
                    <a:pt x="200" y="6205"/>
                  </a:lnTo>
                  <a:cubicBezTo>
                    <a:pt x="767" y="5037"/>
                    <a:pt x="1635" y="4337"/>
                    <a:pt x="1468" y="3169"/>
                  </a:cubicBezTo>
                  <a:cubicBezTo>
                    <a:pt x="1268" y="1968"/>
                    <a:pt x="767" y="9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4842800" y="4489500"/>
              <a:ext cx="266050" cy="488700"/>
            </a:xfrm>
            <a:custGeom>
              <a:avLst/>
              <a:gdLst/>
              <a:ahLst/>
              <a:cxnLst/>
              <a:rect l="l" t="t" r="r" b="b"/>
              <a:pathLst>
                <a:path w="10642" h="19548" extrusionOk="0">
                  <a:moveTo>
                    <a:pt x="0" y="0"/>
                  </a:moveTo>
                  <a:lnTo>
                    <a:pt x="1268" y="19447"/>
                  </a:lnTo>
                  <a:lnTo>
                    <a:pt x="9407" y="19547"/>
                  </a:lnTo>
                  <a:lnTo>
                    <a:pt x="10641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4859475" y="4911450"/>
              <a:ext cx="455350" cy="154300"/>
            </a:xfrm>
            <a:custGeom>
              <a:avLst/>
              <a:gdLst/>
              <a:ahLst/>
              <a:cxnLst/>
              <a:rect l="l" t="t" r="r" b="b"/>
              <a:pathLst>
                <a:path w="18214" h="6172" extrusionOk="0">
                  <a:moveTo>
                    <a:pt x="301" y="1"/>
                  </a:moveTo>
                  <a:lnTo>
                    <a:pt x="0" y="6072"/>
                  </a:lnTo>
                  <a:lnTo>
                    <a:pt x="18213" y="6172"/>
                  </a:lnTo>
                  <a:cubicBezTo>
                    <a:pt x="18147" y="4437"/>
                    <a:pt x="8974" y="735"/>
                    <a:pt x="8974" y="735"/>
                  </a:cubicBezTo>
                  <a:lnTo>
                    <a:pt x="8974" y="201"/>
                  </a:lnTo>
                  <a:cubicBezTo>
                    <a:pt x="7646" y="770"/>
                    <a:pt x="6237" y="1054"/>
                    <a:pt x="4833" y="1054"/>
                  </a:cubicBezTo>
                  <a:cubicBezTo>
                    <a:pt x="3274" y="1054"/>
                    <a:pt x="1723" y="703"/>
                    <a:pt x="30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4898675" y="4959625"/>
              <a:ext cx="37550" cy="34725"/>
            </a:xfrm>
            <a:custGeom>
              <a:avLst/>
              <a:gdLst/>
              <a:ahLst/>
              <a:cxnLst/>
              <a:rect l="l" t="t" r="r" b="b"/>
              <a:pathLst>
                <a:path w="1502" h="1389" extrusionOk="0">
                  <a:moveTo>
                    <a:pt x="768" y="0"/>
                  </a:moveTo>
                  <a:cubicBezTo>
                    <a:pt x="690" y="0"/>
                    <a:pt x="611" y="14"/>
                    <a:pt x="534" y="42"/>
                  </a:cubicBezTo>
                  <a:lnTo>
                    <a:pt x="567" y="42"/>
                  </a:lnTo>
                  <a:cubicBezTo>
                    <a:pt x="200" y="142"/>
                    <a:pt x="0" y="476"/>
                    <a:pt x="34" y="876"/>
                  </a:cubicBezTo>
                  <a:cubicBezTo>
                    <a:pt x="121" y="1196"/>
                    <a:pt x="411" y="1389"/>
                    <a:pt x="727" y="1389"/>
                  </a:cubicBezTo>
                  <a:cubicBezTo>
                    <a:pt x="774" y="1389"/>
                    <a:pt x="821" y="1385"/>
                    <a:pt x="868" y="1376"/>
                  </a:cubicBezTo>
                  <a:cubicBezTo>
                    <a:pt x="1268" y="1276"/>
                    <a:pt x="1501" y="876"/>
                    <a:pt x="1435" y="476"/>
                  </a:cubicBezTo>
                  <a:cubicBezTo>
                    <a:pt x="1329" y="186"/>
                    <a:pt x="105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4859475" y="5026550"/>
              <a:ext cx="457850" cy="39200"/>
            </a:xfrm>
            <a:custGeom>
              <a:avLst/>
              <a:gdLst/>
              <a:ahLst/>
              <a:cxnLst/>
              <a:rect l="l" t="t" r="r" b="b"/>
              <a:pathLst>
                <a:path w="18314" h="1568" extrusionOk="0">
                  <a:moveTo>
                    <a:pt x="67" y="0"/>
                  </a:moveTo>
                  <a:lnTo>
                    <a:pt x="0" y="1468"/>
                  </a:lnTo>
                  <a:lnTo>
                    <a:pt x="18213" y="1568"/>
                  </a:lnTo>
                  <a:cubicBezTo>
                    <a:pt x="18314" y="1001"/>
                    <a:pt x="17513" y="634"/>
                    <a:pt x="17513" y="634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5042100" y="4929425"/>
              <a:ext cx="43400" cy="27975"/>
            </a:xfrm>
            <a:custGeom>
              <a:avLst/>
              <a:gdLst/>
              <a:ahLst/>
              <a:cxnLst/>
              <a:rect l="l" t="t" r="r" b="b"/>
              <a:pathLst>
                <a:path w="1736" h="1119" extrusionOk="0">
                  <a:moveTo>
                    <a:pt x="1472" y="1"/>
                  </a:moveTo>
                  <a:cubicBezTo>
                    <a:pt x="1266" y="1"/>
                    <a:pt x="967" y="62"/>
                    <a:pt x="668" y="249"/>
                  </a:cubicBezTo>
                  <a:cubicBezTo>
                    <a:pt x="134" y="583"/>
                    <a:pt x="1" y="1083"/>
                    <a:pt x="67" y="1116"/>
                  </a:cubicBezTo>
                  <a:cubicBezTo>
                    <a:pt x="72" y="1118"/>
                    <a:pt x="76" y="1119"/>
                    <a:pt x="81" y="1119"/>
                  </a:cubicBezTo>
                  <a:cubicBezTo>
                    <a:pt x="188" y="1119"/>
                    <a:pt x="420" y="770"/>
                    <a:pt x="835" y="483"/>
                  </a:cubicBezTo>
                  <a:cubicBezTo>
                    <a:pt x="1268" y="216"/>
                    <a:pt x="1735" y="182"/>
                    <a:pt x="1735" y="82"/>
                  </a:cubicBezTo>
                  <a:cubicBezTo>
                    <a:pt x="1735" y="38"/>
                    <a:pt x="1632" y="1"/>
                    <a:pt x="1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5100475" y="4950825"/>
              <a:ext cx="32550" cy="34875"/>
            </a:xfrm>
            <a:custGeom>
              <a:avLst/>
              <a:gdLst/>
              <a:ahLst/>
              <a:cxnLst/>
              <a:rect l="l" t="t" r="r" b="b"/>
              <a:pathLst>
                <a:path w="1302" h="1395" extrusionOk="0">
                  <a:moveTo>
                    <a:pt x="1216" y="0"/>
                  </a:moveTo>
                  <a:cubicBezTo>
                    <a:pt x="1049" y="0"/>
                    <a:pt x="670" y="99"/>
                    <a:pt x="368" y="427"/>
                  </a:cubicBezTo>
                  <a:cubicBezTo>
                    <a:pt x="1" y="894"/>
                    <a:pt x="34" y="1395"/>
                    <a:pt x="134" y="1395"/>
                  </a:cubicBezTo>
                  <a:cubicBezTo>
                    <a:pt x="234" y="1395"/>
                    <a:pt x="301" y="994"/>
                    <a:pt x="634" y="627"/>
                  </a:cubicBezTo>
                  <a:cubicBezTo>
                    <a:pt x="935" y="260"/>
                    <a:pt x="1302" y="94"/>
                    <a:pt x="1302" y="27"/>
                  </a:cubicBezTo>
                  <a:cubicBezTo>
                    <a:pt x="1302" y="11"/>
                    <a:pt x="1270" y="0"/>
                    <a:pt x="1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5154675" y="4970325"/>
              <a:ext cx="23375" cy="38725"/>
            </a:xfrm>
            <a:custGeom>
              <a:avLst/>
              <a:gdLst/>
              <a:ahLst/>
              <a:cxnLst/>
              <a:rect l="l" t="t" r="r" b="b"/>
              <a:pathLst>
                <a:path w="935" h="1549" extrusionOk="0">
                  <a:moveTo>
                    <a:pt x="868" y="0"/>
                  </a:moveTo>
                  <a:cubicBezTo>
                    <a:pt x="760" y="0"/>
                    <a:pt x="436" y="184"/>
                    <a:pt x="234" y="615"/>
                  </a:cubicBezTo>
                  <a:cubicBezTo>
                    <a:pt x="1" y="1115"/>
                    <a:pt x="101" y="1549"/>
                    <a:pt x="201" y="1549"/>
                  </a:cubicBezTo>
                  <a:cubicBezTo>
                    <a:pt x="301" y="1515"/>
                    <a:pt x="301" y="1148"/>
                    <a:pt x="501" y="748"/>
                  </a:cubicBezTo>
                  <a:cubicBezTo>
                    <a:pt x="701" y="348"/>
                    <a:pt x="935" y="81"/>
                    <a:pt x="902" y="14"/>
                  </a:cubicBezTo>
                  <a:cubicBezTo>
                    <a:pt x="897" y="5"/>
                    <a:pt x="885" y="0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4602700" y="987775"/>
              <a:ext cx="576200" cy="523150"/>
            </a:xfrm>
            <a:custGeom>
              <a:avLst/>
              <a:gdLst/>
              <a:ahLst/>
              <a:cxnLst/>
              <a:rect l="l" t="t" r="r" b="b"/>
              <a:pathLst>
                <a:path w="23048" h="20926" extrusionOk="0">
                  <a:moveTo>
                    <a:pt x="14997" y="1"/>
                  </a:moveTo>
                  <a:cubicBezTo>
                    <a:pt x="14678" y="1"/>
                    <a:pt x="14357" y="34"/>
                    <a:pt x="14041" y="102"/>
                  </a:cubicBezTo>
                  <a:cubicBezTo>
                    <a:pt x="12773" y="369"/>
                    <a:pt x="11606" y="769"/>
                    <a:pt x="10472" y="1370"/>
                  </a:cubicBezTo>
                  <a:cubicBezTo>
                    <a:pt x="9651" y="538"/>
                    <a:pt x="8625" y="159"/>
                    <a:pt x="7617" y="159"/>
                  </a:cubicBezTo>
                  <a:cubicBezTo>
                    <a:pt x="5756" y="159"/>
                    <a:pt x="3958" y="1451"/>
                    <a:pt x="3633" y="3571"/>
                  </a:cubicBezTo>
                  <a:cubicBezTo>
                    <a:pt x="3429" y="3523"/>
                    <a:pt x="3227" y="3500"/>
                    <a:pt x="3029" y="3500"/>
                  </a:cubicBezTo>
                  <a:cubicBezTo>
                    <a:pt x="1331" y="3500"/>
                    <a:pt x="0" y="5203"/>
                    <a:pt x="598" y="6907"/>
                  </a:cubicBezTo>
                  <a:lnTo>
                    <a:pt x="6235" y="8909"/>
                  </a:lnTo>
                  <a:lnTo>
                    <a:pt x="12406" y="19750"/>
                  </a:lnTo>
                  <a:cubicBezTo>
                    <a:pt x="13321" y="20534"/>
                    <a:pt x="14460" y="20926"/>
                    <a:pt x="15600" y="20926"/>
                  </a:cubicBezTo>
                  <a:cubicBezTo>
                    <a:pt x="16787" y="20926"/>
                    <a:pt x="17975" y="20500"/>
                    <a:pt x="18911" y="19650"/>
                  </a:cubicBezTo>
                  <a:cubicBezTo>
                    <a:pt x="20746" y="17982"/>
                    <a:pt x="21046" y="15213"/>
                    <a:pt x="19645" y="13178"/>
                  </a:cubicBezTo>
                  <a:cubicBezTo>
                    <a:pt x="19978" y="12878"/>
                    <a:pt x="20279" y="12511"/>
                    <a:pt x="20512" y="12111"/>
                  </a:cubicBezTo>
                  <a:cubicBezTo>
                    <a:pt x="21513" y="11544"/>
                    <a:pt x="22213" y="10576"/>
                    <a:pt x="22514" y="9442"/>
                  </a:cubicBezTo>
                  <a:cubicBezTo>
                    <a:pt x="23047" y="7074"/>
                    <a:pt x="21179" y="4439"/>
                    <a:pt x="18778" y="4138"/>
                  </a:cubicBezTo>
                  <a:cubicBezTo>
                    <a:pt x="19245" y="2971"/>
                    <a:pt x="18677" y="1570"/>
                    <a:pt x="17643" y="803"/>
                  </a:cubicBezTo>
                  <a:cubicBezTo>
                    <a:pt x="16849" y="282"/>
                    <a:pt x="15926" y="1"/>
                    <a:pt x="149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4627650" y="1088450"/>
              <a:ext cx="419400" cy="712100"/>
            </a:xfrm>
            <a:custGeom>
              <a:avLst/>
              <a:gdLst/>
              <a:ahLst/>
              <a:cxnLst/>
              <a:rect l="l" t="t" r="r" b="b"/>
              <a:pathLst>
                <a:path w="16776" h="28484" extrusionOk="0">
                  <a:moveTo>
                    <a:pt x="9797" y="0"/>
                  </a:moveTo>
                  <a:cubicBezTo>
                    <a:pt x="9493" y="0"/>
                    <a:pt x="9184" y="46"/>
                    <a:pt x="8873" y="145"/>
                  </a:cubicBezTo>
                  <a:lnTo>
                    <a:pt x="934" y="4048"/>
                  </a:lnTo>
                  <a:cubicBezTo>
                    <a:pt x="134" y="4281"/>
                    <a:pt x="0" y="5048"/>
                    <a:pt x="200" y="5849"/>
                  </a:cubicBezTo>
                  <a:lnTo>
                    <a:pt x="200" y="6283"/>
                  </a:lnTo>
                  <a:lnTo>
                    <a:pt x="3269" y="19058"/>
                  </a:lnTo>
                  <a:lnTo>
                    <a:pt x="4570" y="24762"/>
                  </a:lnTo>
                  <a:cubicBezTo>
                    <a:pt x="5113" y="26964"/>
                    <a:pt x="7074" y="28484"/>
                    <a:pt x="9269" y="28484"/>
                  </a:cubicBezTo>
                  <a:cubicBezTo>
                    <a:pt x="9502" y="28484"/>
                    <a:pt x="9737" y="28467"/>
                    <a:pt x="9974" y="28432"/>
                  </a:cubicBezTo>
                  <a:cubicBezTo>
                    <a:pt x="12609" y="28065"/>
                    <a:pt x="14444" y="25630"/>
                    <a:pt x="14077" y="22961"/>
                  </a:cubicBezTo>
                  <a:cubicBezTo>
                    <a:pt x="14077" y="22894"/>
                    <a:pt x="14044" y="22794"/>
                    <a:pt x="14044" y="22694"/>
                  </a:cubicBezTo>
                  <a:cubicBezTo>
                    <a:pt x="13679" y="20938"/>
                    <a:pt x="13446" y="19742"/>
                    <a:pt x="13443" y="19726"/>
                  </a:cubicBezTo>
                  <a:lnTo>
                    <a:pt x="13443" y="19726"/>
                  </a:lnTo>
                  <a:cubicBezTo>
                    <a:pt x="13443" y="19726"/>
                    <a:pt x="13444" y="19726"/>
                    <a:pt x="13445" y="19726"/>
                  </a:cubicBezTo>
                  <a:cubicBezTo>
                    <a:pt x="13525" y="19726"/>
                    <a:pt x="16776" y="18400"/>
                    <a:pt x="16545" y="13788"/>
                  </a:cubicBezTo>
                  <a:cubicBezTo>
                    <a:pt x="16412" y="11486"/>
                    <a:pt x="15545" y="7850"/>
                    <a:pt x="14711" y="4915"/>
                  </a:cubicBezTo>
                  <a:cubicBezTo>
                    <a:pt x="14064" y="2561"/>
                    <a:pt x="12067" y="0"/>
                    <a:pt x="9797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4965375" y="1277300"/>
              <a:ext cx="31725" cy="28625"/>
            </a:xfrm>
            <a:custGeom>
              <a:avLst/>
              <a:gdLst/>
              <a:ahLst/>
              <a:cxnLst/>
              <a:rect l="l" t="t" r="r" b="b"/>
              <a:pathLst>
                <a:path w="1269" h="1145" extrusionOk="0">
                  <a:moveTo>
                    <a:pt x="664" y="0"/>
                  </a:moveTo>
                  <a:cubicBezTo>
                    <a:pt x="609" y="0"/>
                    <a:pt x="554" y="10"/>
                    <a:pt x="501" y="29"/>
                  </a:cubicBezTo>
                  <a:cubicBezTo>
                    <a:pt x="168" y="96"/>
                    <a:pt x="1" y="396"/>
                    <a:pt x="68" y="730"/>
                  </a:cubicBezTo>
                  <a:cubicBezTo>
                    <a:pt x="153" y="986"/>
                    <a:pt x="384" y="1145"/>
                    <a:pt x="636" y="1145"/>
                  </a:cubicBezTo>
                  <a:cubicBezTo>
                    <a:pt x="679" y="1145"/>
                    <a:pt x="724" y="1140"/>
                    <a:pt x="768" y="1130"/>
                  </a:cubicBezTo>
                  <a:cubicBezTo>
                    <a:pt x="1068" y="1030"/>
                    <a:pt x="1268" y="730"/>
                    <a:pt x="1202" y="430"/>
                  </a:cubicBezTo>
                  <a:cubicBezTo>
                    <a:pt x="1202" y="430"/>
                    <a:pt x="1168" y="396"/>
                    <a:pt x="1168" y="396"/>
                  </a:cubicBezTo>
                  <a:cubicBezTo>
                    <a:pt x="1115" y="155"/>
                    <a:pt x="889" y="0"/>
                    <a:pt x="6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4927025" y="1255775"/>
              <a:ext cx="59225" cy="22450"/>
            </a:xfrm>
            <a:custGeom>
              <a:avLst/>
              <a:gdLst/>
              <a:ahLst/>
              <a:cxnLst/>
              <a:rect l="l" t="t" r="r" b="b"/>
              <a:pathLst>
                <a:path w="2369" h="898" extrusionOk="0">
                  <a:moveTo>
                    <a:pt x="1475" y="0"/>
                  </a:moveTo>
                  <a:cubicBezTo>
                    <a:pt x="1351" y="0"/>
                    <a:pt x="1226" y="19"/>
                    <a:pt x="1101" y="57"/>
                  </a:cubicBezTo>
                  <a:cubicBezTo>
                    <a:pt x="768" y="123"/>
                    <a:pt x="501" y="257"/>
                    <a:pt x="267" y="524"/>
                  </a:cubicBezTo>
                  <a:cubicBezTo>
                    <a:pt x="100" y="690"/>
                    <a:pt x="0" y="824"/>
                    <a:pt x="100" y="890"/>
                  </a:cubicBezTo>
                  <a:cubicBezTo>
                    <a:pt x="106" y="895"/>
                    <a:pt x="113" y="898"/>
                    <a:pt x="121" y="898"/>
                  </a:cubicBezTo>
                  <a:cubicBezTo>
                    <a:pt x="229" y="898"/>
                    <a:pt x="613" y="544"/>
                    <a:pt x="1168" y="390"/>
                  </a:cubicBezTo>
                  <a:cubicBezTo>
                    <a:pt x="1316" y="359"/>
                    <a:pt x="1457" y="348"/>
                    <a:pt x="1587" y="348"/>
                  </a:cubicBezTo>
                  <a:cubicBezTo>
                    <a:pt x="1909" y="348"/>
                    <a:pt x="2162" y="416"/>
                    <a:pt x="2288" y="416"/>
                  </a:cubicBezTo>
                  <a:cubicBezTo>
                    <a:pt x="2329" y="416"/>
                    <a:pt x="2356" y="409"/>
                    <a:pt x="2369" y="390"/>
                  </a:cubicBezTo>
                  <a:cubicBezTo>
                    <a:pt x="2369" y="357"/>
                    <a:pt x="2302" y="257"/>
                    <a:pt x="2069" y="157"/>
                  </a:cubicBezTo>
                  <a:cubicBezTo>
                    <a:pt x="1881" y="52"/>
                    <a:pt x="1680" y="0"/>
                    <a:pt x="14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4813600" y="1311850"/>
              <a:ext cx="31725" cy="28550"/>
            </a:xfrm>
            <a:custGeom>
              <a:avLst/>
              <a:gdLst/>
              <a:ahLst/>
              <a:cxnLst/>
              <a:rect l="l" t="t" r="r" b="b"/>
              <a:pathLst>
                <a:path w="1269" h="1142" extrusionOk="0">
                  <a:moveTo>
                    <a:pt x="633" y="0"/>
                  </a:moveTo>
                  <a:cubicBezTo>
                    <a:pt x="590" y="0"/>
                    <a:pt x="545" y="5"/>
                    <a:pt x="501" y="15"/>
                  </a:cubicBezTo>
                  <a:cubicBezTo>
                    <a:pt x="201" y="115"/>
                    <a:pt x="1" y="415"/>
                    <a:pt x="68" y="716"/>
                  </a:cubicBezTo>
                  <a:cubicBezTo>
                    <a:pt x="150" y="963"/>
                    <a:pt x="368" y="1142"/>
                    <a:pt x="628" y="1142"/>
                  </a:cubicBezTo>
                  <a:cubicBezTo>
                    <a:pt x="684" y="1142"/>
                    <a:pt x="742" y="1134"/>
                    <a:pt x="801" y="1116"/>
                  </a:cubicBezTo>
                  <a:cubicBezTo>
                    <a:pt x="1102" y="1016"/>
                    <a:pt x="1268" y="716"/>
                    <a:pt x="1202" y="415"/>
                  </a:cubicBezTo>
                  <a:cubicBezTo>
                    <a:pt x="1116" y="159"/>
                    <a:pt x="886" y="0"/>
                    <a:pt x="6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4776925" y="1293025"/>
              <a:ext cx="60050" cy="21900"/>
            </a:xfrm>
            <a:custGeom>
              <a:avLst/>
              <a:gdLst/>
              <a:ahLst/>
              <a:cxnLst/>
              <a:rect l="l" t="t" r="r" b="b"/>
              <a:pathLst>
                <a:path w="2402" h="876" extrusionOk="0">
                  <a:moveTo>
                    <a:pt x="1443" y="1"/>
                  </a:moveTo>
                  <a:cubicBezTo>
                    <a:pt x="1338" y="1"/>
                    <a:pt x="1234" y="12"/>
                    <a:pt x="1134" y="34"/>
                  </a:cubicBezTo>
                  <a:cubicBezTo>
                    <a:pt x="801" y="101"/>
                    <a:pt x="500" y="268"/>
                    <a:pt x="267" y="501"/>
                  </a:cubicBezTo>
                  <a:cubicBezTo>
                    <a:pt x="100" y="668"/>
                    <a:pt x="0" y="801"/>
                    <a:pt x="100" y="868"/>
                  </a:cubicBezTo>
                  <a:cubicBezTo>
                    <a:pt x="105" y="873"/>
                    <a:pt x="112" y="876"/>
                    <a:pt x="121" y="876"/>
                  </a:cubicBezTo>
                  <a:cubicBezTo>
                    <a:pt x="229" y="876"/>
                    <a:pt x="615" y="524"/>
                    <a:pt x="1201" y="401"/>
                  </a:cubicBezTo>
                  <a:cubicBezTo>
                    <a:pt x="1366" y="355"/>
                    <a:pt x="1523" y="340"/>
                    <a:pt x="1665" y="340"/>
                  </a:cubicBezTo>
                  <a:cubicBezTo>
                    <a:pt x="1975" y="340"/>
                    <a:pt x="2217" y="413"/>
                    <a:pt x="2321" y="413"/>
                  </a:cubicBezTo>
                  <a:cubicBezTo>
                    <a:pt x="2344" y="413"/>
                    <a:pt x="2360" y="410"/>
                    <a:pt x="2368" y="401"/>
                  </a:cubicBezTo>
                  <a:cubicBezTo>
                    <a:pt x="2402" y="334"/>
                    <a:pt x="2302" y="234"/>
                    <a:pt x="2068" y="134"/>
                  </a:cubicBezTo>
                  <a:cubicBezTo>
                    <a:pt x="1868" y="45"/>
                    <a:pt x="1653" y="1"/>
                    <a:pt x="14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4878650" y="1273025"/>
              <a:ext cx="73425" cy="127600"/>
            </a:xfrm>
            <a:custGeom>
              <a:avLst/>
              <a:gdLst/>
              <a:ahLst/>
              <a:cxnLst/>
              <a:rect l="l" t="t" r="r" b="b"/>
              <a:pathLst>
                <a:path w="2937" h="5104" extrusionOk="0">
                  <a:moveTo>
                    <a:pt x="67" y="0"/>
                  </a:moveTo>
                  <a:cubicBezTo>
                    <a:pt x="1" y="34"/>
                    <a:pt x="768" y="1368"/>
                    <a:pt x="1769" y="2936"/>
                  </a:cubicBezTo>
                  <a:lnTo>
                    <a:pt x="2502" y="4037"/>
                  </a:lnTo>
                  <a:cubicBezTo>
                    <a:pt x="2603" y="4170"/>
                    <a:pt x="2669" y="4337"/>
                    <a:pt x="2703" y="4504"/>
                  </a:cubicBezTo>
                  <a:cubicBezTo>
                    <a:pt x="2703" y="4604"/>
                    <a:pt x="2569" y="4670"/>
                    <a:pt x="2402" y="4704"/>
                  </a:cubicBezTo>
                  <a:cubicBezTo>
                    <a:pt x="2069" y="4804"/>
                    <a:pt x="1735" y="4937"/>
                    <a:pt x="1435" y="5104"/>
                  </a:cubicBezTo>
                  <a:cubicBezTo>
                    <a:pt x="1769" y="5071"/>
                    <a:pt x="2136" y="5004"/>
                    <a:pt x="2469" y="4904"/>
                  </a:cubicBezTo>
                  <a:cubicBezTo>
                    <a:pt x="2536" y="4870"/>
                    <a:pt x="2636" y="4837"/>
                    <a:pt x="2703" y="4804"/>
                  </a:cubicBezTo>
                  <a:cubicBezTo>
                    <a:pt x="2836" y="4737"/>
                    <a:pt x="2903" y="4637"/>
                    <a:pt x="2936" y="4537"/>
                  </a:cubicBezTo>
                  <a:cubicBezTo>
                    <a:pt x="2936" y="4303"/>
                    <a:pt x="2869" y="4103"/>
                    <a:pt x="2703" y="3936"/>
                  </a:cubicBezTo>
                  <a:lnTo>
                    <a:pt x="2002" y="2802"/>
                  </a:lnTo>
                  <a:cubicBezTo>
                    <a:pt x="1435" y="1835"/>
                    <a:pt x="801" y="901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4805275" y="1573225"/>
              <a:ext cx="164300" cy="46800"/>
            </a:xfrm>
            <a:custGeom>
              <a:avLst/>
              <a:gdLst/>
              <a:ahLst/>
              <a:cxnLst/>
              <a:rect l="l" t="t" r="r" b="b"/>
              <a:pathLst>
                <a:path w="6572" h="1872" extrusionOk="0">
                  <a:moveTo>
                    <a:pt x="0" y="1"/>
                  </a:moveTo>
                  <a:cubicBezTo>
                    <a:pt x="0" y="1"/>
                    <a:pt x="1414" y="1872"/>
                    <a:pt x="4277" y="1872"/>
                  </a:cubicBezTo>
                  <a:cubicBezTo>
                    <a:pt x="4959" y="1872"/>
                    <a:pt x="5724" y="1765"/>
                    <a:pt x="6572" y="1502"/>
                  </a:cubicBezTo>
                  <a:lnTo>
                    <a:pt x="6338" y="334"/>
                  </a:lnTo>
                  <a:cubicBezTo>
                    <a:pt x="5491" y="536"/>
                    <a:pt x="4627" y="635"/>
                    <a:pt x="3764" y="635"/>
                  </a:cubicBezTo>
                  <a:cubicBezTo>
                    <a:pt x="2488" y="635"/>
                    <a:pt x="1214" y="419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4766900" y="1272600"/>
              <a:ext cx="72575" cy="25525"/>
            </a:xfrm>
            <a:custGeom>
              <a:avLst/>
              <a:gdLst/>
              <a:ahLst/>
              <a:cxnLst/>
              <a:rect l="l" t="t" r="r" b="b"/>
              <a:pathLst>
                <a:path w="2903" h="1021" extrusionOk="0">
                  <a:moveTo>
                    <a:pt x="1886" y="1"/>
                  </a:moveTo>
                  <a:cubicBezTo>
                    <a:pt x="1702" y="1"/>
                    <a:pt x="1519" y="17"/>
                    <a:pt x="1335" y="51"/>
                  </a:cubicBezTo>
                  <a:cubicBezTo>
                    <a:pt x="935" y="151"/>
                    <a:pt x="601" y="318"/>
                    <a:pt x="301" y="551"/>
                  </a:cubicBezTo>
                  <a:cubicBezTo>
                    <a:pt x="68" y="751"/>
                    <a:pt x="1" y="918"/>
                    <a:pt x="34" y="985"/>
                  </a:cubicBezTo>
                  <a:cubicBezTo>
                    <a:pt x="59" y="1010"/>
                    <a:pt x="100" y="1021"/>
                    <a:pt x="155" y="1021"/>
                  </a:cubicBezTo>
                  <a:cubicBezTo>
                    <a:pt x="388" y="1021"/>
                    <a:pt x="873" y="820"/>
                    <a:pt x="1469" y="684"/>
                  </a:cubicBezTo>
                  <a:cubicBezTo>
                    <a:pt x="2202" y="484"/>
                    <a:pt x="2836" y="484"/>
                    <a:pt x="2870" y="318"/>
                  </a:cubicBezTo>
                  <a:cubicBezTo>
                    <a:pt x="2903" y="251"/>
                    <a:pt x="2736" y="117"/>
                    <a:pt x="2436" y="51"/>
                  </a:cubicBezTo>
                  <a:cubicBezTo>
                    <a:pt x="2252" y="17"/>
                    <a:pt x="2069" y="1"/>
                    <a:pt x="18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4916175" y="1205475"/>
              <a:ext cx="65075" cy="23550"/>
            </a:xfrm>
            <a:custGeom>
              <a:avLst/>
              <a:gdLst/>
              <a:ahLst/>
              <a:cxnLst/>
              <a:rect l="l" t="t" r="r" b="b"/>
              <a:pathLst>
                <a:path w="2603" h="942" extrusionOk="0">
                  <a:moveTo>
                    <a:pt x="1544" y="0"/>
                  </a:moveTo>
                  <a:cubicBezTo>
                    <a:pt x="1428" y="0"/>
                    <a:pt x="1313" y="11"/>
                    <a:pt x="1202" y="34"/>
                  </a:cubicBezTo>
                  <a:cubicBezTo>
                    <a:pt x="835" y="100"/>
                    <a:pt x="501" y="267"/>
                    <a:pt x="234" y="501"/>
                  </a:cubicBezTo>
                  <a:cubicBezTo>
                    <a:pt x="67" y="668"/>
                    <a:pt x="1" y="834"/>
                    <a:pt x="67" y="901"/>
                  </a:cubicBezTo>
                  <a:cubicBezTo>
                    <a:pt x="96" y="929"/>
                    <a:pt x="141" y="941"/>
                    <a:pt x="200" y="941"/>
                  </a:cubicBezTo>
                  <a:cubicBezTo>
                    <a:pt x="418" y="941"/>
                    <a:pt x="829" y="780"/>
                    <a:pt x="1302" y="701"/>
                  </a:cubicBezTo>
                  <a:cubicBezTo>
                    <a:pt x="1935" y="567"/>
                    <a:pt x="2469" y="601"/>
                    <a:pt x="2569" y="434"/>
                  </a:cubicBezTo>
                  <a:cubicBezTo>
                    <a:pt x="2603" y="367"/>
                    <a:pt x="2503" y="234"/>
                    <a:pt x="2236" y="134"/>
                  </a:cubicBezTo>
                  <a:cubicBezTo>
                    <a:pt x="2013" y="45"/>
                    <a:pt x="1776" y="0"/>
                    <a:pt x="15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4694350" y="1062300"/>
              <a:ext cx="389475" cy="176775"/>
            </a:xfrm>
            <a:custGeom>
              <a:avLst/>
              <a:gdLst/>
              <a:ahLst/>
              <a:cxnLst/>
              <a:rect l="l" t="t" r="r" b="b"/>
              <a:pathLst>
                <a:path w="15579" h="7071" extrusionOk="0">
                  <a:moveTo>
                    <a:pt x="8014" y="1"/>
                  </a:moveTo>
                  <a:cubicBezTo>
                    <a:pt x="7890" y="1"/>
                    <a:pt x="7765" y="8"/>
                    <a:pt x="7640" y="23"/>
                  </a:cubicBezTo>
                  <a:cubicBezTo>
                    <a:pt x="6770" y="88"/>
                    <a:pt x="5962" y="525"/>
                    <a:pt x="5067" y="525"/>
                  </a:cubicBezTo>
                  <a:cubicBezTo>
                    <a:pt x="5035" y="525"/>
                    <a:pt x="5003" y="525"/>
                    <a:pt x="4971" y="524"/>
                  </a:cubicBezTo>
                  <a:cubicBezTo>
                    <a:pt x="4304" y="490"/>
                    <a:pt x="3670" y="190"/>
                    <a:pt x="3003" y="190"/>
                  </a:cubicBezTo>
                  <a:cubicBezTo>
                    <a:pt x="1842" y="190"/>
                    <a:pt x="920" y="1120"/>
                    <a:pt x="237" y="2103"/>
                  </a:cubicBezTo>
                  <a:lnTo>
                    <a:pt x="237" y="2103"/>
                  </a:lnTo>
                  <a:cubicBezTo>
                    <a:pt x="236" y="2099"/>
                    <a:pt x="235" y="2095"/>
                    <a:pt x="234" y="2091"/>
                  </a:cubicBezTo>
                  <a:lnTo>
                    <a:pt x="1" y="2458"/>
                  </a:lnTo>
                  <a:cubicBezTo>
                    <a:pt x="76" y="2340"/>
                    <a:pt x="155" y="2221"/>
                    <a:pt x="237" y="2103"/>
                  </a:cubicBezTo>
                  <a:lnTo>
                    <a:pt x="237" y="2103"/>
                  </a:lnTo>
                  <a:cubicBezTo>
                    <a:pt x="555" y="3614"/>
                    <a:pt x="1871" y="4593"/>
                    <a:pt x="3291" y="4593"/>
                  </a:cubicBezTo>
                  <a:cubicBezTo>
                    <a:pt x="3682" y="4593"/>
                    <a:pt x="4082" y="4518"/>
                    <a:pt x="4471" y="4360"/>
                  </a:cubicBezTo>
                  <a:cubicBezTo>
                    <a:pt x="5004" y="4146"/>
                    <a:pt x="5559" y="3783"/>
                    <a:pt x="6102" y="3783"/>
                  </a:cubicBezTo>
                  <a:cubicBezTo>
                    <a:pt x="6237" y="3783"/>
                    <a:pt x="6372" y="3806"/>
                    <a:pt x="6505" y="3859"/>
                  </a:cubicBezTo>
                  <a:cubicBezTo>
                    <a:pt x="7173" y="4093"/>
                    <a:pt x="7439" y="5027"/>
                    <a:pt x="8073" y="5394"/>
                  </a:cubicBezTo>
                  <a:cubicBezTo>
                    <a:pt x="8289" y="5517"/>
                    <a:pt x="8516" y="5564"/>
                    <a:pt x="8752" y="5564"/>
                  </a:cubicBezTo>
                  <a:cubicBezTo>
                    <a:pt x="9502" y="5564"/>
                    <a:pt x="10331" y="5090"/>
                    <a:pt x="11096" y="5090"/>
                  </a:cubicBezTo>
                  <a:cubicBezTo>
                    <a:pt x="11134" y="5090"/>
                    <a:pt x="11171" y="5091"/>
                    <a:pt x="11209" y="5094"/>
                  </a:cubicBezTo>
                  <a:cubicBezTo>
                    <a:pt x="12043" y="5160"/>
                    <a:pt x="12676" y="5827"/>
                    <a:pt x="13310" y="6361"/>
                  </a:cubicBezTo>
                  <a:cubicBezTo>
                    <a:pt x="13798" y="6751"/>
                    <a:pt x="14393" y="7070"/>
                    <a:pt x="14964" y="7070"/>
                  </a:cubicBezTo>
                  <a:cubicBezTo>
                    <a:pt x="15174" y="7070"/>
                    <a:pt x="15381" y="7027"/>
                    <a:pt x="15579" y="6928"/>
                  </a:cubicBezTo>
                  <a:cubicBezTo>
                    <a:pt x="15412" y="6228"/>
                    <a:pt x="15178" y="5527"/>
                    <a:pt x="14845" y="4893"/>
                  </a:cubicBezTo>
                  <a:cubicBezTo>
                    <a:pt x="14511" y="4260"/>
                    <a:pt x="13977" y="3759"/>
                    <a:pt x="13310" y="3459"/>
                  </a:cubicBezTo>
                  <a:cubicBezTo>
                    <a:pt x="12943" y="3326"/>
                    <a:pt x="12576" y="3259"/>
                    <a:pt x="12209" y="3092"/>
                  </a:cubicBezTo>
                  <a:cubicBezTo>
                    <a:pt x="11442" y="2692"/>
                    <a:pt x="11109" y="1825"/>
                    <a:pt x="10575" y="1191"/>
                  </a:cubicBezTo>
                  <a:cubicBezTo>
                    <a:pt x="9925" y="452"/>
                    <a:pt x="8986" y="1"/>
                    <a:pt x="80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4532575" y="1094275"/>
              <a:ext cx="283550" cy="469900"/>
            </a:xfrm>
            <a:custGeom>
              <a:avLst/>
              <a:gdLst/>
              <a:ahLst/>
              <a:cxnLst/>
              <a:rect l="l" t="t" r="r" b="b"/>
              <a:pathLst>
                <a:path w="11342" h="18796" extrusionOk="0">
                  <a:moveTo>
                    <a:pt x="6264" y="1"/>
                  </a:moveTo>
                  <a:cubicBezTo>
                    <a:pt x="6023" y="1"/>
                    <a:pt x="5780" y="26"/>
                    <a:pt x="5538" y="79"/>
                  </a:cubicBezTo>
                  <a:cubicBezTo>
                    <a:pt x="4304" y="446"/>
                    <a:pt x="3470" y="1580"/>
                    <a:pt x="3436" y="2847"/>
                  </a:cubicBezTo>
                  <a:cubicBezTo>
                    <a:pt x="1969" y="3214"/>
                    <a:pt x="801" y="4348"/>
                    <a:pt x="401" y="5849"/>
                  </a:cubicBezTo>
                  <a:cubicBezTo>
                    <a:pt x="0" y="7384"/>
                    <a:pt x="401" y="9018"/>
                    <a:pt x="1435" y="10219"/>
                  </a:cubicBezTo>
                  <a:cubicBezTo>
                    <a:pt x="1702" y="10519"/>
                    <a:pt x="1935" y="10853"/>
                    <a:pt x="2135" y="11220"/>
                  </a:cubicBezTo>
                  <a:cubicBezTo>
                    <a:pt x="1835" y="11553"/>
                    <a:pt x="1602" y="11920"/>
                    <a:pt x="1368" y="12321"/>
                  </a:cubicBezTo>
                  <a:cubicBezTo>
                    <a:pt x="434" y="14456"/>
                    <a:pt x="3036" y="15256"/>
                    <a:pt x="3036" y="15256"/>
                  </a:cubicBezTo>
                  <a:cubicBezTo>
                    <a:pt x="3036" y="16657"/>
                    <a:pt x="4337" y="16657"/>
                    <a:pt x="5171" y="16657"/>
                  </a:cubicBezTo>
                  <a:cubicBezTo>
                    <a:pt x="5987" y="16657"/>
                    <a:pt x="6451" y="18795"/>
                    <a:pt x="7095" y="18795"/>
                  </a:cubicBezTo>
                  <a:cubicBezTo>
                    <a:pt x="7110" y="18795"/>
                    <a:pt x="7124" y="18794"/>
                    <a:pt x="7139" y="18792"/>
                  </a:cubicBezTo>
                  <a:lnTo>
                    <a:pt x="6472" y="11887"/>
                  </a:lnTo>
                  <a:lnTo>
                    <a:pt x="6472" y="11887"/>
                  </a:lnTo>
                  <a:cubicBezTo>
                    <a:pt x="6572" y="11920"/>
                    <a:pt x="6672" y="11954"/>
                    <a:pt x="6772" y="11954"/>
                  </a:cubicBezTo>
                  <a:cubicBezTo>
                    <a:pt x="6781" y="11954"/>
                    <a:pt x="6789" y="11954"/>
                    <a:pt x="6798" y="11954"/>
                  </a:cubicBezTo>
                  <a:cubicBezTo>
                    <a:pt x="8335" y="11954"/>
                    <a:pt x="7937" y="8981"/>
                    <a:pt x="7439" y="8218"/>
                  </a:cubicBezTo>
                  <a:cubicBezTo>
                    <a:pt x="7906" y="7617"/>
                    <a:pt x="8306" y="6984"/>
                    <a:pt x="8607" y="6283"/>
                  </a:cubicBezTo>
                  <a:cubicBezTo>
                    <a:pt x="8907" y="5249"/>
                    <a:pt x="8907" y="4148"/>
                    <a:pt x="8673" y="3114"/>
                  </a:cubicBezTo>
                  <a:cubicBezTo>
                    <a:pt x="9207" y="3047"/>
                    <a:pt x="11342" y="1780"/>
                    <a:pt x="11108" y="1780"/>
                  </a:cubicBezTo>
                  <a:cubicBezTo>
                    <a:pt x="10508" y="1713"/>
                    <a:pt x="9274" y="1613"/>
                    <a:pt x="8873" y="1179"/>
                  </a:cubicBezTo>
                  <a:cubicBezTo>
                    <a:pt x="8203" y="428"/>
                    <a:pt x="7252" y="1"/>
                    <a:pt x="62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4630150" y="1375525"/>
              <a:ext cx="86325" cy="99550"/>
            </a:xfrm>
            <a:custGeom>
              <a:avLst/>
              <a:gdLst/>
              <a:ahLst/>
              <a:cxnLst/>
              <a:rect l="l" t="t" r="r" b="b"/>
              <a:pathLst>
                <a:path w="3453" h="3982" extrusionOk="0">
                  <a:moveTo>
                    <a:pt x="1472" y="1"/>
                  </a:moveTo>
                  <a:cubicBezTo>
                    <a:pt x="1371" y="1"/>
                    <a:pt x="1269" y="12"/>
                    <a:pt x="1168" y="37"/>
                  </a:cubicBezTo>
                  <a:cubicBezTo>
                    <a:pt x="968" y="70"/>
                    <a:pt x="767" y="170"/>
                    <a:pt x="634" y="303"/>
                  </a:cubicBezTo>
                  <a:cubicBezTo>
                    <a:pt x="200" y="670"/>
                    <a:pt x="0" y="1271"/>
                    <a:pt x="234" y="2272"/>
                  </a:cubicBezTo>
                  <a:cubicBezTo>
                    <a:pt x="576" y="3639"/>
                    <a:pt x="1417" y="3982"/>
                    <a:pt x="2151" y="3982"/>
                  </a:cubicBezTo>
                  <a:cubicBezTo>
                    <a:pt x="2850" y="3982"/>
                    <a:pt x="3452" y="3672"/>
                    <a:pt x="3436" y="3639"/>
                  </a:cubicBezTo>
                  <a:cubicBezTo>
                    <a:pt x="3436" y="3572"/>
                    <a:pt x="3069" y="2138"/>
                    <a:pt x="2769" y="1004"/>
                  </a:cubicBezTo>
                  <a:cubicBezTo>
                    <a:pt x="2626" y="405"/>
                    <a:pt x="2069" y="1"/>
                    <a:pt x="147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4651825" y="1395825"/>
              <a:ext cx="38375" cy="59025"/>
            </a:xfrm>
            <a:custGeom>
              <a:avLst/>
              <a:gdLst/>
              <a:ahLst/>
              <a:cxnLst/>
              <a:rect l="l" t="t" r="r" b="b"/>
              <a:pathLst>
                <a:path w="1535" h="2361" extrusionOk="0">
                  <a:moveTo>
                    <a:pt x="580" y="0"/>
                  </a:moveTo>
                  <a:cubicBezTo>
                    <a:pt x="534" y="0"/>
                    <a:pt x="484" y="8"/>
                    <a:pt x="434" y="25"/>
                  </a:cubicBezTo>
                  <a:cubicBezTo>
                    <a:pt x="234" y="125"/>
                    <a:pt x="67" y="325"/>
                    <a:pt x="34" y="559"/>
                  </a:cubicBezTo>
                  <a:cubicBezTo>
                    <a:pt x="1" y="826"/>
                    <a:pt x="1" y="1093"/>
                    <a:pt x="67" y="1359"/>
                  </a:cubicBezTo>
                  <a:cubicBezTo>
                    <a:pt x="167" y="1860"/>
                    <a:pt x="568" y="2260"/>
                    <a:pt x="1035" y="2360"/>
                  </a:cubicBezTo>
                  <a:cubicBezTo>
                    <a:pt x="1201" y="2360"/>
                    <a:pt x="1368" y="2293"/>
                    <a:pt x="1468" y="2160"/>
                  </a:cubicBezTo>
                  <a:cubicBezTo>
                    <a:pt x="1535" y="2093"/>
                    <a:pt x="1535" y="2027"/>
                    <a:pt x="1502" y="2027"/>
                  </a:cubicBezTo>
                  <a:cubicBezTo>
                    <a:pt x="1468" y="2060"/>
                    <a:pt x="1435" y="2093"/>
                    <a:pt x="1402" y="2127"/>
                  </a:cubicBezTo>
                  <a:cubicBezTo>
                    <a:pt x="1301" y="2193"/>
                    <a:pt x="1168" y="2227"/>
                    <a:pt x="1068" y="2227"/>
                  </a:cubicBezTo>
                  <a:cubicBezTo>
                    <a:pt x="634" y="2060"/>
                    <a:pt x="334" y="1726"/>
                    <a:pt x="267" y="1293"/>
                  </a:cubicBezTo>
                  <a:cubicBezTo>
                    <a:pt x="201" y="1093"/>
                    <a:pt x="167" y="826"/>
                    <a:pt x="234" y="592"/>
                  </a:cubicBezTo>
                  <a:cubicBezTo>
                    <a:pt x="234" y="425"/>
                    <a:pt x="334" y="259"/>
                    <a:pt x="468" y="159"/>
                  </a:cubicBezTo>
                  <a:cubicBezTo>
                    <a:pt x="515" y="135"/>
                    <a:pt x="558" y="124"/>
                    <a:pt x="598" y="124"/>
                  </a:cubicBezTo>
                  <a:cubicBezTo>
                    <a:pt x="672" y="124"/>
                    <a:pt x="737" y="161"/>
                    <a:pt x="801" y="225"/>
                  </a:cubicBezTo>
                  <a:cubicBezTo>
                    <a:pt x="834" y="292"/>
                    <a:pt x="834" y="325"/>
                    <a:pt x="868" y="359"/>
                  </a:cubicBezTo>
                  <a:cubicBezTo>
                    <a:pt x="868" y="359"/>
                    <a:pt x="901" y="292"/>
                    <a:pt x="868" y="159"/>
                  </a:cubicBezTo>
                  <a:cubicBezTo>
                    <a:pt x="834" y="125"/>
                    <a:pt x="768" y="59"/>
                    <a:pt x="701" y="25"/>
                  </a:cubicBezTo>
                  <a:cubicBezTo>
                    <a:pt x="668" y="8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4736050" y="1105400"/>
              <a:ext cx="367800" cy="201825"/>
            </a:xfrm>
            <a:custGeom>
              <a:avLst/>
              <a:gdLst/>
              <a:ahLst/>
              <a:cxnLst/>
              <a:rect l="l" t="t" r="r" b="b"/>
              <a:pathLst>
                <a:path w="14712" h="8073" extrusionOk="0">
                  <a:moveTo>
                    <a:pt x="6539" y="1"/>
                  </a:moveTo>
                  <a:cubicBezTo>
                    <a:pt x="6205" y="1"/>
                    <a:pt x="5905" y="34"/>
                    <a:pt x="5605" y="101"/>
                  </a:cubicBezTo>
                  <a:cubicBezTo>
                    <a:pt x="5038" y="234"/>
                    <a:pt x="4504" y="401"/>
                    <a:pt x="3970" y="634"/>
                  </a:cubicBezTo>
                  <a:cubicBezTo>
                    <a:pt x="3503" y="801"/>
                    <a:pt x="3036" y="968"/>
                    <a:pt x="2569" y="1035"/>
                  </a:cubicBezTo>
                  <a:cubicBezTo>
                    <a:pt x="2373" y="1072"/>
                    <a:pt x="2177" y="1091"/>
                    <a:pt x="1983" y="1091"/>
                  </a:cubicBezTo>
                  <a:cubicBezTo>
                    <a:pt x="1484" y="1091"/>
                    <a:pt x="1000" y="965"/>
                    <a:pt x="568" y="701"/>
                  </a:cubicBezTo>
                  <a:cubicBezTo>
                    <a:pt x="334" y="568"/>
                    <a:pt x="167" y="367"/>
                    <a:pt x="1" y="167"/>
                  </a:cubicBezTo>
                  <a:lnTo>
                    <a:pt x="1" y="167"/>
                  </a:lnTo>
                  <a:cubicBezTo>
                    <a:pt x="1" y="167"/>
                    <a:pt x="34" y="234"/>
                    <a:pt x="101" y="367"/>
                  </a:cubicBezTo>
                  <a:cubicBezTo>
                    <a:pt x="201" y="534"/>
                    <a:pt x="368" y="668"/>
                    <a:pt x="534" y="768"/>
                  </a:cubicBezTo>
                  <a:cubicBezTo>
                    <a:pt x="1008" y="1084"/>
                    <a:pt x="1565" y="1233"/>
                    <a:pt x="2139" y="1233"/>
                  </a:cubicBezTo>
                  <a:cubicBezTo>
                    <a:pt x="2293" y="1233"/>
                    <a:pt x="2448" y="1222"/>
                    <a:pt x="2602" y="1201"/>
                  </a:cubicBezTo>
                  <a:cubicBezTo>
                    <a:pt x="3536" y="1068"/>
                    <a:pt x="4504" y="568"/>
                    <a:pt x="5638" y="301"/>
                  </a:cubicBezTo>
                  <a:cubicBezTo>
                    <a:pt x="5865" y="238"/>
                    <a:pt x="6096" y="208"/>
                    <a:pt x="6327" y="208"/>
                  </a:cubicBezTo>
                  <a:cubicBezTo>
                    <a:pt x="6707" y="208"/>
                    <a:pt x="7086" y="289"/>
                    <a:pt x="7439" y="434"/>
                  </a:cubicBezTo>
                  <a:cubicBezTo>
                    <a:pt x="7739" y="534"/>
                    <a:pt x="8006" y="734"/>
                    <a:pt x="8240" y="968"/>
                  </a:cubicBezTo>
                  <a:cubicBezTo>
                    <a:pt x="8440" y="1201"/>
                    <a:pt x="8573" y="1502"/>
                    <a:pt x="8573" y="1835"/>
                  </a:cubicBezTo>
                  <a:lnTo>
                    <a:pt x="8573" y="2035"/>
                  </a:lnTo>
                  <a:lnTo>
                    <a:pt x="8740" y="1935"/>
                  </a:lnTo>
                  <a:cubicBezTo>
                    <a:pt x="8840" y="1869"/>
                    <a:pt x="8940" y="1802"/>
                    <a:pt x="9074" y="1735"/>
                  </a:cubicBezTo>
                  <a:cubicBezTo>
                    <a:pt x="9174" y="1702"/>
                    <a:pt x="9307" y="1635"/>
                    <a:pt x="9407" y="1602"/>
                  </a:cubicBezTo>
                  <a:cubicBezTo>
                    <a:pt x="9828" y="1454"/>
                    <a:pt x="10262" y="1383"/>
                    <a:pt x="10691" y="1383"/>
                  </a:cubicBezTo>
                  <a:cubicBezTo>
                    <a:pt x="11624" y="1383"/>
                    <a:pt x="12535" y="1719"/>
                    <a:pt x="13243" y="2336"/>
                  </a:cubicBezTo>
                  <a:cubicBezTo>
                    <a:pt x="13677" y="2736"/>
                    <a:pt x="14011" y="3270"/>
                    <a:pt x="14211" y="3837"/>
                  </a:cubicBezTo>
                  <a:cubicBezTo>
                    <a:pt x="14344" y="4337"/>
                    <a:pt x="14411" y="4871"/>
                    <a:pt x="14344" y="5371"/>
                  </a:cubicBezTo>
                  <a:cubicBezTo>
                    <a:pt x="14277" y="6138"/>
                    <a:pt x="13977" y="6872"/>
                    <a:pt x="13510" y="7473"/>
                  </a:cubicBezTo>
                  <a:cubicBezTo>
                    <a:pt x="13343" y="7673"/>
                    <a:pt x="13143" y="7873"/>
                    <a:pt x="12943" y="8073"/>
                  </a:cubicBezTo>
                  <a:cubicBezTo>
                    <a:pt x="12977" y="8040"/>
                    <a:pt x="13043" y="7973"/>
                    <a:pt x="13077" y="7940"/>
                  </a:cubicBezTo>
                  <a:cubicBezTo>
                    <a:pt x="13243" y="7806"/>
                    <a:pt x="13410" y="7673"/>
                    <a:pt x="13544" y="7539"/>
                  </a:cubicBezTo>
                  <a:cubicBezTo>
                    <a:pt x="14411" y="6472"/>
                    <a:pt x="14711" y="5071"/>
                    <a:pt x="14344" y="3770"/>
                  </a:cubicBezTo>
                  <a:cubicBezTo>
                    <a:pt x="14144" y="3169"/>
                    <a:pt x="13810" y="2602"/>
                    <a:pt x="13343" y="2202"/>
                  </a:cubicBezTo>
                  <a:cubicBezTo>
                    <a:pt x="12586" y="1536"/>
                    <a:pt x="11623" y="1171"/>
                    <a:pt x="10639" y="1171"/>
                  </a:cubicBezTo>
                  <a:cubicBezTo>
                    <a:pt x="10193" y="1171"/>
                    <a:pt x="9744" y="1246"/>
                    <a:pt x="9307" y="1402"/>
                  </a:cubicBezTo>
                  <a:cubicBezTo>
                    <a:pt x="9174" y="1435"/>
                    <a:pt x="9040" y="1502"/>
                    <a:pt x="8907" y="1568"/>
                  </a:cubicBezTo>
                  <a:lnTo>
                    <a:pt x="8730" y="1675"/>
                  </a:lnTo>
                  <a:lnTo>
                    <a:pt x="8730" y="1675"/>
                  </a:lnTo>
                  <a:cubicBezTo>
                    <a:pt x="8690" y="1363"/>
                    <a:pt x="8539" y="1062"/>
                    <a:pt x="8340" y="834"/>
                  </a:cubicBezTo>
                  <a:cubicBezTo>
                    <a:pt x="8106" y="568"/>
                    <a:pt x="7840" y="367"/>
                    <a:pt x="7506" y="234"/>
                  </a:cubicBezTo>
                  <a:cubicBezTo>
                    <a:pt x="7206" y="101"/>
                    <a:pt x="6872" y="34"/>
                    <a:pt x="65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4745225" y="1031800"/>
              <a:ext cx="300250" cy="57775"/>
            </a:xfrm>
            <a:custGeom>
              <a:avLst/>
              <a:gdLst/>
              <a:ahLst/>
              <a:cxnLst/>
              <a:rect l="l" t="t" r="r" b="b"/>
              <a:pathLst>
                <a:path w="12010" h="2311" extrusionOk="0">
                  <a:moveTo>
                    <a:pt x="6158" y="1"/>
                  </a:moveTo>
                  <a:cubicBezTo>
                    <a:pt x="5750" y="1"/>
                    <a:pt x="5365" y="70"/>
                    <a:pt x="5004" y="209"/>
                  </a:cubicBezTo>
                  <a:cubicBezTo>
                    <a:pt x="4570" y="343"/>
                    <a:pt x="4204" y="543"/>
                    <a:pt x="3837" y="776"/>
                  </a:cubicBezTo>
                  <a:cubicBezTo>
                    <a:pt x="3236" y="1177"/>
                    <a:pt x="2602" y="1510"/>
                    <a:pt x="1935" y="1810"/>
                  </a:cubicBezTo>
                  <a:cubicBezTo>
                    <a:pt x="1558" y="1956"/>
                    <a:pt x="1129" y="2050"/>
                    <a:pt x="717" y="2050"/>
                  </a:cubicBezTo>
                  <a:cubicBezTo>
                    <a:pt x="655" y="2050"/>
                    <a:pt x="595" y="2048"/>
                    <a:pt x="534" y="2044"/>
                  </a:cubicBezTo>
                  <a:cubicBezTo>
                    <a:pt x="201" y="2011"/>
                    <a:pt x="1" y="1944"/>
                    <a:pt x="1" y="1944"/>
                  </a:cubicBezTo>
                  <a:lnTo>
                    <a:pt x="1" y="1944"/>
                  </a:lnTo>
                  <a:cubicBezTo>
                    <a:pt x="1" y="1977"/>
                    <a:pt x="34" y="1977"/>
                    <a:pt x="134" y="2010"/>
                  </a:cubicBezTo>
                  <a:cubicBezTo>
                    <a:pt x="267" y="2077"/>
                    <a:pt x="367" y="2111"/>
                    <a:pt x="501" y="2144"/>
                  </a:cubicBezTo>
                  <a:cubicBezTo>
                    <a:pt x="609" y="2151"/>
                    <a:pt x="716" y="2155"/>
                    <a:pt x="824" y="2155"/>
                  </a:cubicBezTo>
                  <a:cubicBezTo>
                    <a:pt x="1215" y="2155"/>
                    <a:pt x="1602" y="2101"/>
                    <a:pt x="1969" y="1944"/>
                  </a:cubicBezTo>
                  <a:cubicBezTo>
                    <a:pt x="2669" y="1677"/>
                    <a:pt x="3303" y="1343"/>
                    <a:pt x="3937" y="943"/>
                  </a:cubicBezTo>
                  <a:cubicBezTo>
                    <a:pt x="4593" y="474"/>
                    <a:pt x="5397" y="239"/>
                    <a:pt x="6209" y="239"/>
                  </a:cubicBezTo>
                  <a:cubicBezTo>
                    <a:pt x="6263" y="239"/>
                    <a:pt x="6318" y="240"/>
                    <a:pt x="6372" y="243"/>
                  </a:cubicBezTo>
                  <a:cubicBezTo>
                    <a:pt x="7506" y="376"/>
                    <a:pt x="8473" y="1076"/>
                    <a:pt x="8907" y="2144"/>
                  </a:cubicBezTo>
                  <a:lnTo>
                    <a:pt x="8974" y="2311"/>
                  </a:lnTo>
                  <a:lnTo>
                    <a:pt x="9074" y="2144"/>
                  </a:lnTo>
                  <a:cubicBezTo>
                    <a:pt x="9341" y="1777"/>
                    <a:pt x="9707" y="1510"/>
                    <a:pt x="10141" y="1377"/>
                  </a:cubicBezTo>
                  <a:cubicBezTo>
                    <a:pt x="10391" y="1302"/>
                    <a:pt x="10641" y="1264"/>
                    <a:pt x="10892" y="1264"/>
                  </a:cubicBezTo>
                  <a:cubicBezTo>
                    <a:pt x="10975" y="1264"/>
                    <a:pt x="11058" y="1268"/>
                    <a:pt x="11142" y="1277"/>
                  </a:cubicBezTo>
                  <a:cubicBezTo>
                    <a:pt x="11442" y="1343"/>
                    <a:pt x="11742" y="1443"/>
                    <a:pt x="12009" y="1577"/>
                  </a:cubicBezTo>
                  <a:cubicBezTo>
                    <a:pt x="11976" y="1543"/>
                    <a:pt x="11909" y="1477"/>
                    <a:pt x="11842" y="1443"/>
                  </a:cubicBezTo>
                  <a:cubicBezTo>
                    <a:pt x="11642" y="1343"/>
                    <a:pt x="11409" y="1243"/>
                    <a:pt x="11175" y="1210"/>
                  </a:cubicBezTo>
                  <a:cubicBezTo>
                    <a:pt x="11010" y="1180"/>
                    <a:pt x="10845" y="1163"/>
                    <a:pt x="10680" y="1163"/>
                  </a:cubicBezTo>
                  <a:cubicBezTo>
                    <a:pt x="10478" y="1163"/>
                    <a:pt x="10276" y="1188"/>
                    <a:pt x="10074" y="1243"/>
                  </a:cubicBezTo>
                  <a:cubicBezTo>
                    <a:pt x="9663" y="1361"/>
                    <a:pt x="9303" y="1608"/>
                    <a:pt x="9017" y="1940"/>
                  </a:cubicBezTo>
                  <a:lnTo>
                    <a:pt x="9017" y="1940"/>
                  </a:lnTo>
                  <a:cubicBezTo>
                    <a:pt x="8555" y="879"/>
                    <a:pt x="7557" y="137"/>
                    <a:pt x="6405" y="9"/>
                  </a:cubicBezTo>
                  <a:cubicBezTo>
                    <a:pt x="6322" y="4"/>
                    <a:pt x="6239" y="1"/>
                    <a:pt x="61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4870325" y="1426250"/>
              <a:ext cx="45050" cy="38375"/>
            </a:xfrm>
            <a:custGeom>
              <a:avLst/>
              <a:gdLst/>
              <a:ahLst/>
              <a:cxnLst/>
              <a:rect l="l" t="t" r="r" b="b"/>
              <a:pathLst>
                <a:path w="1802" h="1535" extrusionOk="0">
                  <a:moveTo>
                    <a:pt x="953" y="1"/>
                  </a:moveTo>
                  <a:cubicBezTo>
                    <a:pt x="913" y="1"/>
                    <a:pt x="873" y="3"/>
                    <a:pt x="834" y="9"/>
                  </a:cubicBezTo>
                  <a:cubicBezTo>
                    <a:pt x="534" y="76"/>
                    <a:pt x="267" y="243"/>
                    <a:pt x="100" y="509"/>
                  </a:cubicBezTo>
                  <a:cubicBezTo>
                    <a:pt x="100" y="543"/>
                    <a:pt x="100" y="543"/>
                    <a:pt x="100" y="543"/>
                  </a:cubicBezTo>
                  <a:cubicBezTo>
                    <a:pt x="33" y="643"/>
                    <a:pt x="0" y="776"/>
                    <a:pt x="0" y="876"/>
                  </a:cubicBezTo>
                  <a:cubicBezTo>
                    <a:pt x="33" y="1110"/>
                    <a:pt x="200" y="1343"/>
                    <a:pt x="434" y="1443"/>
                  </a:cubicBezTo>
                  <a:cubicBezTo>
                    <a:pt x="568" y="1505"/>
                    <a:pt x="712" y="1534"/>
                    <a:pt x="855" y="1534"/>
                  </a:cubicBezTo>
                  <a:cubicBezTo>
                    <a:pt x="1101" y="1534"/>
                    <a:pt x="1344" y="1446"/>
                    <a:pt x="1535" y="1277"/>
                  </a:cubicBezTo>
                  <a:cubicBezTo>
                    <a:pt x="1801" y="976"/>
                    <a:pt x="1801" y="509"/>
                    <a:pt x="1535" y="209"/>
                  </a:cubicBezTo>
                  <a:cubicBezTo>
                    <a:pt x="1368" y="70"/>
                    <a:pt x="1155" y="1"/>
                    <a:pt x="95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4866150" y="1435850"/>
              <a:ext cx="48400" cy="28175"/>
            </a:xfrm>
            <a:custGeom>
              <a:avLst/>
              <a:gdLst/>
              <a:ahLst/>
              <a:cxnLst/>
              <a:rect l="l" t="t" r="r" b="b"/>
              <a:pathLst>
                <a:path w="1936" h="1127" extrusionOk="0">
                  <a:moveTo>
                    <a:pt x="689" y="0"/>
                  </a:moveTo>
                  <a:cubicBezTo>
                    <a:pt x="571" y="0"/>
                    <a:pt x="452" y="19"/>
                    <a:pt x="334" y="59"/>
                  </a:cubicBezTo>
                  <a:cubicBezTo>
                    <a:pt x="100" y="125"/>
                    <a:pt x="0" y="225"/>
                    <a:pt x="34" y="259"/>
                  </a:cubicBezTo>
                  <a:cubicBezTo>
                    <a:pt x="34" y="265"/>
                    <a:pt x="39" y="268"/>
                    <a:pt x="49" y="268"/>
                  </a:cubicBezTo>
                  <a:cubicBezTo>
                    <a:pt x="90" y="268"/>
                    <a:pt x="207" y="225"/>
                    <a:pt x="367" y="225"/>
                  </a:cubicBezTo>
                  <a:cubicBezTo>
                    <a:pt x="449" y="210"/>
                    <a:pt x="531" y="203"/>
                    <a:pt x="612" y="203"/>
                  </a:cubicBezTo>
                  <a:cubicBezTo>
                    <a:pt x="1059" y="203"/>
                    <a:pt x="1481" y="431"/>
                    <a:pt x="1735" y="826"/>
                  </a:cubicBezTo>
                  <a:cubicBezTo>
                    <a:pt x="1835" y="993"/>
                    <a:pt x="1868" y="1126"/>
                    <a:pt x="1902" y="1126"/>
                  </a:cubicBezTo>
                  <a:cubicBezTo>
                    <a:pt x="1935" y="1126"/>
                    <a:pt x="1935" y="959"/>
                    <a:pt x="1868" y="759"/>
                  </a:cubicBezTo>
                  <a:cubicBezTo>
                    <a:pt x="1735" y="459"/>
                    <a:pt x="1501" y="225"/>
                    <a:pt x="1235" y="125"/>
                  </a:cubicBezTo>
                  <a:cubicBezTo>
                    <a:pt x="1053" y="45"/>
                    <a:pt x="871" y="0"/>
                    <a:pt x="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4660175" y="1461500"/>
              <a:ext cx="42550" cy="40100"/>
            </a:xfrm>
            <a:custGeom>
              <a:avLst/>
              <a:gdLst/>
              <a:ahLst/>
              <a:cxnLst/>
              <a:rect l="l" t="t" r="r" b="b"/>
              <a:pathLst>
                <a:path w="1702" h="1604" extrusionOk="0">
                  <a:moveTo>
                    <a:pt x="634" y="0"/>
                  </a:moveTo>
                  <a:cubicBezTo>
                    <a:pt x="634" y="0"/>
                    <a:pt x="400" y="0"/>
                    <a:pt x="200" y="267"/>
                  </a:cubicBezTo>
                  <a:cubicBezTo>
                    <a:pt x="67" y="434"/>
                    <a:pt x="0" y="634"/>
                    <a:pt x="33" y="834"/>
                  </a:cubicBezTo>
                  <a:cubicBezTo>
                    <a:pt x="33" y="1101"/>
                    <a:pt x="200" y="1334"/>
                    <a:pt x="400" y="1468"/>
                  </a:cubicBezTo>
                  <a:cubicBezTo>
                    <a:pt x="549" y="1559"/>
                    <a:pt x="714" y="1604"/>
                    <a:pt x="874" y="1604"/>
                  </a:cubicBezTo>
                  <a:cubicBezTo>
                    <a:pt x="1180" y="1604"/>
                    <a:pt x="1470" y="1441"/>
                    <a:pt x="1601" y="1134"/>
                  </a:cubicBezTo>
                  <a:cubicBezTo>
                    <a:pt x="1701" y="967"/>
                    <a:pt x="1701" y="767"/>
                    <a:pt x="1635" y="600"/>
                  </a:cubicBezTo>
                  <a:lnTo>
                    <a:pt x="1635" y="600"/>
                  </a:lnTo>
                  <a:cubicBezTo>
                    <a:pt x="1601" y="767"/>
                    <a:pt x="1535" y="934"/>
                    <a:pt x="1468" y="1067"/>
                  </a:cubicBezTo>
                  <a:cubicBezTo>
                    <a:pt x="1368" y="1201"/>
                    <a:pt x="1234" y="1301"/>
                    <a:pt x="1101" y="1368"/>
                  </a:cubicBezTo>
                  <a:cubicBezTo>
                    <a:pt x="1030" y="1391"/>
                    <a:pt x="959" y="1402"/>
                    <a:pt x="890" y="1402"/>
                  </a:cubicBezTo>
                  <a:cubicBezTo>
                    <a:pt x="763" y="1402"/>
                    <a:pt x="642" y="1366"/>
                    <a:pt x="534" y="1301"/>
                  </a:cubicBezTo>
                  <a:cubicBezTo>
                    <a:pt x="367" y="1168"/>
                    <a:pt x="234" y="1001"/>
                    <a:pt x="234" y="834"/>
                  </a:cubicBezTo>
                  <a:cubicBezTo>
                    <a:pt x="200" y="667"/>
                    <a:pt x="234" y="500"/>
                    <a:pt x="334" y="367"/>
                  </a:cubicBezTo>
                  <a:cubicBezTo>
                    <a:pt x="400" y="234"/>
                    <a:pt x="500" y="100"/>
                    <a:pt x="634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4641825" y="1453150"/>
              <a:ext cx="24200" cy="26700"/>
            </a:xfrm>
            <a:custGeom>
              <a:avLst/>
              <a:gdLst/>
              <a:ahLst/>
              <a:cxnLst/>
              <a:rect l="l" t="t" r="r" b="b"/>
              <a:pathLst>
                <a:path w="968" h="1068" extrusionOk="0">
                  <a:moveTo>
                    <a:pt x="480" y="0"/>
                  </a:moveTo>
                  <a:cubicBezTo>
                    <a:pt x="426" y="0"/>
                    <a:pt x="351" y="17"/>
                    <a:pt x="267" y="67"/>
                  </a:cubicBezTo>
                  <a:cubicBezTo>
                    <a:pt x="167" y="134"/>
                    <a:pt x="100" y="234"/>
                    <a:pt x="67" y="334"/>
                  </a:cubicBezTo>
                  <a:cubicBezTo>
                    <a:pt x="0" y="467"/>
                    <a:pt x="0" y="601"/>
                    <a:pt x="67" y="734"/>
                  </a:cubicBezTo>
                  <a:cubicBezTo>
                    <a:pt x="145" y="941"/>
                    <a:pt x="362" y="1068"/>
                    <a:pt x="581" y="1068"/>
                  </a:cubicBezTo>
                  <a:cubicBezTo>
                    <a:pt x="644" y="1068"/>
                    <a:pt x="707" y="1057"/>
                    <a:pt x="767" y="1035"/>
                  </a:cubicBezTo>
                  <a:cubicBezTo>
                    <a:pt x="968" y="934"/>
                    <a:pt x="968" y="801"/>
                    <a:pt x="968" y="801"/>
                  </a:cubicBezTo>
                  <a:cubicBezTo>
                    <a:pt x="961" y="795"/>
                    <a:pt x="954" y="792"/>
                    <a:pt x="945" y="792"/>
                  </a:cubicBezTo>
                  <a:cubicBezTo>
                    <a:pt x="906" y="792"/>
                    <a:pt x="842" y="841"/>
                    <a:pt x="734" y="868"/>
                  </a:cubicBezTo>
                  <a:cubicBezTo>
                    <a:pt x="634" y="868"/>
                    <a:pt x="501" y="868"/>
                    <a:pt x="434" y="768"/>
                  </a:cubicBezTo>
                  <a:cubicBezTo>
                    <a:pt x="234" y="634"/>
                    <a:pt x="234" y="367"/>
                    <a:pt x="367" y="201"/>
                  </a:cubicBezTo>
                  <a:cubicBezTo>
                    <a:pt x="467" y="101"/>
                    <a:pt x="567" y="67"/>
                    <a:pt x="567" y="34"/>
                  </a:cubicBezTo>
                  <a:cubicBezTo>
                    <a:pt x="567" y="17"/>
                    <a:pt x="534" y="0"/>
                    <a:pt x="48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4779425" y="2122800"/>
              <a:ext cx="625475" cy="291950"/>
            </a:xfrm>
            <a:custGeom>
              <a:avLst/>
              <a:gdLst/>
              <a:ahLst/>
              <a:cxnLst/>
              <a:rect l="l" t="t" r="r" b="b"/>
              <a:pathLst>
                <a:path w="25019" h="11678" extrusionOk="0">
                  <a:moveTo>
                    <a:pt x="23350" y="0"/>
                  </a:moveTo>
                  <a:cubicBezTo>
                    <a:pt x="20148" y="0"/>
                    <a:pt x="18180" y="467"/>
                    <a:pt x="16112" y="1435"/>
                  </a:cubicBezTo>
                  <a:lnTo>
                    <a:pt x="16645" y="3670"/>
                  </a:lnTo>
                  <a:lnTo>
                    <a:pt x="0" y="5104"/>
                  </a:lnTo>
                  <a:lnTo>
                    <a:pt x="34" y="11042"/>
                  </a:lnTo>
                  <a:cubicBezTo>
                    <a:pt x="34" y="11042"/>
                    <a:pt x="10374" y="11642"/>
                    <a:pt x="16479" y="11675"/>
                  </a:cubicBezTo>
                  <a:cubicBezTo>
                    <a:pt x="16596" y="11677"/>
                    <a:pt x="16711" y="11678"/>
                    <a:pt x="16825" y="11678"/>
                  </a:cubicBezTo>
                  <a:cubicBezTo>
                    <a:pt x="21288" y="11678"/>
                    <a:pt x="23340" y="10399"/>
                    <a:pt x="24251" y="7439"/>
                  </a:cubicBezTo>
                  <a:cubicBezTo>
                    <a:pt x="25018" y="4904"/>
                    <a:pt x="23350" y="0"/>
                    <a:pt x="2335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5193050" y="2212525"/>
              <a:ext cx="90075" cy="61225"/>
            </a:xfrm>
            <a:custGeom>
              <a:avLst/>
              <a:gdLst/>
              <a:ahLst/>
              <a:cxnLst/>
              <a:rect l="l" t="t" r="r" b="b"/>
              <a:pathLst>
                <a:path w="3603" h="2449" extrusionOk="0">
                  <a:moveTo>
                    <a:pt x="187" y="1"/>
                  </a:moveTo>
                  <a:cubicBezTo>
                    <a:pt x="125" y="1"/>
                    <a:pt x="63" y="5"/>
                    <a:pt x="0" y="14"/>
                  </a:cubicBezTo>
                  <a:cubicBezTo>
                    <a:pt x="1468" y="347"/>
                    <a:pt x="2736" y="1215"/>
                    <a:pt x="3570" y="2449"/>
                  </a:cubicBezTo>
                  <a:cubicBezTo>
                    <a:pt x="3603" y="2449"/>
                    <a:pt x="3503" y="2215"/>
                    <a:pt x="3269" y="1849"/>
                  </a:cubicBezTo>
                  <a:cubicBezTo>
                    <a:pt x="2969" y="1415"/>
                    <a:pt x="2602" y="1015"/>
                    <a:pt x="2135" y="714"/>
                  </a:cubicBezTo>
                  <a:cubicBezTo>
                    <a:pt x="1702" y="414"/>
                    <a:pt x="1201" y="214"/>
                    <a:pt x="667" y="81"/>
                  </a:cubicBezTo>
                  <a:cubicBezTo>
                    <a:pt x="521" y="32"/>
                    <a:pt x="357" y="1"/>
                    <a:pt x="18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4547575" y="1800075"/>
              <a:ext cx="390325" cy="651450"/>
            </a:xfrm>
            <a:custGeom>
              <a:avLst/>
              <a:gdLst/>
              <a:ahLst/>
              <a:cxnLst/>
              <a:rect l="l" t="t" r="r" b="b"/>
              <a:pathLst>
                <a:path w="15613" h="26058" extrusionOk="0">
                  <a:moveTo>
                    <a:pt x="9908" y="0"/>
                  </a:moveTo>
                  <a:lnTo>
                    <a:pt x="5572" y="14310"/>
                  </a:lnTo>
                  <a:lnTo>
                    <a:pt x="5538" y="14310"/>
                  </a:lnTo>
                  <a:cubicBezTo>
                    <a:pt x="5538" y="14310"/>
                    <a:pt x="2336" y="15078"/>
                    <a:pt x="1" y="16645"/>
                  </a:cubicBezTo>
                  <a:lnTo>
                    <a:pt x="2503" y="23417"/>
                  </a:lnTo>
                  <a:cubicBezTo>
                    <a:pt x="3106" y="25034"/>
                    <a:pt x="4600" y="26057"/>
                    <a:pt x="6151" y="26057"/>
                  </a:cubicBezTo>
                  <a:cubicBezTo>
                    <a:pt x="6743" y="26057"/>
                    <a:pt x="7344" y="25908"/>
                    <a:pt x="7907" y="25585"/>
                  </a:cubicBezTo>
                  <a:cubicBezTo>
                    <a:pt x="11042" y="23784"/>
                    <a:pt x="12176" y="18547"/>
                    <a:pt x="12176" y="18547"/>
                  </a:cubicBezTo>
                  <a:lnTo>
                    <a:pt x="15612" y="3603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4766075" y="1529350"/>
              <a:ext cx="250200" cy="360800"/>
            </a:xfrm>
            <a:custGeom>
              <a:avLst/>
              <a:gdLst/>
              <a:ahLst/>
              <a:cxnLst/>
              <a:rect l="l" t="t" r="r" b="b"/>
              <a:pathLst>
                <a:path w="10008" h="14432" extrusionOk="0">
                  <a:moveTo>
                    <a:pt x="578" y="0"/>
                  </a:moveTo>
                  <a:cubicBezTo>
                    <a:pt x="446" y="0"/>
                    <a:pt x="312" y="42"/>
                    <a:pt x="201" y="121"/>
                  </a:cubicBezTo>
                  <a:cubicBezTo>
                    <a:pt x="0" y="288"/>
                    <a:pt x="34" y="655"/>
                    <a:pt x="101" y="922"/>
                  </a:cubicBezTo>
                  <a:lnTo>
                    <a:pt x="1368" y="5926"/>
                  </a:lnTo>
                  <a:lnTo>
                    <a:pt x="1135" y="10862"/>
                  </a:lnTo>
                  <a:lnTo>
                    <a:pt x="6839" y="14432"/>
                  </a:lnTo>
                  <a:cubicBezTo>
                    <a:pt x="6839" y="14432"/>
                    <a:pt x="8306" y="12997"/>
                    <a:pt x="8373" y="12764"/>
                  </a:cubicBezTo>
                  <a:cubicBezTo>
                    <a:pt x="8440" y="12530"/>
                    <a:pt x="8707" y="9962"/>
                    <a:pt x="8707" y="9962"/>
                  </a:cubicBezTo>
                  <a:cubicBezTo>
                    <a:pt x="8707" y="9962"/>
                    <a:pt x="9340" y="9595"/>
                    <a:pt x="9674" y="9428"/>
                  </a:cubicBezTo>
                  <a:cubicBezTo>
                    <a:pt x="10008" y="9228"/>
                    <a:pt x="9774" y="8427"/>
                    <a:pt x="9674" y="7927"/>
                  </a:cubicBezTo>
                  <a:cubicBezTo>
                    <a:pt x="9574" y="7393"/>
                    <a:pt x="8907" y="7193"/>
                    <a:pt x="8907" y="7193"/>
                  </a:cubicBezTo>
                  <a:cubicBezTo>
                    <a:pt x="8907" y="6759"/>
                    <a:pt x="8840" y="6292"/>
                    <a:pt x="8740" y="5859"/>
                  </a:cubicBezTo>
                  <a:cubicBezTo>
                    <a:pt x="8607" y="5659"/>
                    <a:pt x="7039" y="5625"/>
                    <a:pt x="7039" y="5625"/>
                  </a:cubicBezTo>
                  <a:cubicBezTo>
                    <a:pt x="7039" y="5292"/>
                    <a:pt x="7039" y="4992"/>
                    <a:pt x="7039" y="4691"/>
                  </a:cubicBezTo>
                  <a:cubicBezTo>
                    <a:pt x="7006" y="4594"/>
                    <a:pt x="6465" y="3288"/>
                    <a:pt x="6005" y="3288"/>
                  </a:cubicBezTo>
                  <a:cubicBezTo>
                    <a:pt x="5994" y="3288"/>
                    <a:pt x="5983" y="3289"/>
                    <a:pt x="5971" y="3290"/>
                  </a:cubicBezTo>
                  <a:cubicBezTo>
                    <a:pt x="5538" y="3390"/>
                    <a:pt x="3003" y="4891"/>
                    <a:pt x="3003" y="4891"/>
                  </a:cubicBezTo>
                  <a:cubicBezTo>
                    <a:pt x="3003" y="4891"/>
                    <a:pt x="1335" y="522"/>
                    <a:pt x="968" y="155"/>
                  </a:cubicBezTo>
                  <a:cubicBezTo>
                    <a:pt x="863" y="50"/>
                    <a:pt x="722" y="0"/>
                    <a:pt x="57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4661825" y="1528400"/>
              <a:ext cx="353625" cy="923800"/>
            </a:xfrm>
            <a:custGeom>
              <a:avLst/>
              <a:gdLst/>
              <a:ahLst/>
              <a:cxnLst/>
              <a:rect l="l" t="t" r="r" b="b"/>
              <a:pathLst>
                <a:path w="14145" h="36952" extrusionOk="0">
                  <a:moveTo>
                    <a:pt x="1" y="36552"/>
                  </a:moveTo>
                  <a:cubicBezTo>
                    <a:pt x="28" y="36573"/>
                    <a:pt x="57" y="36592"/>
                    <a:pt x="87" y="36610"/>
                  </a:cubicBezTo>
                  <a:lnTo>
                    <a:pt x="87" y="36610"/>
                  </a:lnTo>
                  <a:lnTo>
                    <a:pt x="1" y="36552"/>
                  </a:lnTo>
                  <a:close/>
                  <a:moveTo>
                    <a:pt x="87" y="36610"/>
                  </a:moveTo>
                  <a:lnTo>
                    <a:pt x="101" y="36619"/>
                  </a:lnTo>
                  <a:cubicBezTo>
                    <a:pt x="107" y="36622"/>
                    <a:pt x="113" y="36625"/>
                    <a:pt x="119" y="36628"/>
                  </a:cubicBezTo>
                  <a:lnTo>
                    <a:pt x="119" y="36628"/>
                  </a:lnTo>
                  <a:cubicBezTo>
                    <a:pt x="108" y="36622"/>
                    <a:pt x="98" y="36616"/>
                    <a:pt x="87" y="36610"/>
                  </a:cubicBezTo>
                  <a:close/>
                  <a:moveTo>
                    <a:pt x="119" y="36628"/>
                  </a:moveTo>
                  <a:lnTo>
                    <a:pt x="119" y="36628"/>
                  </a:lnTo>
                  <a:cubicBezTo>
                    <a:pt x="168" y="36655"/>
                    <a:pt x="220" y="36678"/>
                    <a:pt x="274" y="36698"/>
                  </a:cubicBezTo>
                  <a:lnTo>
                    <a:pt x="274" y="36698"/>
                  </a:lnTo>
                  <a:cubicBezTo>
                    <a:pt x="224" y="36676"/>
                    <a:pt x="174" y="36655"/>
                    <a:pt x="119" y="36628"/>
                  </a:cubicBezTo>
                  <a:close/>
                  <a:moveTo>
                    <a:pt x="4680" y="1"/>
                  </a:moveTo>
                  <a:cubicBezTo>
                    <a:pt x="4608" y="1"/>
                    <a:pt x="4537" y="9"/>
                    <a:pt x="4471" y="26"/>
                  </a:cubicBezTo>
                  <a:cubicBezTo>
                    <a:pt x="4337" y="93"/>
                    <a:pt x="4204" y="193"/>
                    <a:pt x="4137" y="326"/>
                  </a:cubicBezTo>
                  <a:cubicBezTo>
                    <a:pt x="4070" y="426"/>
                    <a:pt x="4037" y="593"/>
                    <a:pt x="4037" y="726"/>
                  </a:cubicBezTo>
                  <a:cubicBezTo>
                    <a:pt x="4070" y="860"/>
                    <a:pt x="4104" y="993"/>
                    <a:pt x="4137" y="1093"/>
                  </a:cubicBezTo>
                  <a:cubicBezTo>
                    <a:pt x="4204" y="1360"/>
                    <a:pt x="4271" y="1594"/>
                    <a:pt x="4337" y="1827"/>
                  </a:cubicBezTo>
                  <a:lnTo>
                    <a:pt x="4704" y="3228"/>
                  </a:lnTo>
                  <a:cubicBezTo>
                    <a:pt x="4937" y="4160"/>
                    <a:pt x="5170" y="5092"/>
                    <a:pt x="5436" y="5991"/>
                  </a:cubicBezTo>
                  <a:lnTo>
                    <a:pt x="5436" y="5991"/>
                  </a:lnTo>
                  <a:cubicBezTo>
                    <a:pt x="5337" y="7683"/>
                    <a:pt x="5271" y="9341"/>
                    <a:pt x="5205" y="10867"/>
                  </a:cubicBezTo>
                  <a:cubicBezTo>
                    <a:pt x="3670" y="16004"/>
                    <a:pt x="2369" y="20274"/>
                    <a:pt x="1469" y="23276"/>
                  </a:cubicBezTo>
                  <a:cubicBezTo>
                    <a:pt x="1035" y="24744"/>
                    <a:pt x="701" y="25911"/>
                    <a:pt x="468" y="26712"/>
                  </a:cubicBezTo>
                  <a:lnTo>
                    <a:pt x="201" y="27646"/>
                  </a:lnTo>
                  <a:cubicBezTo>
                    <a:pt x="134" y="27846"/>
                    <a:pt x="101" y="27946"/>
                    <a:pt x="101" y="27946"/>
                  </a:cubicBezTo>
                  <a:cubicBezTo>
                    <a:pt x="134" y="27846"/>
                    <a:pt x="201" y="27746"/>
                    <a:pt x="234" y="27646"/>
                  </a:cubicBezTo>
                  <a:cubicBezTo>
                    <a:pt x="301" y="27412"/>
                    <a:pt x="368" y="27112"/>
                    <a:pt x="501" y="26745"/>
                  </a:cubicBezTo>
                  <a:lnTo>
                    <a:pt x="1569" y="23309"/>
                  </a:lnTo>
                  <a:lnTo>
                    <a:pt x="5371" y="10934"/>
                  </a:lnTo>
                  <a:cubicBezTo>
                    <a:pt x="5438" y="9366"/>
                    <a:pt x="5538" y="7731"/>
                    <a:pt x="5605" y="6030"/>
                  </a:cubicBezTo>
                  <a:lnTo>
                    <a:pt x="5605" y="5997"/>
                  </a:lnTo>
                  <a:cubicBezTo>
                    <a:pt x="5371" y="5096"/>
                    <a:pt x="5138" y="4162"/>
                    <a:pt x="4904" y="3228"/>
                  </a:cubicBezTo>
                  <a:cubicBezTo>
                    <a:pt x="4771" y="2761"/>
                    <a:pt x="4637" y="2294"/>
                    <a:pt x="4537" y="1827"/>
                  </a:cubicBezTo>
                  <a:cubicBezTo>
                    <a:pt x="4471" y="1594"/>
                    <a:pt x="4404" y="1327"/>
                    <a:pt x="4337" y="1093"/>
                  </a:cubicBezTo>
                  <a:cubicBezTo>
                    <a:pt x="4304" y="993"/>
                    <a:pt x="4271" y="860"/>
                    <a:pt x="4237" y="760"/>
                  </a:cubicBezTo>
                  <a:cubicBezTo>
                    <a:pt x="4237" y="660"/>
                    <a:pt x="4271" y="560"/>
                    <a:pt x="4304" y="460"/>
                  </a:cubicBezTo>
                  <a:cubicBezTo>
                    <a:pt x="4404" y="310"/>
                    <a:pt x="4542" y="234"/>
                    <a:pt x="4689" y="234"/>
                  </a:cubicBezTo>
                  <a:cubicBezTo>
                    <a:pt x="4738" y="234"/>
                    <a:pt x="4788" y="243"/>
                    <a:pt x="4838" y="259"/>
                  </a:cubicBezTo>
                  <a:cubicBezTo>
                    <a:pt x="5071" y="293"/>
                    <a:pt x="5238" y="460"/>
                    <a:pt x="5305" y="660"/>
                  </a:cubicBezTo>
                  <a:cubicBezTo>
                    <a:pt x="5505" y="1160"/>
                    <a:pt x="5705" y="1627"/>
                    <a:pt x="5872" y="2094"/>
                  </a:cubicBezTo>
                  <a:cubicBezTo>
                    <a:pt x="6272" y="3061"/>
                    <a:pt x="6672" y="4029"/>
                    <a:pt x="7039" y="5030"/>
                  </a:cubicBezTo>
                  <a:lnTo>
                    <a:pt x="7106" y="5130"/>
                  </a:lnTo>
                  <a:lnTo>
                    <a:pt x="7206" y="5063"/>
                  </a:lnTo>
                  <a:cubicBezTo>
                    <a:pt x="7940" y="4629"/>
                    <a:pt x="8707" y="4196"/>
                    <a:pt x="9474" y="3795"/>
                  </a:cubicBezTo>
                  <a:cubicBezTo>
                    <a:pt x="9674" y="3695"/>
                    <a:pt x="9875" y="3595"/>
                    <a:pt x="10075" y="3528"/>
                  </a:cubicBezTo>
                  <a:cubicBezTo>
                    <a:pt x="10103" y="3500"/>
                    <a:pt x="10137" y="3490"/>
                    <a:pt x="10170" y="3490"/>
                  </a:cubicBezTo>
                  <a:cubicBezTo>
                    <a:pt x="10214" y="3490"/>
                    <a:pt x="10256" y="3509"/>
                    <a:pt x="10275" y="3528"/>
                  </a:cubicBezTo>
                  <a:cubicBezTo>
                    <a:pt x="10375" y="3595"/>
                    <a:pt x="10442" y="3662"/>
                    <a:pt x="10508" y="3762"/>
                  </a:cubicBezTo>
                  <a:cubicBezTo>
                    <a:pt x="10642" y="3929"/>
                    <a:pt x="10742" y="4096"/>
                    <a:pt x="10842" y="4296"/>
                  </a:cubicBezTo>
                  <a:cubicBezTo>
                    <a:pt x="10909" y="4396"/>
                    <a:pt x="10942" y="4496"/>
                    <a:pt x="10975" y="4596"/>
                  </a:cubicBezTo>
                  <a:cubicBezTo>
                    <a:pt x="11042" y="4696"/>
                    <a:pt x="11075" y="4763"/>
                    <a:pt x="11075" y="4863"/>
                  </a:cubicBezTo>
                  <a:lnTo>
                    <a:pt x="11075" y="5830"/>
                  </a:lnTo>
                  <a:lnTo>
                    <a:pt x="11209" y="5830"/>
                  </a:lnTo>
                  <a:cubicBezTo>
                    <a:pt x="11709" y="5830"/>
                    <a:pt x="12210" y="5863"/>
                    <a:pt x="12710" y="5997"/>
                  </a:cubicBezTo>
                  <a:lnTo>
                    <a:pt x="12777" y="6030"/>
                  </a:lnTo>
                  <a:lnTo>
                    <a:pt x="12810" y="6030"/>
                  </a:lnTo>
                  <a:cubicBezTo>
                    <a:pt x="12843" y="6097"/>
                    <a:pt x="12843" y="6130"/>
                    <a:pt x="12877" y="6197"/>
                  </a:cubicBezTo>
                  <a:cubicBezTo>
                    <a:pt x="12877" y="6330"/>
                    <a:pt x="12910" y="6431"/>
                    <a:pt x="12910" y="6564"/>
                  </a:cubicBezTo>
                  <a:cubicBezTo>
                    <a:pt x="12943" y="6797"/>
                    <a:pt x="12977" y="7064"/>
                    <a:pt x="12977" y="7298"/>
                  </a:cubicBezTo>
                  <a:lnTo>
                    <a:pt x="12977" y="7365"/>
                  </a:lnTo>
                  <a:lnTo>
                    <a:pt x="13043" y="7398"/>
                  </a:lnTo>
                  <a:cubicBezTo>
                    <a:pt x="13310" y="7498"/>
                    <a:pt x="13577" y="7665"/>
                    <a:pt x="13711" y="7932"/>
                  </a:cubicBezTo>
                  <a:cubicBezTo>
                    <a:pt x="13777" y="8232"/>
                    <a:pt x="13844" y="8532"/>
                    <a:pt x="13911" y="8832"/>
                  </a:cubicBezTo>
                  <a:cubicBezTo>
                    <a:pt x="13911" y="8966"/>
                    <a:pt x="13911" y="9132"/>
                    <a:pt x="13911" y="9266"/>
                  </a:cubicBezTo>
                  <a:cubicBezTo>
                    <a:pt x="13877" y="9299"/>
                    <a:pt x="13844" y="9366"/>
                    <a:pt x="13811" y="9399"/>
                  </a:cubicBezTo>
                  <a:cubicBezTo>
                    <a:pt x="13777" y="9433"/>
                    <a:pt x="13677" y="9466"/>
                    <a:pt x="13644" y="9499"/>
                  </a:cubicBezTo>
                  <a:lnTo>
                    <a:pt x="12843" y="9966"/>
                  </a:lnTo>
                  <a:lnTo>
                    <a:pt x="12777" y="9966"/>
                  </a:lnTo>
                  <a:lnTo>
                    <a:pt x="12777" y="10033"/>
                  </a:lnTo>
                  <a:cubicBezTo>
                    <a:pt x="12710" y="10900"/>
                    <a:pt x="12610" y="11768"/>
                    <a:pt x="12510" y="12602"/>
                  </a:cubicBezTo>
                  <a:cubicBezTo>
                    <a:pt x="12476" y="12702"/>
                    <a:pt x="12443" y="12802"/>
                    <a:pt x="12376" y="12868"/>
                  </a:cubicBezTo>
                  <a:cubicBezTo>
                    <a:pt x="12343" y="12935"/>
                    <a:pt x="12276" y="13035"/>
                    <a:pt x="12210" y="13102"/>
                  </a:cubicBezTo>
                  <a:cubicBezTo>
                    <a:pt x="12076" y="13269"/>
                    <a:pt x="11909" y="13402"/>
                    <a:pt x="11776" y="13569"/>
                  </a:cubicBezTo>
                  <a:cubicBezTo>
                    <a:pt x="11509" y="13869"/>
                    <a:pt x="11209" y="14136"/>
                    <a:pt x="10909" y="14436"/>
                  </a:cubicBezTo>
                  <a:lnTo>
                    <a:pt x="10909" y="14470"/>
                  </a:lnTo>
                  <a:cubicBezTo>
                    <a:pt x="10008" y="18339"/>
                    <a:pt x="9174" y="21942"/>
                    <a:pt x="8407" y="25144"/>
                  </a:cubicBezTo>
                  <a:cubicBezTo>
                    <a:pt x="8040" y="26745"/>
                    <a:pt x="7673" y="28280"/>
                    <a:pt x="7373" y="29681"/>
                  </a:cubicBezTo>
                  <a:cubicBezTo>
                    <a:pt x="7239" y="30348"/>
                    <a:pt x="7039" y="31015"/>
                    <a:pt x="6839" y="31682"/>
                  </a:cubicBezTo>
                  <a:cubicBezTo>
                    <a:pt x="6606" y="32249"/>
                    <a:pt x="6372" y="32849"/>
                    <a:pt x="6038" y="33383"/>
                  </a:cubicBezTo>
                  <a:cubicBezTo>
                    <a:pt x="5538" y="34317"/>
                    <a:pt x="4871" y="35184"/>
                    <a:pt x="4070" y="35885"/>
                  </a:cubicBezTo>
                  <a:cubicBezTo>
                    <a:pt x="3470" y="36419"/>
                    <a:pt x="2736" y="36752"/>
                    <a:pt x="1936" y="36886"/>
                  </a:cubicBezTo>
                  <a:cubicBezTo>
                    <a:pt x="1777" y="36907"/>
                    <a:pt x="1619" y="36918"/>
                    <a:pt x="1461" y="36918"/>
                  </a:cubicBezTo>
                  <a:cubicBezTo>
                    <a:pt x="1122" y="36918"/>
                    <a:pt x="787" y="36866"/>
                    <a:pt x="468" y="36752"/>
                  </a:cubicBezTo>
                  <a:cubicBezTo>
                    <a:pt x="402" y="36739"/>
                    <a:pt x="337" y="36721"/>
                    <a:pt x="274" y="36698"/>
                  </a:cubicBezTo>
                  <a:lnTo>
                    <a:pt x="274" y="36698"/>
                  </a:lnTo>
                  <a:cubicBezTo>
                    <a:pt x="336" y="36724"/>
                    <a:pt x="397" y="36750"/>
                    <a:pt x="468" y="36786"/>
                  </a:cubicBezTo>
                  <a:cubicBezTo>
                    <a:pt x="787" y="36900"/>
                    <a:pt x="1137" y="36951"/>
                    <a:pt x="1487" y="36951"/>
                  </a:cubicBezTo>
                  <a:cubicBezTo>
                    <a:pt x="1649" y="36951"/>
                    <a:pt x="1810" y="36940"/>
                    <a:pt x="1969" y="36919"/>
                  </a:cubicBezTo>
                  <a:cubicBezTo>
                    <a:pt x="2769" y="36819"/>
                    <a:pt x="3537" y="36485"/>
                    <a:pt x="4170" y="35952"/>
                  </a:cubicBezTo>
                  <a:cubicBezTo>
                    <a:pt x="4971" y="35218"/>
                    <a:pt x="5672" y="34351"/>
                    <a:pt x="6205" y="33417"/>
                  </a:cubicBezTo>
                  <a:cubicBezTo>
                    <a:pt x="6505" y="32849"/>
                    <a:pt x="6772" y="32282"/>
                    <a:pt x="6972" y="31682"/>
                  </a:cubicBezTo>
                  <a:cubicBezTo>
                    <a:pt x="7206" y="31015"/>
                    <a:pt x="7406" y="30348"/>
                    <a:pt x="7540" y="29647"/>
                  </a:cubicBezTo>
                  <a:cubicBezTo>
                    <a:pt x="7873" y="28246"/>
                    <a:pt x="8240" y="26745"/>
                    <a:pt x="8607" y="25144"/>
                  </a:cubicBezTo>
                  <a:cubicBezTo>
                    <a:pt x="9374" y="21943"/>
                    <a:pt x="10241" y="18342"/>
                    <a:pt x="11141" y="14474"/>
                  </a:cubicBezTo>
                  <a:lnTo>
                    <a:pt x="11141" y="14474"/>
                  </a:lnTo>
                  <a:cubicBezTo>
                    <a:pt x="11430" y="14215"/>
                    <a:pt x="11719" y="13925"/>
                    <a:pt x="11976" y="13636"/>
                  </a:cubicBezTo>
                  <a:lnTo>
                    <a:pt x="12410" y="13169"/>
                  </a:lnTo>
                  <a:cubicBezTo>
                    <a:pt x="12476" y="13102"/>
                    <a:pt x="12543" y="13002"/>
                    <a:pt x="12610" y="12935"/>
                  </a:cubicBezTo>
                  <a:cubicBezTo>
                    <a:pt x="12643" y="12868"/>
                    <a:pt x="12677" y="12802"/>
                    <a:pt x="12677" y="12735"/>
                  </a:cubicBezTo>
                  <a:lnTo>
                    <a:pt x="12710" y="12568"/>
                  </a:lnTo>
                  <a:cubicBezTo>
                    <a:pt x="12807" y="11756"/>
                    <a:pt x="12905" y="10913"/>
                    <a:pt x="13002" y="10068"/>
                  </a:cubicBezTo>
                  <a:lnTo>
                    <a:pt x="13002" y="10068"/>
                  </a:lnTo>
                  <a:lnTo>
                    <a:pt x="13744" y="9666"/>
                  </a:lnTo>
                  <a:cubicBezTo>
                    <a:pt x="13811" y="9633"/>
                    <a:pt x="13877" y="9599"/>
                    <a:pt x="13944" y="9533"/>
                  </a:cubicBezTo>
                  <a:cubicBezTo>
                    <a:pt x="14044" y="9466"/>
                    <a:pt x="14078" y="9399"/>
                    <a:pt x="14111" y="9299"/>
                  </a:cubicBezTo>
                  <a:cubicBezTo>
                    <a:pt x="14144" y="9099"/>
                    <a:pt x="14144" y="8932"/>
                    <a:pt x="14111" y="8766"/>
                  </a:cubicBezTo>
                  <a:cubicBezTo>
                    <a:pt x="14078" y="8465"/>
                    <a:pt x="14011" y="8132"/>
                    <a:pt x="13911" y="7798"/>
                  </a:cubicBezTo>
                  <a:cubicBezTo>
                    <a:pt x="13755" y="7518"/>
                    <a:pt x="13483" y="7296"/>
                    <a:pt x="13176" y="7186"/>
                  </a:cubicBezTo>
                  <a:lnTo>
                    <a:pt x="13176" y="7186"/>
                  </a:lnTo>
                  <a:cubicBezTo>
                    <a:pt x="13171" y="6951"/>
                    <a:pt x="13144" y="6738"/>
                    <a:pt x="13144" y="6497"/>
                  </a:cubicBezTo>
                  <a:cubicBezTo>
                    <a:pt x="13110" y="6364"/>
                    <a:pt x="13110" y="6230"/>
                    <a:pt x="13077" y="6097"/>
                  </a:cubicBezTo>
                  <a:cubicBezTo>
                    <a:pt x="13043" y="6030"/>
                    <a:pt x="13043" y="5964"/>
                    <a:pt x="13010" y="5897"/>
                  </a:cubicBezTo>
                  <a:cubicBezTo>
                    <a:pt x="12977" y="5863"/>
                    <a:pt x="12943" y="5797"/>
                    <a:pt x="12910" y="5797"/>
                  </a:cubicBezTo>
                  <a:lnTo>
                    <a:pt x="12777" y="5730"/>
                  </a:lnTo>
                  <a:cubicBezTo>
                    <a:pt x="12308" y="5636"/>
                    <a:pt x="11809" y="5572"/>
                    <a:pt x="11309" y="5564"/>
                  </a:cubicBezTo>
                  <a:lnTo>
                    <a:pt x="11309" y="5564"/>
                  </a:lnTo>
                  <a:lnTo>
                    <a:pt x="11309" y="4829"/>
                  </a:lnTo>
                  <a:cubicBezTo>
                    <a:pt x="11276" y="4729"/>
                    <a:pt x="11242" y="4596"/>
                    <a:pt x="11175" y="4496"/>
                  </a:cubicBezTo>
                  <a:cubicBezTo>
                    <a:pt x="11142" y="4396"/>
                    <a:pt x="11075" y="4296"/>
                    <a:pt x="11042" y="4162"/>
                  </a:cubicBezTo>
                  <a:cubicBezTo>
                    <a:pt x="10942" y="3962"/>
                    <a:pt x="10809" y="3762"/>
                    <a:pt x="10675" y="3595"/>
                  </a:cubicBezTo>
                  <a:cubicBezTo>
                    <a:pt x="10608" y="3495"/>
                    <a:pt x="10508" y="3395"/>
                    <a:pt x="10408" y="3328"/>
                  </a:cubicBezTo>
                  <a:cubicBezTo>
                    <a:pt x="10342" y="3295"/>
                    <a:pt x="10275" y="3262"/>
                    <a:pt x="10208" y="3262"/>
                  </a:cubicBezTo>
                  <a:cubicBezTo>
                    <a:pt x="10141" y="3262"/>
                    <a:pt x="10075" y="3262"/>
                    <a:pt x="10008" y="3295"/>
                  </a:cubicBezTo>
                  <a:cubicBezTo>
                    <a:pt x="9774" y="3362"/>
                    <a:pt x="9574" y="3462"/>
                    <a:pt x="9374" y="3562"/>
                  </a:cubicBezTo>
                  <a:cubicBezTo>
                    <a:pt x="8637" y="3978"/>
                    <a:pt x="7900" y="4395"/>
                    <a:pt x="7192" y="4812"/>
                  </a:cubicBezTo>
                  <a:lnTo>
                    <a:pt x="7192" y="4812"/>
                  </a:lnTo>
                  <a:cubicBezTo>
                    <a:pt x="6810" y="3853"/>
                    <a:pt x="6456" y="2923"/>
                    <a:pt x="6072" y="1994"/>
                  </a:cubicBezTo>
                  <a:lnTo>
                    <a:pt x="5505" y="560"/>
                  </a:lnTo>
                  <a:cubicBezTo>
                    <a:pt x="5471" y="426"/>
                    <a:pt x="5371" y="293"/>
                    <a:pt x="5271" y="226"/>
                  </a:cubicBezTo>
                  <a:cubicBezTo>
                    <a:pt x="5121" y="76"/>
                    <a:pt x="4896" y="1"/>
                    <a:pt x="468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4887000" y="1666925"/>
              <a:ext cx="55050" cy="22375"/>
            </a:xfrm>
            <a:custGeom>
              <a:avLst/>
              <a:gdLst/>
              <a:ahLst/>
              <a:cxnLst/>
              <a:rect l="l" t="t" r="r" b="b"/>
              <a:pathLst>
                <a:path w="2202" h="895" extrusionOk="0">
                  <a:moveTo>
                    <a:pt x="1462" y="0"/>
                  </a:moveTo>
                  <a:cubicBezTo>
                    <a:pt x="1286" y="0"/>
                    <a:pt x="1110" y="17"/>
                    <a:pt x="934" y="56"/>
                  </a:cubicBezTo>
                  <a:cubicBezTo>
                    <a:pt x="634" y="122"/>
                    <a:pt x="367" y="289"/>
                    <a:pt x="167" y="556"/>
                  </a:cubicBezTo>
                  <a:cubicBezTo>
                    <a:pt x="34" y="756"/>
                    <a:pt x="0" y="890"/>
                    <a:pt x="34" y="890"/>
                  </a:cubicBezTo>
                  <a:cubicBezTo>
                    <a:pt x="37" y="893"/>
                    <a:pt x="41" y="895"/>
                    <a:pt x="45" y="895"/>
                  </a:cubicBezTo>
                  <a:cubicBezTo>
                    <a:pt x="82" y="895"/>
                    <a:pt x="151" y="775"/>
                    <a:pt x="300" y="656"/>
                  </a:cubicBezTo>
                  <a:cubicBezTo>
                    <a:pt x="501" y="456"/>
                    <a:pt x="734" y="356"/>
                    <a:pt x="1001" y="289"/>
                  </a:cubicBezTo>
                  <a:cubicBezTo>
                    <a:pt x="1268" y="222"/>
                    <a:pt x="1535" y="189"/>
                    <a:pt x="1835" y="156"/>
                  </a:cubicBezTo>
                  <a:cubicBezTo>
                    <a:pt x="2068" y="156"/>
                    <a:pt x="2202" y="156"/>
                    <a:pt x="2202" y="122"/>
                  </a:cubicBezTo>
                  <a:cubicBezTo>
                    <a:pt x="2202" y="89"/>
                    <a:pt x="2068" y="56"/>
                    <a:pt x="1835" y="22"/>
                  </a:cubicBezTo>
                  <a:cubicBezTo>
                    <a:pt x="1711" y="8"/>
                    <a:pt x="1586" y="0"/>
                    <a:pt x="146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4910350" y="1658300"/>
              <a:ext cx="7525" cy="12700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234" y="0"/>
                  </a:moveTo>
                  <a:cubicBezTo>
                    <a:pt x="200" y="0"/>
                    <a:pt x="100" y="100"/>
                    <a:pt x="67" y="234"/>
                  </a:cubicBezTo>
                  <a:cubicBezTo>
                    <a:pt x="0" y="367"/>
                    <a:pt x="0" y="501"/>
                    <a:pt x="67" y="501"/>
                  </a:cubicBezTo>
                  <a:cubicBezTo>
                    <a:pt x="71" y="505"/>
                    <a:pt x="77" y="507"/>
                    <a:pt x="83" y="507"/>
                  </a:cubicBezTo>
                  <a:cubicBezTo>
                    <a:pt x="126" y="507"/>
                    <a:pt x="205" y="416"/>
                    <a:pt x="234" y="301"/>
                  </a:cubicBezTo>
                  <a:cubicBezTo>
                    <a:pt x="300" y="167"/>
                    <a:pt x="300" y="34"/>
                    <a:pt x="2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4936400" y="1706625"/>
              <a:ext cx="54025" cy="22675"/>
            </a:xfrm>
            <a:custGeom>
              <a:avLst/>
              <a:gdLst/>
              <a:ahLst/>
              <a:cxnLst/>
              <a:rect l="l" t="t" r="r" b="b"/>
              <a:pathLst>
                <a:path w="2161" h="907" extrusionOk="0">
                  <a:moveTo>
                    <a:pt x="1352" y="1"/>
                  </a:moveTo>
                  <a:cubicBezTo>
                    <a:pt x="1200" y="1"/>
                    <a:pt x="1047" y="12"/>
                    <a:pt x="893" y="35"/>
                  </a:cubicBezTo>
                  <a:cubicBezTo>
                    <a:pt x="726" y="69"/>
                    <a:pt x="559" y="102"/>
                    <a:pt x="393" y="202"/>
                  </a:cubicBezTo>
                  <a:cubicBezTo>
                    <a:pt x="259" y="269"/>
                    <a:pt x="159" y="369"/>
                    <a:pt x="92" y="536"/>
                  </a:cubicBezTo>
                  <a:cubicBezTo>
                    <a:pt x="1" y="749"/>
                    <a:pt x="77" y="907"/>
                    <a:pt x="116" y="907"/>
                  </a:cubicBezTo>
                  <a:cubicBezTo>
                    <a:pt x="120" y="907"/>
                    <a:pt x="123" y="906"/>
                    <a:pt x="126" y="903"/>
                  </a:cubicBezTo>
                  <a:cubicBezTo>
                    <a:pt x="159" y="903"/>
                    <a:pt x="126" y="769"/>
                    <a:pt x="226" y="602"/>
                  </a:cubicBezTo>
                  <a:cubicBezTo>
                    <a:pt x="376" y="393"/>
                    <a:pt x="606" y="264"/>
                    <a:pt x="845" y="264"/>
                  </a:cubicBezTo>
                  <a:cubicBezTo>
                    <a:pt x="872" y="264"/>
                    <a:pt x="899" y="266"/>
                    <a:pt x="926" y="269"/>
                  </a:cubicBezTo>
                  <a:cubicBezTo>
                    <a:pt x="1327" y="269"/>
                    <a:pt x="1760" y="202"/>
                    <a:pt x="2161" y="102"/>
                  </a:cubicBezTo>
                  <a:cubicBezTo>
                    <a:pt x="1902" y="38"/>
                    <a:pt x="1630" y="1"/>
                    <a:pt x="13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4979550" y="1746700"/>
              <a:ext cx="6700" cy="34200"/>
            </a:xfrm>
            <a:custGeom>
              <a:avLst/>
              <a:gdLst/>
              <a:ahLst/>
              <a:cxnLst/>
              <a:rect l="l" t="t" r="r" b="b"/>
              <a:pathLst>
                <a:path w="268" h="1368" extrusionOk="0">
                  <a:moveTo>
                    <a:pt x="168" y="0"/>
                  </a:moveTo>
                  <a:cubicBezTo>
                    <a:pt x="101" y="0"/>
                    <a:pt x="34" y="300"/>
                    <a:pt x="34" y="667"/>
                  </a:cubicBezTo>
                  <a:cubicBezTo>
                    <a:pt x="1" y="1034"/>
                    <a:pt x="34" y="1368"/>
                    <a:pt x="101" y="1368"/>
                  </a:cubicBezTo>
                  <a:cubicBezTo>
                    <a:pt x="168" y="1368"/>
                    <a:pt x="234" y="1068"/>
                    <a:pt x="234" y="667"/>
                  </a:cubicBezTo>
                  <a:cubicBezTo>
                    <a:pt x="268" y="300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5027100" y="1967250"/>
              <a:ext cx="75900" cy="59675"/>
            </a:xfrm>
            <a:custGeom>
              <a:avLst/>
              <a:gdLst/>
              <a:ahLst/>
              <a:cxnLst/>
              <a:rect l="l" t="t" r="r" b="b"/>
              <a:pathLst>
                <a:path w="3036" h="2387" extrusionOk="0">
                  <a:moveTo>
                    <a:pt x="2043" y="0"/>
                  </a:moveTo>
                  <a:cubicBezTo>
                    <a:pt x="1902" y="0"/>
                    <a:pt x="1762" y="115"/>
                    <a:pt x="1735" y="251"/>
                  </a:cubicBezTo>
                  <a:lnTo>
                    <a:pt x="1435" y="1452"/>
                  </a:lnTo>
                  <a:lnTo>
                    <a:pt x="934" y="985"/>
                  </a:lnTo>
                  <a:cubicBezTo>
                    <a:pt x="901" y="919"/>
                    <a:pt x="834" y="885"/>
                    <a:pt x="801" y="885"/>
                  </a:cubicBezTo>
                  <a:cubicBezTo>
                    <a:pt x="775" y="881"/>
                    <a:pt x="750" y="879"/>
                    <a:pt x="725" y="879"/>
                  </a:cubicBezTo>
                  <a:cubicBezTo>
                    <a:pt x="559" y="879"/>
                    <a:pt x="425" y="973"/>
                    <a:pt x="367" y="1119"/>
                  </a:cubicBezTo>
                  <a:lnTo>
                    <a:pt x="0" y="2386"/>
                  </a:lnTo>
                  <a:lnTo>
                    <a:pt x="3036" y="1619"/>
                  </a:lnTo>
                  <a:lnTo>
                    <a:pt x="2369" y="185"/>
                  </a:lnTo>
                  <a:cubicBezTo>
                    <a:pt x="2335" y="85"/>
                    <a:pt x="2235" y="18"/>
                    <a:pt x="2135" y="18"/>
                  </a:cubicBezTo>
                  <a:cubicBezTo>
                    <a:pt x="2105" y="6"/>
                    <a:pt x="2074" y="0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5029600" y="2021050"/>
              <a:ext cx="74250" cy="19200"/>
            </a:xfrm>
            <a:custGeom>
              <a:avLst/>
              <a:gdLst/>
              <a:ahLst/>
              <a:cxnLst/>
              <a:rect l="l" t="t" r="r" b="b"/>
              <a:pathLst>
                <a:path w="2970" h="768" extrusionOk="0">
                  <a:moveTo>
                    <a:pt x="2969" y="1"/>
                  </a:moveTo>
                  <a:cubicBezTo>
                    <a:pt x="1968" y="134"/>
                    <a:pt x="934" y="368"/>
                    <a:pt x="0" y="768"/>
                  </a:cubicBezTo>
                  <a:cubicBezTo>
                    <a:pt x="501" y="735"/>
                    <a:pt x="1001" y="635"/>
                    <a:pt x="1501" y="501"/>
                  </a:cubicBezTo>
                  <a:cubicBezTo>
                    <a:pt x="2035" y="401"/>
                    <a:pt x="2502" y="234"/>
                    <a:pt x="2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4455025" y="1843425"/>
              <a:ext cx="45050" cy="385300"/>
            </a:xfrm>
            <a:custGeom>
              <a:avLst/>
              <a:gdLst/>
              <a:ahLst/>
              <a:cxnLst/>
              <a:rect l="l" t="t" r="r" b="b"/>
              <a:pathLst>
                <a:path w="1802" h="15412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1001" y="134"/>
                    <a:pt x="868" y="301"/>
                    <a:pt x="767" y="468"/>
                  </a:cubicBezTo>
                  <a:cubicBezTo>
                    <a:pt x="467" y="968"/>
                    <a:pt x="234" y="1502"/>
                    <a:pt x="167" y="2069"/>
                  </a:cubicBezTo>
                  <a:cubicBezTo>
                    <a:pt x="34" y="2903"/>
                    <a:pt x="0" y="3737"/>
                    <a:pt x="67" y="4571"/>
                  </a:cubicBezTo>
                  <a:cubicBezTo>
                    <a:pt x="100" y="5505"/>
                    <a:pt x="167" y="6572"/>
                    <a:pt x="300" y="7639"/>
                  </a:cubicBezTo>
                  <a:cubicBezTo>
                    <a:pt x="501" y="9507"/>
                    <a:pt x="801" y="11342"/>
                    <a:pt x="1201" y="13143"/>
                  </a:cubicBezTo>
                  <a:cubicBezTo>
                    <a:pt x="1368" y="13877"/>
                    <a:pt x="1501" y="14444"/>
                    <a:pt x="1601" y="14811"/>
                  </a:cubicBezTo>
                  <a:cubicBezTo>
                    <a:pt x="1668" y="14978"/>
                    <a:pt x="1701" y="15178"/>
                    <a:pt x="1735" y="15278"/>
                  </a:cubicBezTo>
                  <a:cubicBezTo>
                    <a:pt x="1768" y="15378"/>
                    <a:pt x="1802" y="15412"/>
                    <a:pt x="1802" y="15412"/>
                  </a:cubicBezTo>
                  <a:cubicBezTo>
                    <a:pt x="1802" y="15412"/>
                    <a:pt x="1768" y="15378"/>
                    <a:pt x="1768" y="15278"/>
                  </a:cubicBezTo>
                  <a:cubicBezTo>
                    <a:pt x="1735" y="15145"/>
                    <a:pt x="1701" y="14978"/>
                    <a:pt x="1635" y="14811"/>
                  </a:cubicBezTo>
                  <a:cubicBezTo>
                    <a:pt x="1568" y="14411"/>
                    <a:pt x="1435" y="13844"/>
                    <a:pt x="1268" y="13143"/>
                  </a:cubicBezTo>
                  <a:cubicBezTo>
                    <a:pt x="901" y="11342"/>
                    <a:pt x="601" y="9474"/>
                    <a:pt x="401" y="7639"/>
                  </a:cubicBezTo>
                  <a:cubicBezTo>
                    <a:pt x="267" y="6539"/>
                    <a:pt x="200" y="5505"/>
                    <a:pt x="167" y="4571"/>
                  </a:cubicBezTo>
                  <a:cubicBezTo>
                    <a:pt x="100" y="3737"/>
                    <a:pt x="100" y="2903"/>
                    <a:pt x="234" y="2069"/>
                  </a:cubicBezTo>
                  <a:cubicBezTo>
                    <a:pt x="300" y="1502"/>
                    <a:pt x="501" y="968"/>
                    <a:pt x="801" y="501"/>
                  </a:cubicBezTo>
                  <a:cubicBezTo>
                    <a:pt x="901" y="334"/>
                    <a:pt x="1034" y="167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4484200" y="1702500"/>
              <a:ext cx="216850" cy="140950"/>
            </a:xfrm>
            <a:custGeom>
              <a:avLst/>
              <a:gdLst/>
              <a:ahLst/>
              <a:cxnLst/>
              <a:rect l="l" t="t" r="r" b="b"/>
              <a:pathLst>
                <a:path w="8674" h="5638" extrusionOk="0">
                  <a:moveTo>
                    <a:pt x="8674" y="0"/>
                  </a:moveTo>
                  <a:lnTo>
                    <a:pt x="8407" y="100"/>
                  </a:lnTo>
                  <a:cubicBezTo>
                    <a:pt x="8140" y="200"/>
                    <a:pt x="7806" y="367"/>
                    <a:pt x="7373" y="601"/>
                  </a:cubicBezTo>
                  <a:cubicBezTo>
                    <a:pt x="6305" y="1168"/>
                    <a:pt x="5238" y="1835"/>
                    <a:pt x="4237" y="2535"/>
                  </a:cubicBezTo>
                  <a:cubicBezTo>
                    <a:pt x="3036" y="3369"/>
                    <a:pt x="1969" y="4137"/>
                    <a:pt x="1235" y="4704"/>
                  </a:cubicBezTo>
                  <a:lnTo>
                    <a:pt x="334" y="5371"/>
                  </a:lnTo>
                  <a:lnTo>
                    <a:pt x="67" y="5571"/>
                  </a:lnTo>
                  <a:cubicBezTo>
                    <a:pt x="67" y="5571"/>
                    <a:pt x="34" y="5604"/>
                    <a:pt x="1" y="5638"/>
                  </a:cubicBezTo>
                  <a:cubicBezTo>
                    <a:pt x="34" y="5604"/>
                    <a:pt x="67" y="5604"/>
                    <a:pt x="101" y="5571"/>
                  </a:cubicBezTo>
                  <a:lnTo>
                    <a:pt x="334" y="5404"/>
                  </a:lnTo>
                  <a:lnTo>
                    <a:pt x="1268" y="4737"/>
                  </a:lnTo>
                  <a:cubicBezTo>
                    <a:pt x="2036" y="4203"/>
                    <a:pt x="3070" y="3436"/>
                    <a:pt x="4270" y="2602"/>
                  </a:cubicBezTo>
                  <a:cubicBezTo>
                    <a:pt x="5305" y="1902"/>
                    <a:pt x="6339" y="1234"/>
                    <a:pt x="7406" y="667"/>
                  </a:cubicBezTo>
                  <a:cubicBezTo>
                    <a:pt x="7840" y="434"/>
                    <a:pt x="8173" y="267"/>
                    <a:pt x="8407" y="134"/>
                  </a:cubicBezTo>
                  <a:lnTo>
                    <a:pt x="8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5009575" y="1684975"/>
              <a:ext cx="191000" cy="84250"/>
            </a:xfrm>
            <a:custGeom>
              <a:avLst/>
              <a:gdLst/>
              <a:ahLst/>
              <a:cxnLst/>
              <a:rect l="l" t="t" r="r" b="b"/>
              <a:pathLst>
                <a:path w="7640" h="3370" extrusionOk="0">
                  <a:moveTo>
                    <a:pt x="1" y="1"/>
                  </a:moveTo>
                  <a:lnTo>
                    <a:pt x="234" y="67"/>
                  </a:lnTo>
                  <a:cubicBezTo>
                    <a:pt x="434" y="134"/>
                    <a:pt x="735" y="201"/>
                    <a:pt x="1135" y="301"/>
                  </a:cubicBezTo>
                  <a:cubicBezTo>
                    <a:pt x="2102" y="568"/>
                    <a:pt x="3036" y="901"/>
                    <a:pt x="3970" y="1268"/>
                  </a:cubicBezTo>
                  <a:cubicBezTo>
                    <a:pt x="4904" y="1602"/>
                    <a:pt x="5805" y="2069"/>
                    <a:pt x="6672" y="2603"/>
                  </a:cubicBezTo>
                  <a:cubicBezTo>
                    <a:pt x="6906" y="2769"/>
                    <a:pt x="7173" y="2970"/>
                    <a:pt x="7406" y="3170"/>
                  </a:cubicBezTo>
                  <a:lnTo>
                    <a:pt x="7573" y="3336"/>
                  </a:lnTo>
                  <a:cubicBezTo>
                    <a:pt x="7606" y="3336"/>
                    <a:pt x="7606" y="3370"/>
                    <a:pt x="7640" y="3370"/>
                  </a:cubicBezTo>
                  <a:cubicBezTo>
                    <a:pt x="7373" y="3070"/>
                    <a:pt x="7039" y="2769"/>
                    <a:pt x="6706" y="2536"/>
                  </a:cubicBezTo>
                  <a:cubicBezTo>
                    <a:pt x="5838" y="2002"/>
                    <a:pt x="4938" y="1535"/>
                    <a:pt x="4004" y="1168"/>
                  </a:cubicBezTo>
                  <a:cubicBezTo>
                    <a:pt x="3070" y="801"/>
                    <a:pt x="2102" y="468"/>
                    <a:pt x="1135" y="234"/>
                  </a:cubicBezTo>
                  <a:cubicBezTo>
                    <a:pt x="768" y="134"/>
                    <a:pt x="468" y="67"/>
                    <a:pt x="234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4666825" y="2475550"/>
              <a:ext cx="40075" cy="89250"/>
            </a:xfrm>
            <a:custGeom>
              <a:avLst/>
              <a:gdLst/>
              <a:ahLst/>
              <a:cxnLst/>
              <a:rect l="l" t="t" r="r" b="b"/>
              <a:pathLst>
                <a:path w="1603" h="3570" extrusionOk="0">
                  <a:moveTo>
                    <a:pt x="635" y="0"/>
                  </a:moveTo>
                  <a:cubicBezTo>
                    <a:pt x="601" y="0"/>
                    <a:pt x="568" y="34"/>
                    <a:pt x="501" y="134"/>
                  </a:cubicBezTo>
                  <a:cubicBezTo>
                    <a:pt x="401" y="267"/>
                    <a:pt x="335" y="401"/>
                    <a:pt x="268" y="534"/>
                  </a:cubicBezTo>
                  <a:cubicBezTo>
                    <a:pt x="34" y="1034"/>
                    <a:pt x="1" y="1568"/>
                    <a:pt x="101" y="2069"/>
                  </a:cubicBezTo>
                  <a:cubicBezTo>
                    <a:pt x="234" y="2602"/>
                    <a:pt x="568" y="3036"/>
                    <a:pt x="1002" y="3303"/>
                  </a:cubicBezTo>
                  <a:cubicBezTo>
                    <a:pt x="1135" y="3369"/>
                    <a:pt x="1269" y="3470"/>
                    <a:pt x="1435" y="3536"/>
                  </a:cubicBezTo>
                  <a:cubicBezTo>
                    <a:pt x="1469" y="3536"/>
                    <a:pt x="1535" y="3570"/>
                    <a:pt x="1602" y="3570"/>
                  </a:cubicBezTo>
                  <a:cubicBezTo>
                    <a:pt x="1602" y="3570"/>
                    <a:pt x="1369" y="3503"/>
                    <a:pt x="1035" y="3236"/>
                  </a:cubicBezTo>
                  <a:cubicBezTo>
                    <a:pt x="601" y="2969"/>
                    <a:pt x="301" y="2536"/>
                    <a:pt x="201" y="2035"/>
                  </a:cubicBezTo>
                  <a:cubicBezTo>
                    <a:pt x="68" y="1535"/>
                    <a:pt x="134" y="1034"/>
                    <a:pt x="301" y="567"/>
                  </a:cubicBezTo>
                  <a:cubicBezTo>
                    <a:pt x="401" y="367"/>
                    <a:pt x="501" y="167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4673500" y="2452200"/>
              <a:ext cx="7550" cy="26700"/>
            </a:xfrm>
            <a:custGeom>
              <a:avLst/>
              <a:gdLst/>
              <a:ahLst/>
              <a:cxnLst/>
              <a:rect l="l" t="t" r="r" b="b"/>
              <a:pathLst>
                <a:path w="302" h="1068" extrusionOk="0">
                  <a:moveTo>
                    <a:pt x="1" y="0"/>
                  </a:moveTo>
                  <a:cubicBezTo>
                    <a:pt x="1" y="201"/>
                    <a:pt x="34" y="367"/>
                    <a:pt x="101" y="534"/>
                  </a:cubicBezTo>
                  <a:cubicBezTo>
                    <a:pt x="134" y="734"/>
                    <a:pt x="201" y="901"/>
                    <a:pt x="301" y="1068"/>
                  </a:cubicBezTo>
                  <a:cubicBezTo>
                    <a:pt x="301" y="868"/>
                    <a:pt x="268" y="701"/>
                    <a:pt x="201" y="534"/>
                  </a:cubicBezTo>
                  <a:cubicBezTo>
                    <a:pt x="134" y="334"/>
                    <a:pt x="101" y="1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4550925" y="2564775"/>
              <a:ext cx="581275" cy="2224950"/>
            </a:xfrm>
            <a:custGeom>
              <a:avLst/>
              <a:gdLst/>
              <a:ahLst/>
              <a:cxnLst/>
              <a:rect l="l" t="t" r="r" b="b"/>
              <a:pathLst>
                <a:path w="23251" h="88998" extrusionOk="0">
                  <a:moveTo>
                    <a:pt x="5671" y="1"/>
                  </a:moveTo>
                  <a:lnTo>
                    <a:pt x="2569" y="5838"/>
                  </a:lnTo>
                  <a:cubicBezTo>
                    <a:pt x="1301" y="8173"/>
                    <a:pt x="501" y="10742"/>
                    <a:pt x="200" y="13410"/>
                  </a:cubicBezTo>
                  <a:cubicBezTo>
                    <a:pt x="0" y="15445"/>
                    <a:pt x="1501" y="22016"/>
                    <a:pt x="2035" y="23684"/>
                  </a:cubicBezTo>
                  <a:lnTo>
                    <a:pt x="6772" y="38728"/>
                  </a:lnTo>
                  <a:lnTo>
                    <a:pt x="10541" y="88998"/>
                  </a:lnTo>
                  <a:lnTo>
                    <a:pt x="23250" y="88931"/>
                  </a:lnTo>
                  <a:lnTo>
                    <a:pt x="23017" y="44966"/>
                  </a:lnTo>
                  <a:lnTo>
                    <a:pt x="22917" y="234"/>
                  </a:lnTo>
                  <a:lnTo>
                    <a:pt x="5671" y="1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4889500" y="2570625"/>
              <a:ext cx="718875" cy="2118200"/>
            </a:xfrm>
            <a:custGeom>
              <a:avLst/>
              <a:gdLst/>
              <a:ahLst/>
              <a:cxnLst/>
              <a:rect l="l" t="t" r="r" b="b"/>
              <a:pathLst>
                <a:path w="28755" h="84728" extrusionOk="0">
                  <a:moveTo>
                    <a:pt x="9274" y="0"/>
                  </a:moveTo>
                  <a:lnTo>
                    <a:pt x="3636" y="100"/>
                  </a:lnTo>
                  <a:lnTo>
                    <a:pt x="1601" y="25552"/>
                  </a:lnTo>
                  <a:lnTo>
                    <a:pt x="13577" y="44932"/>
                  </a:lnTo>
                  <a:lnTo>
                    <a:pt x="0" y="73286"/>
                  </a:lnTo>
                  <a:lnTo>
                    <a:pt x="9107" y="84727"/>
                  </a:lnTo>
                  <a:lnTo>
                    <a:pt x="25352" y="53038"/>
                  </a:lnTo>
                  <a:cubicBezTo>
                    <a:pt x="28120" y="48568"/>
                    <a:pt x="28754" y="43098"/>
                    <a:pt x="27053" y="38127"/>
                  </a:cubicBezTo>
                  <a:lnTo>
                    <a:pt x="13110" y="33"/>
                  </a:lnTo>
                  <a:lnTo>
                    <a:pt x="9274" y="0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5094650" y="2890850"/>
              <a:ext cx="38375" cy="1877200"/>
            </a:xfrm>
            <a:custGeom>
              <a:avLst/>
              <a:gdLst/>
              <a:ahLst/>
              <a:cxnLst/>
              <a:rect l="l" t="t" r="r" b="b"/>
              <a:pathLst>
                <a:path w="1535" h="75088" extrusionOk="0">
                  <a:moveTo>
                    <a:pt x="0" y="0"/>
                  </a:moveTo>
                  <a:lnTo>
                    <a:pt x="0" y="200"/>
                  </a:lnTo>
                  <a:cubicBezTo>
                    <a:pt x="0" y="334"/>
                    <a:pt x="34" y="534"/>
                    <a:pt x="34" y="768"/>
                  </a:cubicBezTo>
                  <a:cubicBezTo>
                    <a:pt x="67" y="1268"/>
                    <a:pt x="100" y="2035"/>
                    <a:pt x="134" y="2969"/>
                  </a:cubicBezTo>
                  <a:cubicBezTo>
                    <a:pt x="166" y="3592"/>
                    <a:pt x="202" y="4302"/>
                    <a:pt x="242" y="5093"/>
                  </a:cubicBezTo>
                  <a:lnTo>
                    <a:pt x="242" y="5093"/>
                  </a:lnTo>
                  <a:cubicBezTo>
                    <a:pt x="213" y="4302"/>
                    <a:pt x="188" y="3592"/>
                    <a:pt x="167" y="2969"/>
                  </a:cubicBezTo>
                  <a:cubicBezTo>
                    <a:pt x="134" y="2035"/>
                    <a:pt x="100" y="1268"/>
                    <a:pt x="67" y="768"/>
                  </a:cubicBezTo>
                  <a:lnTo>
                    <a:pt x="67" y="200"/>
                  </a:lnTo>
                  <a:cubicBezTo>
                    <a:pt x="100" y="34"/>
                    <a:pt x="0" y="0"/>
                    <a:pt x="0" y="0"/>
                  </a:cubicBezTo>
                  <a:close/>
                  <a:moveTo>
                    <a:pt x="242" y="5093"/>
                  </a:moveTo>
                  <a:lnTo>
                    <a:pt x="242" y="5093"/>
                  </a:lnTo>
                  <a:cubicBezTo>
                    <a:pt x="302" y="6757"/>
                    <a:pt x="377" y="8779"/>
                    <a:pt x="467" y="11108"/>
                  </a:cubicBezTo>
                  <a:cubicBezTo>
                    <a:pt x="634" y="14544"/>
                    <a:pt x="801" y="18614"/>
                    <a:pt x="1001" y="23150"/>
                  </a:cubicBezTo>
                  <a:cubicBezTo>
                    <a:pt x="1101" y="25418"/>
                    <a:pt x="1201" y="27820"/>
                    <a:pt x="1301" y="30289"/>
                  </a:cubicBezTo>
                  <a:cubicBezTo>
                    <a:pt x="1368" y="31490"/>
                    <a:pt x="1334" y="32757"/>
                    <a:pt x="1334" y="34025"/>
                  </a:cubicBezTo>
                  <a:lnTo>
                    <a:pt x="1334" y="37894"/>
                  </a:lnTo>
                  <a:cubicBezTo>
                    <a:pt x="1401" y="48368"/>
                    <a:pt x="1435" y="57875"/>
                    <a:pt x="1468" y="64747"/>
                  </a:cubicBezTo>
                  <a:cubicBezTo>
                    <a:pt x="1468" y="68182"/>
                    <a:pt x="1501" y="70951"/>
                    <a:pt x="1501" y="72886"/>
                  </a:cubicBezTo>
                  <a:cubicBezTo>
                    <a:pt x="1535" y="73853"/>
                    <a:pt x="1535" y="74587"/>
                    <a:pt x="1535" y="75087"/>
                  </a:cubicBezTo>
                  <a:lnTo>
                    <a:pt x="1535" y="64747"/>
                  </a:lnTo>
                  <a:cubicBezTo>
                    <a:pt x="1535" y="57875"/>
                    <a:pt x="1501" y="48368"/>
                    <a:pt x="1501" y="37894"/>
                  </a:cubicBezTo>
                  <a:cubicBezTo>
                    <a:pt x="1501" y="36593"/>
                    <a:pt x="1501" y="35259"/>
                    <a:pt x="1501" y="34025"/>
                  </a:cubicBezTo>
                  <a:cubicBezTo>
                    <a:pt x="1468" y="32757"/>
                    <a:pt x="1501" y="31523"/>
                    <a:pt x="1435" y="30255"/>
                  </a:cubicBezTo>
                  <a:cubicBezTo>
                    <a:pt x="1334" y="27787"/>
                    <a:pt x="1234" y="25418"/>
                    <a:pt x="1134" y="23150"/>
                  </a:cubicBezTo>
                  <a:cubicBezTo>
                    <a:pt x="901" y="18614"/>
                    <a:pt x="767" y="14511"/>
                    <a:pt x="567" y="11108"/>
                  </a:cubicBezTo>
                  <a:cubicBezTo>
                    <a:pt x="432" y="8779"/>
                    <a:pt x="327" y="6757"/>
                    <a:pt x="242" y="5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5086300" y="2590625"/>
              <a:ext cx="15050" cy="266875"/>
            </a:xfrm>
            <a:custGeom>
              <a:avLst/>
              <a:gdLst/>
              <a:ahLst/>
              <a:cxnLst/>
              <a:rect l="l" t="t" r="r" b="b"/>
              <a:pathLst>
                <a:path w="602" h="10675" extrusionOk="0">
                  <a:moveTo>
                    <a:pt x="1" y="1"/>
                  </a:moveTo>
                  <a:cubicBezTo>
                    <a:pt x="1" y="534"/>
                    <a:pt x="34" y="1068"/>
                    <a:pt x="101" y="1568"/>
                  </a:cubicBezTo>
                  <a:cubicBezTo>
                    <a:pt x="167" y="2536"/>
                    <a:pt x="267" y="3870"/>
                    <a:pt x="334" y="5338"/>
                  </a:cubicBezTo>
                  <a:cubicBezTo>
                    <a:pt x="401" y="6806"/>
                    <a:pt x="434" y="8140"/>
                    <a:pt x="434" y="9107"/>
                  </a:cubicBezTo>
                  <a:cubicBezTo>
                    <a:pt x="434" y="9641"/>
                    <a:pt x="434" y="10175"/>
                    <a:pt x="501" y="10675"/>
                  </a:cubicBezTo>
                  <a:cubicBezTo>
                    <a:pt x="534" y="10542"/>
                    <a:pt x="534" y="10408"/>
                    <a:pt x="534" y="10275"/>
                  </a:cubicBezTo>
                  <a:cubicBezTo>
                    <a:pt x="568" y="10008"/>
                    <a:pt x="601" y="9608"/>
                    <a:pt x="601" y="9107"/>
                  </a:cubicBezTo>
                  <a:cubicBezTo>
                    <a:pt x="601" y="8140"/>
                    <a:pt x="601" y="6806"/>
                    <a:pt x="534" y="5338"/>
                  </a:cubicBezTo>
                  <a:cubicBezTo>
                    <a:pt x="468" y="3837"/>
                    <a:pt x="368" y="2502"/>
                    <a:pt x="234" y="1535"/>
                  </a:cubicBezTo>
                  <a:cubicBezTo>
                    <a:pt x="201" y="1068"/>
                    <a:pt x="134" y="668"/>
                    <a:pt x="101" y="401"/>
                  </a:cubicBezTo>
                  <a:cubicBezTo>
                    <a:pt x="101" y="268"/>
                    <a:pt x="67" y="134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004575" y="2609275"/>
              <a:ext cx="39225" cy="37250"/>
            </a:xfrm>
            <a:custGeom>
              <a:avLst/>
              <a:gdLst/>
              <a:ahLst/>
              <a:cxnLst/>
              <a:rect l="l" t="t" r="r" b="b"/>
              <a:pathLst>
                <a:path w="1569" h="1490" extrusionOk="0">
                  <a:moveTo>
                    <a:pt x="829" y="0"/>
                  </a:moveTo>
                  <a:cubicBezTo>
                    <a:pt x="767" y="0"/>
                    <a:pt x="704" y="8"/>
                    <a:pt x="634" y="22"/>
                  </a:cubicBezTo>
                  <a:cubicBezTo>
                    <a:pt x="568" y="22"/>
                    <a:pt x="534" y="55"/>
                    <a:pt x="468" y="122"/>
                  </a:cubicBezTo>
                  <a:cubicBezTo>
                    <a:pt x="521" y="113"/>
                    <a:pt x="575" y="109"/>
                    <a:pt x="628" y="109"/>
                  </a:cubicBezTo>
                  <a:cubicBezTo>
                    <a:pt x="773" y="109"/>
                    <a:pt x="913" y="140"/>
                    <a:pt x="1035" y="189"/>
                  </a:cubicBezTo>
                  <a:cubicBezTo>
                    <a:pt x="1201" y="289"/>
                    <a:pt x="1302" y="456"/>
                    <a:pt x="1302" y="656"/>
                  </a:cubicBezTo>
                  <a:cubicBezTo>
                    <a:pt x="1302" y="889"/>
                    <a:pt x="1168" y="1089"/>
                    <a:pt x="968" y="1189"/>
                  </a:cubicBezTo>
                  <a:cubicBezTo>
                    <a:pt x="893" y="1227"/>
                    <a:pt x="813" y="1246"/>
                    <a:pt x="734" y="1246"/>
                  </a:cubicBezTo>
                  <a:cubicBezTo>
                    <a:pt x="602" y="1246"/>
                    <a:pt x="472" y="1194"/>
                    <a:pt x="368" y="1089"/>
                  </a:cubicBezTo>
                  <a:cubicBezTo>
                    <a:pt x="201" y="956"/>
                    <a:pt x="167" y="756"/>
                    <a:pt x="201" y="589"/>
                  </a:cubicBezTo>
                  <a:cubicBezTo>
                    <a:pt x="267" y="255"/>
                    <a:pt x="501" y="122"/>
                    <a:pt x="468" y="122"/>
                  </a:cubicBezTo>
                  <a:cubicBezTo>
                    <a:pt x="468" y="108"/>
                    <a:pt x="456" y="100"/>
                    <a:pt x="438" y="100"/>
                  </a:cubicBezTo>
                  <a:cubicBezTo>
                    <a:pt x="412" y="100"/>
                    <a:pt x="373" y="116"/>
                    <a:pt x="334" y="155"/>
                  </a:cubicBezTo>
                  <a:cubicBezTo>
                    <a:pt x="201" y="255"/>
                    <a:pt x="101" y="389"/>
                    <a:pt x="67" y="556"/>
                  </a:cubicBezTo>
                  <a:cubicBezTo>
                    <a:pt x="1" y="789"/>
                    <a:pt x="34" y="1056"/>
                    <a:pt x="234" y="1256"/>
                  </a:cubicBezTo>
                  <a:cubicBezTo>
                    <a:pt x="401" y="1423"/>
                    <a:pt x="634" y="1490"/>
                    <a:pt x="868" y="1490"/>
                  </a:cubicBezTo>
                  <a:cubicBezTo>
                    <a:pt x="1268" y="1423"/>
                    <a:pt x="1568" y="1056"/>
                    <a:pt x="1502" y="656"/>
                  </a:cubicBezTo>
                  <a:cubicBezTo>
                    <a:pt x="1502" y="389"/>
                    <a:pt x="1335" y="155"/>
                    <a:pt x="1101" y="55"/>
                  </a:cubicBezTo>
                  <a:cubicBezTo>
                    <a:pt x="1004" y="16"/>
                    <a:pt x="917" y="0"/>
                    <a:pt x="8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4683525" y="2593125"/>
              <a:ext cx="170975" cy="138725"/>
            </a:xfrm>
            <a:custGeom>
              <a:avLst/>
              <a:gdLst/>
              <a:ahLst/>
              <a:cxnLst/>
              <a:rect l="l" t="t" r="r" b="b"/>
              <a:pathLst>
                <a:path w="6839" h="5549" extrusionOk="0">
                  <a:moveTo>
                    <a:pt x="6638" y="1"/>
                  </a:moveTo>
                  <a:cubicBezTo>
                    <a:pt x="6705" y="501"/>
                    <a:pt x="6738" y="1035"/>
                    <a:pt x="6672" y="1535"/>
                  </a:cubicBezTo>
                  <a:cubicBezTo>
                    <a:pt x="6672" y="1669"/>
                    <a:pt x="6638" y="1769"/>
                    <a:pt x="6638" y="1902"/>
                  </a:cubicBezTo>
                  <a:cubicBezTo>
                    <a:pt x="6174" y="3963"/>
                    <a:pt x="4370" y="5367"/>
                    <a:pt x="2349" y="5367"/>
                  </a:cubicBezTo>
                  <a:cubicBezTo>
                    <a:pt x="2048" y="5367"/>
                    <a:pt x="1742" y="5336"/>
                    <a:pt x="1434" y="5271"/>
                  </a:cubicBezTo>
                  <a:cubicBezTo>
                    <a:pt x="934" y="5171"/>
                    <a:pt x="434" y="5004"/>
                    <a:pt x="0" y="4804"/>
                  </a:cubicBezTo>
                  <a:lnTo>
                    <a:pt x="0" y="4804"/>
                  </a:lnTo>
                  <a:cubicBezTo>
                    <a:pt x="100" y="4871"/>
                    <a:pt x="200" y="4971"/>
                    <a:pt x="334" y="5038"/>
                  </a:cubicBezTo>
                  <a:cubicBezTo>
                    <a:pt x="667" y="5204"/>
                    <a:pt x="1001" y="5338"/>
                    <a:pt x="1401" y="5438"/>
                  </a:cubicBezTo>
                  <a:cubicBezTo>
                    <a:pt x="1714" y="5516"/>
                    <a:pt x="2038" y="5549"/>
                    <a:pt x="2367" y="5549"/>
                  </a:cubicBezTo>
                  <a:cubicBezTo>
                    <a:pt x="2599" y="5549"/>
                    <a:pt x="2834" y="5532"/>
                    <a:pt x="3069" y="5505"/>
                  </a:cubicBezTo>
                  <a:cubicBezTo>
                    <a:pt x="4470" y="5305"/>
                    <a:pt x="5671" y="4437"/>
                    <a:pt x="6305" y="3170"/>
                  </a:cubicBezTo>
                  <a:cubicBezTo>
                    <a:pt x="6571" y="2669"/>
                    <a:pt x="6738" y="2102"/>
                    <a:pt x="6805" y="1535"/>
                  </a:cubicBezTo>
                  <a:cubicBezTo>
                    <a:pt x="6838" y="1168"/>
                    <a:pt x="6838" y="801"/>
                    <a:pt x="6772" y="401"/>
                  </a:cubicBezTo>
                  <a:cubicBezTo>
                    <a:pt x="6738" y="268"/>
                    <a:pt x="6705" y="134"/>
                    <a:pt x="66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5173875" y="2592300"/>
              <a:ext cx="85075" cy="92075"/>
            </a:xfrm>
            <a:custGeom>
              <a:avLst/>
              <a:gdLst/>
              <a:ahLst/>
              <a:cxnLst/>
              <a:rect l="l" t="t" r="r" b="b"/>
              <a:pathLst>
                <a:path w="3403" h="3683" extrusionOk="0">
                  <a:moveTo>
                    <a:pt x="67" y="0"/>
                  </a:moveTo>
                  <a:cubicBezTo>
                    <a:pt x="0" y="267"/>
                    <a:pt x="0" y="534"/>
                    <a:pt x="67" y="801"/>
                  </a:cubicBezTo>
                  <a:cubicBezTo>
                    <a:pt x="200" y="1435"/>
                    <a:pt x="500" y="2035"/>
                    <a:pt x="967" y="2536"/>
                  </a:cubicBezTo>
                  <a:cubicBezTo>
                    <a:pt x="1401" y="3036"/>
                    <a:pt x="1968" y="3403"/>
                    <a:pt x="2602" y="3603"/>
                  </a:cubicBezTo>
                  <a:cubicBezTo>
                    <a:pt x="2773" y="3652"/>
                    <a:pt x="2980" y="3683"/>
                    <a:pt x="3183" y="3683"/>
                  </a:cubicBezTo>
                  <a:cubicBezTo>
                    <a:pt x="3257" y="3683"/>
                    <a:pt x="3331" y="3679"/>
                    <a:pt x="3403" y="3670"/>
                  </a:cubicBezTo>
                  <a:cubicBezTo>
                    <a:pt x="3403" y="3636"/>
                    <a:pt x="3102" y="3603"/>
                    <a:pt x="2669" y="3436"/>
                  </a:cubicBezTo>
                  <a:cubicBezTo>
                    <a:pt x="1468" y="2969"/>
                    <a:pt x="567" y="2002"/>
                    <a:pt x="234" y="768"/>
                  </a:cubicBezTo>
                  <a:cubicBezTo>
                    <a:pt x="100" y="30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5252250" y="3679750"/>
              <a:ext cx="130950" cy="58500"/>
            </a:xfrm>
            <a:custGeom>
              <a:avLst/>
              <a:gdLst/>
              <a:ahLst/>
              <a:cxnLst/>
              <a:rect l="l" t="t" r="r" b="b"/>
              <a:pathLst>
                <a:path w="5238" h="234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00"/>
                    <a:pt x="268" y="567"/>
                    <a:pt x="468" y="801"/>
                  </a:cubicBezTo>
                  <a:cubicBezTo>
                    <a:pt x="901" y="1468"/>
                    <a:pt x="1535" y="1935"/>
                    <a:pt x="2269" y="2235"/>
                  </a:cubicBezTo>
                  <a:cubicBezTo>
                    <a:pt x="2484" y="2307"/>
                    <a:pt x="2717" y="2340"/>
                    <a:pt x="2949" y="2340"/>
                  </a:cubicBezTo>
                  <a:cubicBezTo>
                    <a:pt x="3151" y="2340"/>
                    <a:pt x="3351" y="2315"/>
                    <a:pt x="3537" y="2269"/>
                  </a:cubicBezTo>
                  <a:cubicBezTo>
                    <a:pt x="3870" y="2168"/>
                    <a:pt x="4204" y="2035"/>
                    <a:pt x="4504" y="1835"/>
                  </a:cubicBezTo>
                  <a:cubicBezTo>
                    <a:pt x="4771" y="1701"/>
                    <a:pt x="5004" y="1501"/>
                    <a:pt x="5238" y="1268"/>
                  </a:cubicBezTo>
                  <a:lnTo>
                    <a:pt x="5238" y="1268"/>
                  </a:lnTo>
                  <a:cubicBezTo>
                    <a:pt x="4938" y="1401"/>
                    <a:pt x="4671" y="1535"/>
                    <a:pt x="4404" y="1701"/>
                  </a:cubicBezTo>
                  <a:cubicBezTo>
                    <a:pt x="3964" y="1979"/>
                    <a:pt x="3477" y="2112"/>
                    <a:pt x="2986" y="2112"/>
                  </a:cubicBezTo>
                  <a:cubicBezTo>
                    <a:pt x="2768" y="2112"/>
                    <a:pt x="2550" y="2086"/>
                    <a:pt x="2336" y="2035"/>
                  </a:cubicBezTo>
                  <a:cubicBezTo>
                    <a:pt x="1635" y="1768"/>
                    <a:pt x="1035" y="1301"/>
                    <a:pt x="601" y="701"/>
                  </a:cubicBezTo>
                  <a:cubicBezTo>
                    <a:pt x="401" y="467"/>
                    <a:pt x="201" y="234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5242250" y="3685575"/>
              <a:ext cx="60900" cy="86750"/>
            </a:xfrm>
            <a:custGeom>
              <a:avLst/>
              <a:gdLst/>
              <a:ahLst/>
              <a:cxnLst/>
              <a:rect l="l" t="t" r="r" b="b"/>
              <a:pathLst>
                <a:path w="2436" h="3470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635"/>
                    <a:pt x="701" y="1235"/>
                    <a:pt x="1135" y="1802"/>
                  </a:cubicBezTo>
                  <a:cubicBezTo>
                    <a:pt x="1501" y="2369"/>
                    <a:pt x="1935" y="2936"/>
                    <a:pt x="2435" y="3470"/>
                  </a:cubicBezTo>
                  <a:cubicBezTo>
                    <a:pt x="2135" y="2803"/>
                    <a:pt x="1735" y="2202"/>
                    <a:pt x="1301" y="1669"/>
                  </a:cubicBezTo>
                  <a:cubicBezTo>
                    <a:pt x="934" y="1068"/>
                    <a:pt x="467" y="50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4756075" y="2898350"/>
              <a:ext cx="14200" cy="29300"/>
            </a:xfrm>
            <a:custGeom>
              <a:avLst/>
              <a:gdLst/>
              <a:ahLst/>
              <a:cxnLst/>
              <a:rect l="l" t="t" r="r" b="b"/>
              <a:pathLst>
                <a:path w="568" h="117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67" y="301"/>
                    <a:pt x="200" y="634"/>
                  </a:cubicBezTo>
                  <a:cubicBezTo>
                    <a:pt x="325" y="947"/>
                    <a:pt x="450" y="1171"/>
                    <a:pt x="520" y="1171"/>
                  </a:cubicBezTo>
                  <a:cubicBezTo>
                    <a:pt x="525" y="1171"/>
                    <a:pt x="530" y="1170"/>
                    <a:pt x="534" y="1168"/>
                  </a:cubicBezTo>
                  <a:cubicBezTo>
                    <a:pt x="567" y="1168"/>
                    <a:pt x="501" y="868"/>
                    <a:pt x="400" y="568"/>
                  </a:cubicBezTo>
                  <a:cubicBezTo>
                    <a:pt x="267" y="23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4967875" y="2933375"/>
              <a:ext cx="5875" cy="23375"/>
            </a:xfrm>
            <a:custGeom>
              <a:avLst/>
              <a:gdLst/>
              <a:ahLst/>
              <a:cxnLst/>
              <a:rect l="l" t="t" r="r" b="b"/>
              <a:pathLst>
                <a:path w="235" h="935" extrusionOk="0">
                  <a:moveTo>
                    <a:pt x="134" y="1"/>
                  </a:moveTo>
                  <a:cubicBezTo>
                    <a:pt x="68" y="1"/>
                    <a:pt x="1" y="201"/>
                    <a:pt x="1" y="468"/>
                  </a:cubicBezTo>
                  <a:cubicBezTo>
                    <a:pt x="1" y="734"/>
                    <a:pt x="68" y="935"/>
                    <a:pt x="134" y="935"/>
                  </a:cubicBezTo>
                  <a:cubicBezTo>
                    <a:pt x="168" y="935"/>
                    <a:pt x="234" y="734"/>
                    <a:pt x="234" y="468"/>
                  </a:cubicBezTo>
                  <a:cubicBezTo>
                    <a:pt x="234" y="2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4883650" y="3037625"/>
              <a:ext cx="6700" cy="28375"/>
            </a:xfrm>
            <a:custGeom>
              <a:avLst/>
              <a:gdLst/>
              <a:ahLst/>
              <a:cxnLst/>
              <a:rect l="l" t="t" r="r" b="b"/>
              <a:pathLst>
                <a:path w="268" h="1135" extrusionOk="0">
                  <a:moveTo>
                    <a:pt x="101" y="0"/>
                  </a:moveTo>
                  <a:cubicBezTo>
                    <a:pt x="34" y="0"/>
                    <a:pt x="1" y="267"/>
                    <a:pt x="34" y="567"/>
                  </a:cubicBezTo>
                  <a:cubicBezTo>
                    <a:pt x="34" y="901"/>
                    <a:pt x="101" y="1134"/>
                    <a:pt x="168" y="1134"/>
                  </a:cubicBezTo>
                  <a:cubicBezTo>
                    <a:pt x="234" y="1134"/>
                    <a:pt x="268" y="867"/>
                    <a:pt x="234" y="567"/>
                  </a:cubicBezTo>
                  <a:cubicBezTo>
                    <a:pt x="234" y="2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4715200" y="3130225"/>
              <a:ext cx="22550" cy="16775"/>
            </a:xfrm>
            <a:custGeom>
              <a:avLst/>
              <a:gdLst/>
              <a:ahLst/>
              <a:cxnLst/>
              <a:rect l="l" t="t" r="r" b="b"/>
              <a:pathLst>
                <a:path w="902" h="671" extrusionOk="0">
                  <a:moveTo>
                    <a:pt x="66" y="1"/>
                  </a:moveTo>
                  <a:cubicBezTo>
                    <a:pt x="25" y="1"/>
                    <a:pt x="1" y="12"/>
                    <a:pt x="1" y="32"/>
                  </a:cubicBezTo>
                  <a:cubicBezTo>
                    <a:pt x="1" y="99"/>
                    <a:pt x="167" y="199"/>
                    <a:pt x="401" y="366"/>
                  </a:cubicBezTo>
                  <a:cubicBezTo>
                    <a:pt x="614" y="518"/>
                    <a:pt x="772" y="670"/>
                    <a:pt x="823" y="670"/>
                  </a:cubicBezTo>
                  <a:cubicBezTo>
                    <a:pt x="828" y="670"/>
                    <a:pt x="832" y="669"/>
                    <a:pt x="835" y="666"/>
                  </a:cubicBezTo>
                  <a:cubicBezTo>
                    <a:pt x="901" y="666"/>
                    <a:pt x="768" y="366"/>
                    <a:pt x="501" y="199"/>
                  </a:cubicBezTo>
                  <a:cubicBezTo>
                    <a:pt x="338" y="59"/>
                    <a:pt x="159" y="1"/>
                    <a:pt x="6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5002075" y="3230950"/>
              <a:ext cx="14200" cy="17825"/>
            </a:xfrm>
            <a:custGeom>
              <a:avLst/>
              <a:gdLst/>
              <a:ahLst/>
              <a:cxnLst/>
              <a:rect l="l" t="t" r="r" b="b"/>
              <a:pathLst>
                <a:path w="568" h="713" extrusionOk="0">
                  <a:moveTo>
                    <a:pt x="512" y="1"/>
                  </a:moveTo>
                  <a:cubicBezTo>
                    <a:pt x="440" y="1"/>
                    <a:pt x="320" y="127"/>
                    <a:pt x="201" y="306"/>
                  </a:cubicBezTo>
                  <a:cubicBezTo>
                    <a:pt x="67" y="506"/>
                    <a:pt x="1" y="673"/>
                    <a:pt x="67" y="707"/>
                  </a:cubicBezTo>
                  <a:cubicBezTo>
                    <a:pt x="72" y="711"/>
                    <a:pt x="77" y="713"/>
                    <a:pt x="85" y="713"/>
                  </a:cubicBezTo>
                  <a:cubicBezTo>
                    <a:pt x="135" y="713"/>
                    <a:pt x="251" y="614"/>
                    <a:pt x="367" y="440"/>
                  </a:cubicBezTo>
                  <a:cubicBezTo>
                    <a:pt x="534" y="240"/>
                    <a:pt x="568" y="39"/>
                    <a:pt x="534" y="6"/>
                  </a:cubicBezTo>
                  <a:cubicBezTo>
                    <a:pt x="527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4836125" y="3239425"/>
              <a:ext cx="5850" cy="38400"/>
            </a:xfrm>
            <a:custGeom>
              <a:avLst/>
              <a:gdLst/>
              <a:ahLst/>
              <a:cxnLst/>
              <a:rect l="l" t="t" r="r" b="b"/>
              <a:pathLst>
                <a:path w="234" h="1536" extrusionOk="0">
                  <a:moveTo>
                    <a:pt x="101" y="1"/>
                  </a:moveTo>
                  <a:cubicBezTo>
                    <a:pt x="34" y="1"/>
                    <a:pt x="0" y="334"/>
                    <a:pt x="0" y="768"/>
                  </a:cubicBezTo>
                  <a:cubicBezTo>
                    <a:pt x="0" y="1168"/>
                    <a:pt x="34" y="1535"/>
                    <a:pt x="101" y="1535"/>
                  </a:cubicBezTo>
                  <a:cubicBezTo>
                    <a:pt x="201" y="1268"/>
                    <a:pt x="234" y="1035"/>
                    <a:pt x="201" y="768"/>
                  </a:cubicBezTo>
                  <a:cubicBezTo>
                    <a:pt x="201" y="3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4761900" y="3379000"/>
              <a:ext cx="23375" cy="1577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14" y="1"/>
                  </a:moveTo>
                  <a:cubicBezTo>
                    <a:pt x="91" y="1"/>
                    <a:pt x="75" y="7"/>
                    <a:pt x="67" y="22"/>
                  </a:cubicBezTo>
                  <a:cubicBezTo>
                    <a:pt x="1" y="55"/>
                    <a:pt x="201" y="222"/>
                    <a:pt x="434" y="389"/>
                  </a:cubicBezTo>
                  <a:cubicBezTo>
                    <a:pt x="630" y="556"/>
                    <a:pt x="802" y="630"/>
                    <a:pt x="872" y="630"/>
                  </a:cubicBezTo>
                  <a:cubicBezTo>
                    <a:pt x="886" y="630"/>
                    <a:pt x="896" y="627"/>
                    <a:pt x="901" y="622"/>
                  </a:cubicBezTo>
                  <a:cubicBezTo>
                    <a:pt x="935" y="589"/>
                    <a:pt x="801" y="389"/>
                    <a:pt x="568" y="222"/>
                  </a:cubicBezTo>
                  <a:cubicBezTo>
                    <a:pt x="384" y="91"/>
                    <a:pt x="201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4933700" y="3434500"/>
              <a:ext cx="18375" cy="9300"/>
            </a:xfrm>
            <a:custGeom>
              <a:avLst/>
              <a:gdLst/>
              <a:ahLst/>
              <a:cxnLst/>
              <a:rect l="l" t="t" r="r" b="b"/>
              <a:pathLst>
                <a:path w="735" h="372" extrusionOk="0">
                  <a:moveTo>
                    <a:pt x="643" y="0"/>
                  </a:moveTo>
                  <a:cubicBezTo>
                    <a:pt x="568" y="0"/>
                    <a:pt x="458" y="29"/>
                    <a:pt x="334" y="70"/>
                  </a:cubicBezTo>
                  <a:cubicBezTo>
                    <a:pt x="134" y="170"/>
                    <a:pt x="0" y="270"/>
                    <a:pt x="34" y="337"/>
                  </a:cubicBezTo>
                  <a:cubicBezTo>
                    <a:pt x="34" y="360"/>
                    <a:pt x="59" y="371"/>
                    <a:pt x="99" y="371"/>
                  </a:cubicBezTo>
                  <a:cubicBezTo>
                    <a:pt x="171" y="371"/>
                    <a:pt x="293" y="335"/>
                    <a:pt x="401" y="270"/>
                  </a:cubicBezTo>
                  <a:cubicBezTo>
                    <a:pt x="601" y="203"/>
                    <a:pt x="734" y="70"/>
                    <a:pt x="734" y="37"/>
                  </a:cubicBezTo>
                  <a:cubicBezTo>
                    <a:pt x="721" y="11"/>
                    <a:pt x="689" y="0"/>
                    <a:pt x="6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4817775" y="3587125"/>
              <a:ext cx="20875" cy="39275"/>
            </a:xfrm>
            <a:custGeom>
              <a:avLst/>
              <a:gdLst/>
              <a:ahLst/>
              <a:cxnLst/>
              <a:rect l="l" t="t" r="r" b="b"/>
              <a:pathLst>
                <a:path w="835" h="1571" extrusionOk="0">
                  <a:moveTo>
                    <a:pt x="77" y="0"/>
                  </a:moveTo>
                  <a:cubicBezTo>
                    <a:pt x="74" y="0"/>
                    <a:pt x="70" y="1"/>
                    <a:pt x="67" y="3"/>
                  </a:cubicBezTo>
                  <a:cubicBezTo>
                    <a:pt x="1" y="36"/>
                    <a:pt x="134" y="403"/>
                    <a:pt x="368" y="836"/>
                  </a:cubicBezTo>
                  <a:cubicBezTo>
                    <a:pt x="568" y="1270"/>
                    <a:pt x="801" y="1570"/>
                    <a:pt x="835" y="1570"/>
                  </a:cubicBezTo>
                  <a:cubicBezTo>
                    <a:pt x="801" y="1270"/>
                    <a:pt x="701" y="970"/>
                    <a:pt x="534" y="736"/>
                  </a:cubicBezTo>
                  <a:cubicBezTo>
                    <a:pt x="343" y="323"/>
                    <a:pt x="153" y="0"/>
                    <a:pt x="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5021250" y="3579600"/>
              <a:ext cx="19200" cy="28525"/>
            </a:xfrm>
            <a:custGeom>
              <a:avLst/>
              <a:gdLst/>
              <a:ahLst/>
              <a:cxnLst/>
              <a:rect l="l" t="t" r="r" b="b"/>
              <a:pathLst>
                <a:path w="768" h="1141" extrusionOk="0">
                  <a:moveTo>
                    <a:pt x="687" y="0"/>
                  </a:moveTo>
                  <a:cubicBezTo>
                    <a:pt x="609" y="0"/>
                    <a:pt x="424" y="223"/>
                    <a:pt x="268" y="504"/>
                  </a:cubicBezTo>
                  <a:cubicBezTo>
                    <a:pt x="101" y="837"/>
                    <a:pt x="1" y="1104"/>
                    <a:pt x="67" y="1137"/>
                  </a:cubicBezTo>
                  <a:cubicBezTo>
                    <a:pt x="70" y="1140"/>
                    <a:pt x="72" y="1141"/>
                    <a:pt x="76" y="1141"/>
                  </a:cubicBezTo>
                  <a:cubicBezTo>
                    <a:pt x="126" y="1141"/>
                    <a:pt x="312" y="918"/>
                    <a:pt x="468" y="637"/>
                  </a:cubicBezTo>
                  <a:cubicBezTo>
                    <a:pt x="635" y="304"/>
                    <a:pt x="768" y="37"/>
                    <a:pt x="701" y="3"/>
                  </a:cubicBezTo>
                  <a:cubicBezTo>
                    <a:pt x="697" y="1"/>
                    <a:pt x="692" y="0"/>
                    <a:pt x="6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4934525" y="3733050"/>
              <a:ext cx="11700" cy="36775"/>
            </a:xfrm>
            <a:custGeom>
              <a:avLst/>
              <a:gdLst/>
              <a:ahLst/>
              <a:cxnLst/>
              <a:rect l="l" t="t" r="r" b="b"/>
              <a:pathLst>
                <a:path w="468" h="1471" extrusionOk="0">
                  <a:moveTo>
                    <a:pt x="79" y="1"/>
                  </a:moveTo>
                  <a:cubicBezTo>
                    <a:pt x="74" y="1"/>
                    <a:pt x="71" y="1"/>
                    <a:pt x="67" y="3"/>
                  </a:cubicBezTo>
                  <a:cubicBezTo>
                    <a:pt x="1" y="36"/>
                    <a:pt x="101" y="337"/>
                    <a:pt x="167" y="737"/>
                  </a:cubicBezTo>
                  <a:cubicBezTo>
                    <a:pt x="234" y="1137"/>
                    <a:pt x="234" y="1471"/>
                    <a:pt x="301" y="1471"/>
                  </a:cubicBezTo>
                  <a:cubicBezTo>
                    <a:pt x="368" y="1471"/>
                    <a:pt x="468" y="1137"/>
                    <a:pt x="401" y="704"/>
                  </a:cubicBezTo>
                  <a:cubicBezTo>
                    <a:pt x="338" y="292"/>
                    <a:pt x="154" y="1"/>
                    <a:pt x="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4835300" y="3840575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54" y="1"/>
                  </a:moveTo>
                  <a:cubicBezTo>
                    <a:pt x="46" y="1"/>
                    <a:pt x="39" y="2"/>
                    <a:pt x="33" y="5"/>
                  </a:cubicBezTo>
                  <a:cubicBezTo>
                    <a:pt x="0" y="39"/>
                    <a:pt x="134" y="272"/>
                    <a:pt x="334" y="506"/>
                  </a:cubicBezTo>
                  <a:cubicBezTo>
                    <a:pt x="547" y="719"/>
                    <a:pt x="733" y="877"/>
                    <a:pt x="789" y="877"/>
                  </a:cubicBezTo>
                  <a:cubicBezTo>
                    <a:pt x="794" y="877"/>
                    <a:pt x="798" y="875"/>
                    <a:pt x="801" y="872"/>
                  </a:cubicBezTo>
                  <a:cubicBezTo>
                    <a:pt x="867" y="806"/>
                    <a:pt x="734" y="606"/>
                    <a:pt x="500" y="372"/>
                  </a:cubicBezTo>
                  <a:cubicBezTo>
                    <a:pt x="318" y="159"/>
                    <a:pt x="135" y="1"/>
                    <a:pt x="5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5064625" y="3875600"/>
              <a:ext cx="23375" cy="21925"/>
            </a:xfrm>
            <a:custGeom>
              <a:avLst/>
              <a:gdLst/>
              <a:ahLst/>
              <a:cxnLst/>
              <a:rect l="l" t="t" r="r" b="b"/>
              <a:pathLst>
                <a:path w="935" h="877" extrusionOk="0">
                  <a:moveTo>
                    <a:pt x="851" y="0"/>
                  </a:moveTo>
                  <a:cubicBezTo>
                    <a:pt x="787" y="0"/>
                    <a:pt x="577" y="129"/>
                    <a:pt x="367" y="339"/>
                  </a:cubicBezTo>
                  <a:cubicBezTo>
                    <a:pt x="134" y="606"/>
                    <a:pt x="0" y="806"/>
                    <a:pt x="34" y="872"/>
                  </a:cubicBezTo>
                  <a:cubicBezTo>
                    <a:pt x="37" y="875"/>
                    <a:pt x="41" y="877"/>
                    <a:pt x="47" y="877"/>
                  </a:cubicBezTo>
                  <a:cubicBezTo>
                    <a:pt x="107" y="877"/>
                    <a:pt x="321" y="719"/>
                    <a:pt x="534" y="506"/>
                  </a:cubicBezTo>
                  <a:cubicBezTo>
                    <a:pt x="768" y="272"/>
                    <a:pt x="934" y="39"/>
                    <a:pt x="868" y="5"/>
                  </a:cubicBezTo>
                  <a:cubicBezTo>
                    <a:pt x="864" y="2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943700" y="4000750"/>
              <a:ext cx="8375" cy="34275"/>
            </a:xfrm>
            <a:custGeom>
              <a:avLst/>
              <a:gdLst/>
              <a:ahLst/>
              <a:cxnLst/>
              <a:rect l="l" t="t" r="r" b="b"/>
              <a:pathLst>
                <a:path w="335" h="1371" extrusionOk="0">
                  <a:moveTo>
                    <a:pt x="257" y="0"/>
                  </a:moveTo>
                  <a:cubicBezTo>
                    <a:pt x="191" y="0"/>
                    <a:pt x="97" y="290"/>
                    <a:pt x="34" y="670"/>
                  </a:cubicBezTo>
                  <a:cubicBezTo>
                    <a:pt x="1" y="1037"/>
                    <a:pt x="1" y="1370"/>
                    <a:pt x="34" y="1370"/>
                  </a:cubicBezTo>
                  <a:cubicBezTo>
                    <a:pt x="101" y="1370"/>
                    <a:pt x="201" y="1070"/>
                    <a:pt x="267" y="703"/>
                  </a:cubicBezTo>
                  <a:cubicBezTo>
                    <a:pt x="301" y="303"/>
                    <a:pt x="334" y="3"/>
                    <a:pt x="267" y="3"/>
                  </a:cubicBezTo>
                  <a:cubicBezTo>
                    <a:pt x="264" y="1"/>
                    <a:pt x="261" y="0"/>
                    <a:pt x="25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846125" y="4074950"/>
              <a:ext cx="18375" cy="27625"/>
            </a:xfrm>
            <a:custGeom>
              <a:avLst/>
              <a:gdLst/>
              <a:ahLst/>
              <a:cxnLst/>
              <a:rect l="l" t="t" r="r" b="b"/>
              <a:pathLst>
                <a:path w="735" h="1105" extrusionOk="0">
                  <a:moveTo>
                    <a:pt x="76" y="0"/>
                  </a:moveTo>
                  <a:cubicBezTo>
                    <a:pt x="72" y="0"/>
                    <a:pt x="70" y="1"/>
                    <a:pt x="67" y="4"/>
                  </a:cubicBezTo>
                  <a:cubicBezTo>
                    <a:pt x="1" y="37"/>
                    <a:pt x="101" y="304"/>
                    <a:pt x="268" y="604"/>
                  </a:cubicBezTo>
                  <a:cubicBezTo>
                    <a:pt x="468" y="904"/>
                    <a:pt x="635" y="1104"/>
                    <a:pt x="701" y="1104"/>
                  </a:cubicBezTo>
                  <a:cubicBezTo>
                    <a:pt x="735" y="1071"/>
                    <a:pt x="668" y="804"/>
                    <a:pt x="468" y="504"/>
                  </a:cubicBezTo>
                  <a:cubicBezTo>
                    <a:pt x="312" y="223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5031275" y="4186625"/>
              <a:ext cx="29200" cy="19775"/>
            </a:xfrm>
            <a:custGeom>
              <a:avLst/>
              <a:gdLst/>
              <a:ahLst/>
              <a:cxnLst/>
              <a:rect l="l" t="t" r="r" b="b"/>
              <a:pathLst>
                <a:path w="1168" h="791" extrusionOk="0">
                  <a:moveTo>
                    <a:pt x="1110" y="0"/>
                  </a:moveTo>
                  <a:cubicBezTo>
                    <a:pt x="1026" y="0"/>
                    <a:pt x="767" y="102"/>
                    <a:pt x="534" y="307"/>
                  </a:cubicBezTo>
                  <a:cubicBezTo>
                    <a:pt x="234" y="507"/>
                    <a:pt x="0" y="740"/>
                    <a:pt x="33" y="774"/>
                  </a:cubicBezTo>
                  <a:cubicBezTo>
                    <a:pt x="39" y="785"/>
                    <a:pt x="52" y="791"/>
                    <a:pt x="71" y="791"/>
                  </a:cubicBezTo>
                  <a:cubicBezTo>
                    <a:pt x="161" y="791"/>
                    <a:pt x="386" y="666"/>
                    <a:pt x="634" y="473"/>
                  </a:cubicBezTo>
                  <a:cubicBezTo>
                    <a:pt x="934" y="273"/>
                    <a:pt x="1168" y="40"/>
                    <a:pt x="1134" y="6"/>
                  </a:cubicBezTo>
                  <a:cubicBezTo>
                    <a:pt x="1130" y="2"/>
                    <a:pt x="1122" y="0"/>
                    <a:pt x="11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4894500" y="4257650"/>
              <a:ext cx="9200" cy="39225"/>
            </a:xfrm>
            <a:custGeom>
              <a:avLst/>
              <a:gdLst/>
              <a:ahLst/>
              <a:cxnLst/>
              <a:rect l="l" t="t" r="r" b="b"/>
              <a:pathLst>
                <a:path w="368" h="1569" extrusionOk="0">
                  <a:moveTo>
                    <a:pt x="201" y="1"/>
                  </a:moveTo>
                  <a:cubicBezTo>
                    <a:pt x="134" y="34"/>
                    <a:pt x="167" y="368"/>
                    <a:pt x="134" y="768"/>
                  </a:cubicBezTo>
                  <a:cubicBezTo>
                    <a:pt x="67" y="1202"/>
                    <a:pt x="0" y="1535"/>
                    <a:pt x="67" y="1569"/>
                  </a:cubicBezTo>
                  <a:cubicBezTo>
                    <a:pt x="134" y="1569"/>
                    <a:pt x="301" y="1235"/>
                    <a:pt x="334" y="801"/>
                  </a:cubicBezTo>
                  <a:cubicBezTo>
                    <a:pt x="367" y="368"/>
                    <a:pt x="267" y="1"/>
                    <a:pt x="2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944525" y="4434350"/>
              <a:ext cx="18375" cy="20250"/>
            </a:xfrm>
            <a:custGeom>
              <a:avLst/>
              <a:gdLst/>
              <a:ahLst/>
              <a:cxnLst/>
              <a:rect l="l" t="t" r="r" b="b"/>
              <a:pathLst>
                <a:path w="735" h="810" extrusionOk="0">
                  <a:moveTo>
                    <a:pt x="79" y="0"/>
                  </a:moveTo>
                  <a:cubicBezTo>
                    <a:pt x="74" y="0"/>
                    <a:pt x="71" y="2"/>
                    <a:pt x="68" y="4"/>
                  </a:cubicBezTo>
                  <a:cubicBezTo>
                    <a:pt x="1" y="71"/>
                    <a:pt x="101" y="271"/>
                    <a:pt x="268" y="471"/>
                  </a:cubicBezTo>
                  <a:cubicBezTo>
                    <a:pt x="420" y="654"/>
                    <a:pt x="600" y="809"/>
                    <a:pt x="656" y="809"/>
                  </a:cubicBezTo>
                  <a:cubicBezTo>
                    <a:pt x="661" y="809"/>
                    <a:pt x="665" y="808"/>
                    <a:pt x="668" y="805"/>
                  </a:cubicBezTo>
                  <a:cubicBezTo>
                    <a:pt x="735" y="738"/>
                    <a:pt x="635" y="538"/>
                    <a:pt x="435" y="338"/>
                  </a:cubicBezTo>
                  <a:cubicBezTo>
                    <a:pt x="282" y="155"/>
                    <a:pt x="130" y="0"/>
                    <a:pt x="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4867825" y="4528625"/>
              <a:ext cx="23375" cy="31025"/>
            </a:xfrm>
            <a:custGeom>
              <a:avLst/>
              <a:gdLst/>
              <a:ahLst/>
              <a:cxnLst/>
              <a:rect l="l" t="t" r="r" b="b"/>
              <a:pathLst>
                <a:path w="935" h="1241" extrusionOk="0">
                  <a:moveTo>
                    <a:pt x="46" y="0"/>
                  </a:moveTo>
                  <a:cubicBezTo>
                    <a:pt x="42" y="0"/>
                    <a:pt x="37" y="1"/>
                    <a:pt x="33" y="3"/>
                  </a:cubicBezTo>
                  <a:cubicBezTo>
                    <a:pt x="0" y="36"/>
                    <a:pt x="133" y="336"/>
                    <a:pt x="367" y="703"/>
                  </a:cubicBezTo>
                  <a:cubicBezTo>
                    <a:pt x="586" y="1016"/>
                    <a:pt x="804" y="1240"/>
                    <a:pt x="886" y="1240"/>
                  </a:cubicBezTo>
                  <a:cubicBezTo>
                    <a:pt x="892" y="1240"/>
                    <a:pt x="896" y="1239"/>
                    <a:pt x="901" y="1237"/>
                  </a:cubicBezTo>
                  <a:cubicBezTo>
                    <a:pt x="934" y="1204"/>
                    <a:pt x="801" y="904"/>
                    <a:pt x="567" y="570"/>
                  </a:cubicBezTo>
                  <a:cubicBezTo>
                    <a:pt x="347" y="255"/>
                    <a:pt x="127" y="0"/>
                    <a:pt x="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5084625" y="4411800"/>
              <a:ext cx="8375" cy="15300"/>
            </a:xfrm>
            <a:custGeom>
              <a:avLst/>
              <a:gdLst/>
              <a:ahLst/>
              <a:cxnLst/>
              <a:rect l="l" t="t" r="r" b="b"/>
              <a:pathLst>
                <a:path w="335" h="612" extrusionOk="0">
                  <a:moveTo>
                    <a:pt x="278" y="1"/>
                  </a:moveTo>
                  <a:cubicBezTo>
                    <a:pt x="208" y="1"/>
                    <a:pt x="98" y="123"/>
                    <a:pt x="68" y="273"/>
                  </a:cubicBezTo>
                  <a:cubicBezTo>
                    <a:pt x="1" y="439"/>
                    <a:pt x="1" y="606"/>
                    <a:pt x="68" y="606"/>
                  </a:cubicBezTo>
                  <a:cubicBezTo>
                    <a:pt x="75" y="610"/>
                    <a:pt x="82" y="611"/>
                    <a:pt x="90" y="611"/>
                  </a:cubicBezTo>
                  <a:cubicBezTo>
                    <a:pt x="155" y="611"/>
                    <a:pt x="241" y="489"/>
                    <a:pt x="301" y="339"/>
                  </a:cubicBezTo>
                  <a:cubicBezTo>
                    <a:pt x="334" y="173"/>
                    <a:pt x="334" y="6"/>
                    <a:pt x="301" y="6"/>
                  </a:cubicBezTo>
                  <a:cubicBezTo>
                    <a:pt x="294" y="2"/>
                    <a:pt x="286" y="1"/>
                    <a:pt x="2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4998750" y="4644550"/>
              <a:ext cx="11625" cy="34325"/>
            </a:xfrm>
            <a:custGeom>
              <a:avLst/>
              <a:gdLst/>
              <a:ahLst/>
              <a:cxnLst/>
              <a:rect l="l" t="t" r="r" b="b"/>
              <a:pathLst>
                <a:path w="465" h="1373" extrusionOk="0">
                  <a:moveTo>
                    <a:pt x="342" y="0"/>
                  </a:moveTo>
                  <a:cubicBezTo>
                    <a:pt x="339" y="0"/>
                    <a:pt x="337" y="1"/>
                    <a:pt x="334" y="3"/>
                  </a:cubicBezTo>
                  <a:cubicBezTo>
                    <a:pt x="300" y="3"/>
                    <a:pt x="267" y="303"/>
                    <a:pt x="167" y="670"/>
                  </a:cubicBezTo>
                  <a:cubicBezTo>
                    <a:pt x="100" y="1037"/>
                    <a:pt x="0" y="1337"/>
                    <a:pt x="33" y="1370"/>
                  </a:cubicBezTo>
                  <a:cubicBezTo>
                    <a:pt x="37" y="1372"/>
                    <a:pt x="41" y="1373"/>
                    <a:pt x="46" y="1373"/>
                  </a:cubicBezTo>
                  <a:cubicBezTo>
                    <a:pt x="122" y="1373"/>
                    <a:pt x="306" y="1114"/>
                    <a:pt x="400" y="736"/>
                  </a:cubicBezTo>
                  <a:cubicBezTo>
                    <a:pt x="464" y="353"/>
                    <a:pt x="406" y="0"/>
                    <a:pt x="3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5044600" y="3046675"/>
              <a:ext cx="13375" cy="21100"/>
            </a:xfrm>
            <a:custGeom>
              <a:avLst/>
              <a:gdLst/>
              <a:ahLst/>
              <a:cxnLst/>
              <a:rect l="l" t="t" r="r" b="b"/>
              <a:pathLst>
                <a:path w="535" h="844" extrusionOk="0">
                  <a:moveTo>
                    <a:pt x="78" y="1"/>
                  </a:moveTo>
                  <a:cubicBezTo>
                    <a:pt x="74" y="1"/>
                    <a:pt x="70" y="2"/>
                    <a:pt x="67" y="5"/>
                  </a:cubicBezTo>
                  <a:cubicBezTo>
                    <a:pt x="1" y="38"/>
                    <a:pt x="67" y="239"/>
                    <a:pt x="168" y="472"/>
                  </a:cubicBezTo>
                  <a:cubicBezTo>
                    <a:pt x="259" y="686"/>
                    <a:pt x="378" y="843"/>
                    <a:pt x="449" y="843"/>
                  </a:cubicBezTo>
                  <a:cubicBezTo>
                    <a:pt x="456" y="843"/>
                    <a:pt x="462" y="842"/>
                    <a:pt x="468" y="839"/>
                  </a:cubicBezTo>
                  <a:cubicBezTo>
                    <a:pt x="534" y="806"/>
                    <a:pt x="468" y="606"/>
                    <a:pt x="368" y="372"/>
                  </a:cubicBezTo>
                  <a:cubicBezTo>
                    <a:pt x="246" y="159"/>
                    <a:pt x="124" y="1"/>
                    <a:pt x="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4881150" y="2742925"/>
              <a:ext cx="31725" cy="31250"/>
            </a:xfrm>
            <a:custGeom>
              <a:avLst/>
              <a:gdLst/>
              <a:ahLst/>
              <a:cxnLst/>
              <a:rect l="l" t="t" r="r" b="b"/>
              <a:pathLst>
                <a:path w="1269" h="1250" extrusionOk="0">
                  <a:moveTo>
                    <a:pt x="1195" y="0"/>
                  </a:moveTo>
                  <a:cubicBezTo>
                    <a:pt x="1075" y="0"/>
                    <a:pt x="763" y="190"/>
                    <a:pt x="501" y="480"/>
                  </a:cubicBezTo>
                  <a:cubicBezTo>
                    <a:pt x="168" y="814"/>
                    <a:pt x="1" y="1214"/>
                    <a:pt x="67" y="1247"/>
                  </a:cubicBezTo>
                  <a:cubicBezTo>
                    <a:pt x="71" y="1249"/>
                    <a:pt x="74" y="1250"/>
                    <a:pt x="78" y="1250"/>
                  </a:cubicBezTo>
                  <a:cubicBezTo>
                    <a:pt x="153" y="1250"/>
                    <a:pt x="348" y="933"/>
                    <a:pt x="635" y="647"/>
                  </a:cubicBezTo>
                  <a:cubicBezTo>
                    <a:pt x="968" y="313"/>
                    <a:pt x="1268" y="80"/>
                    <a:pt x="1235" y="13"/>
                  </a:cubicBezTo>
                  <a:cubicBezTo>
                    <a:pt x="1226" y="4"/>
                    <a:pt x="1213" y="0"/>
                    <a:pt x="11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5025425" y="2712900"/>
              <a:ext cx="15875" cy="27025"/>
            </a:xfrm>
            <a:custGeom>
              <a:avLst/>
              <a:gdLst/>
              <a:ahLst/>
              <a:cxnLst/>
              <a:rect l="l" t="t" r="r" b="b"/>
              <a:pathLst>
                <a:path w="635" h="1081" extrusionOk="0">
                  <a:moveTo>
                    <a:pt x="90" y="0"/>
                  </a:moveTo>
                  <a:cubicBezTo>
                    <a:pt x="79" y="0"/>
                    <a:pt x="72" y="5"/>
                    <a:pt x="67" y="13"/>
                  </a:cubicBezTo>
                  <a:cubicBezTo>
                    <a:pt x="1" y="47"/>
                    <a:pt x="134" y="280"/>
                    <a:pt x="301" y="547"/>
                  </a:cubicBezTo>
                  <a:cubicBezTo>
                    <a:pt x="434" y="847"/>
                    <a:pt x="534" y="1081"/>
                    <a:pt x="601" y="1081"/>
                  </a:cubicBezTo>
                  <a:cubicBezTo>
                    <a:pt x="634" y="1047"/>
                    <a:pt x="601" y="780"/>
                    <a:pt x="468" y="447"/>
                  </a:cubicBezTo>
                  <a:cubicBezTo>
                    <a:pt x="352" y="186"/>
                    <a:pt x="160" y="0"/>
                    <a:pt x="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4637650" y="2816550"/>
              <a:ext cx="14200" cy="28525"/>
            </a:xfrm>
            <a:custGeom>
              <a:avLst/>
              <a:gdLst/>
              <a:ahLst/>
              <a:cxnLst/>
              <a:rect l="l" t="t" r="r" b="b"/>
              <a:pathLst>
                <a:path w="568" h="1141" extrusionOk="0">
                  <a:moveTo>
                    <a:pt x="487" y="0"/>
                  </a:moveTo>
                  <a:cubicBezTo>
                    <a:pt x="417" y="0"/>
                    <a:pt x="292" y="225"/>
                    <a:pt x="167" y="537"/>
                  </a:cubicBezTo>
                  <a:cubicBezTo>
                    <a:pt x="34" y="837"/>
                    <a:pt x="0" y="1138"/>
                    <a:pt x="34" y="1138"/>
                  </a:cubicBezTo>
                  <a:cubicBezTo>
                    <a:pt x="40" y="1140"/>
                    <a:pt x="47" y="1141"/>
                    <a:pt x="53" y="1141"/>
                  </a:cubicBezTo>
                  <a:cubicBezTo>
                    <a:pt x="147" y="1141"/>
                    <a:pt x="242" y="916"/>
                    <a:pt x="367" y="604"/>
                  </a:cubicBezTo>
                  <a:cubicBezTo>
                    <a:pt x="501" y="304"/>
                    <a:pt x="568" y="37"/>
                    <a:pt x="501" y="4"/>
                  </a:cubicBezTo>
                  <a:cubicBezTo>
                    <a:pt x="497" y="1"/>
                    <a:pt x="492" y="0"/>
                    <a:pt x="4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4628475" y="2983275"/>
              <a:ext cx="24200" cy="19775"/>
            </a:xfrm>
            <a:custGeom>
              <a:avLst/>
              <a:gdLst/>
              <a:ahLst/>
              <a:cxnLst/>
              <a:rect l="l" t="t" r="r" b="b"/>
              <a:pathLst>
                <a:path w="968" h="791" extrusionOk="0">
                  <a:moveTo>
                    <a:pt x="18" y="1"/>
                  </a:moveTo>
                  <a:cubicBezTo>
                    <a:pt x="10" y="1"/>
                    <a:pt x="4" y="3"/>
                    <a:pt x="1" y="6"/>
                  </a:cubicBezTo>
                  <a:cubicBezTo>
                    <a:pt x="1" y="73"/>
                    <a:pt x="134" y="273"/>
                    <a:pt x="401" y="473"/>
                  </a:cubicBezTo>
                  <a:cubicBezTo>
                    <a:pt x="621" y="666"/>
                    <a:pt x="819" y="790"/>
                    <a:pt x="900" y="790"/>
                  </a:cubicBezTo>
                  <a:cubicBezTo>
                    <a:pt x="917" y="790"/>
                    <a:pt x="929" y="785"/>
                    <a:pt x="935" y="773"/>
                  </a:cubicBezTo>
                  <a:cubicBezTo>
                    <a:pt x="968" y="740"/>
                    <a:pt x="801" y="540"/>
                    <a:pt x="534" y="306"/>
                  </a:cubicBezTo>
                  <a:cubicBezTo>
                    <a:pt x="325" y="127"/>
                    <a:pt x="89" y="1"/>
                    <a:pt x="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4906175" y="2598975"/>
              <a:ext cx="10025" cy="19200"/>
            </a:xfrm>
            <a:custGeom>
              <a:avLst/>
              <a:gdLst/>
              <a:ahLst/>
              <a:cxnLst/>
              <a:rect l="l" t="t" r="r" b="b"/>
              <a:pathLst>
                <a:path w="401" h="768" extrusionOk="0">
                  <a:moveTo>
                    <a:pt x="67" y="0"/>
                  </a:moveTo>
                  <a:cubicBezTo>
                    <a:pt x="0" y="0"/>
                    <a:pt x="34" y="200"/>
                    <a:pt x="101" y="434"/>
                  </a:cubicBezTo>
                  <a:cubicBezTo>
                    <a:pt x="201" y="634"/>
                    <a:pt x="301" y="767"/>
                    <a:pt x="367" y="767"/>
                  </a:cubicBezTo>
                  <a:cubicBezTo>
                    <a:pt x="401" y="767"/>
                    <a:pt x="401" y="567"/>
                    <a:pt x="301" y="367"/>
                  </a:cubicBezTo>
                  <a:cubicBezTo>
                    <a:pt x="234" y="1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5165525" y="2668175"/>
              <a:ext cx="8375" cy="26800"/>
            </a:xfrm>
            <a:custGeom>
              <a:avLst/>
              <a:gdLst/>
              <a:ahLst/>
              <a:cxnLst/>
              <a:rect l="l" t="t" r="r" b="b"/>
              <a:pathLst>
                <a:path w="335" h="1072" extrusionOk="0">
                  <a:moveTo>
                    <a:pt x="301" y="1"/>
                  </a:moveTo>
                  <a:cubicBezTo>
                    <a:pt x="234" y="1"/>
                    <a:pt x="134" y="234"/>
                    <a:pt x="67" y="535"/>
                  </a:cubicBezTo>
                  <a:cubicBezTo>
                    <a:pt x="34" y="835"/>
                    <a:pt x="1" y="1068"/>
                    <a:pt x="67" y="1068"/>
                  </a:cubicBezTo>
                  <a:cubicBezTo>
                    <a:pt x="72" y="1070"/>
                    <a:pt x="76" y="1072"/>
                    <a:pt x="80" y="1072"/>
                  </a:cubicBezTo>
                  <a:cubicBezTo>
                    <a:pt x="147" y="1072"/>
                    <a:pt x="238" y="849"/>
                    <a:pt x="301" y="568"/>
                  </a:cubicBezTo>
                  <a:cubicBezTo>
                    <a:pt x="334" y="268"/>
                    <a:pt x="334" y="34"/>
                    <a:pt x="3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5225575" y="2781525"/>
              <a:ext cx="15875" cy="32700"/>
            </a:xfrm>
            <a:custGeom>
              <a:avLst/>
              <a:gdLst/>
              <a:ahLst/>
              <a:cxnLst/>
              <a:rect l="l" t="t" r="r" b="b"/>
              <a:pathLst>
                <a:path w="635" h="1308" extrusionOk="0">
                  <a:moveTo>
                    <a:pt x="561" y="1"/>
                  </a:moveTo>
                  <a:cubicBezTo>
                    <a:pt x="517" y="1"/>
                    <a:pt x="359" y="287"/>
                    <a:pt x="200" y="604"/>
                  </a:cubicBezTo>
                  <a:cubicBezTo>
                    <a:pt x="67" y="971"/>
                    <a:pt x="0" y="1304"/>
                    <a:pt x="34" y="1304"/>
                  </a:cubicBezTo>
                  <a:cubicBezTo>
                    <a:pt x="37" y="1306"/>
                    <a:pt x="41" y="1307"/>
                    <a:pt x="46" y="1307"/>
                  </a:cubicBezTo>
                  <a:cubicBezTo>
                    <a:pt x="116" y="1307"/>
                    <a:pt x="243" y="1050"/>
                    <a:pt x="401" y="704"/>
                  </a:cubicBezTo>
                  <a:cubicBezTo>
                    <a:pt x="567" y="337"/>
                    <a:pt x="634" y="37"/>
                    <a:pt x="567" y="3"/>
                  </a:cubicBezTo>
                  <a:cubicBezTo>
                    <a:pt x="566" y="2"/>
                    <a:pt x="564" y="1"/>
                    <a:pt x="56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5165525" y="2875775"/>
              <a:ext cx="20050" cy="35100"/>
            </a:xfrm>
            <a:custGeom>
              <a:avLst/>
              <a:gdLst/>
              <a:ahLst/>
              <a:cxnLst/>
              <a:rect l="l" t="t" r="r" b="b"/>
              <a:pathLst>
                <a:path w="802" h="1404" extrusionOk="0">
                  <a:moveTo>
                    <a:pt x="74" y="0"/>
                  </a:moveTo>
                  <a:cubicBezTo>
                    <a:pt x="71" y="0"/>
                    <a:pt x="69" y="1"/>
                    <a:pt x="67" y="3"/>
                  </a:cubicBezTo>
                  <a:cubicBezTo>
                    <a:pt x="1" y="36"/>
                    <a:pt x="101" y="370"/>
                    <a:pt x="301" y="737"/>
                  </a:cubicBezTo>
                  <a:cubicBezTo>
                    <a:pt x="501" y="1137"/>
                    <a:pt x="701" y="1404"/>
                    <a:pt x="768" y="1404"/>
                  </a:cubicBezTo>
                  <a:cubicBezTo>
                    <a:pt x="801" y="1371"/>
                    <a:pt x="701" y="1037"/>
                    <a:pt x="501" y="637"/>
                  </a:cubicBezTo>
                  <a:cubicBezTo>
                    <a:pt x="311" y="288"/>
                    <a:pt x="121" y="0"/>
                    <a:pt x="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5273100" y="2981650"/>
              <a:ext cx="12525" cy="25125"/>
            </a:xfrm>
            <a:custGeom>
              <a:avLst/>
              <a:gdLst/>
              <a:ahLst/>
              <a:cxnLst/>
              <a:rect l="l" t="t" r="r" b="b"/>
              <a:pathLst>
                <a:path w="501" h="1005" extrusionOk="0">
                  <a:moveTo>
                    <a:pt x="425" y="1"/>
                  </a:moveTo>
                  <a:cubicBezTo>
                    <a:pt x="377" y="1"/>
                    <a:pt x="229" y="193"/>
                    <a:pt x="167" y="471"/>
                  </a:cubicBezTo>
                  <a:cubicBezTo>
                    <a:pt x="67" y="738"/>
                    <a:pt x="1" y="972"/>
                    <a:pt x="67" y="1005"/>
                  </a:cubicBezTo>
                  <a:cubicBezTo>
                    <a:pt x="134" y="1005"/>
                    <a:pt x="267" y="805"/>
                    <a:pt x="368" y="538"/>
                  </a:cubicBezTo>
                  <a:cubicBezTo>
                    <a:pt x="434" y="271"/>
                    <a:pt x="501" y="4"/>
                    <a:pt x="434" y="4"/>
                  </a:cubicBezTo>
                  <a:cubicBezTo>
                    <a:pt x="432" y="2"/>
                    <a:pt x="429" y="1"/>
                    <a:pt x="4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5183050" y="3085025"/>
              <a:ext cx="12525" cy="16125"/>
            </a:xfrm>
            <a:custGeom>
              <a:avLst/>
              <a:gdLst/>
              <a:ahLst/>
              <a:cxnLst/>
              <a:rect l="l" t="t" r="r" b="b"/>
              <a:pathLst>
                <a:path w="501" h="645" extrusionOk="0">
                  <a:moveTo>
                    <a:pt x="80" y="0"/>
                  </a:moveTo>
                  <a:cubicBezTo>
                    <a:pt x="75" y="0"/>
                    <a:pt x="70" y="2"/>
                    <a:pt x="67" y="6"/>
                  </a:cubicBezTo>
                  <a:cubicBezTo>
                    <a:pt x="0" y="39"/>
                    <a:pt x="33" y="206"/>
                    <a:pt x="167" y="372"/>
                  </a:cubicBezTo>
                  <a:cubicBezTo>
                    <a:pt x="256" y="522"/>
                    <a:pt x="373" y="644"/>
                    <a:pt x="420" y="644"/>
                  </a:cubicBezTo>
                  <a:cubicBezTo>
                    <a:pt x="426" y="644"/>
                    <a:pt x="430" y="643"/>
                    <a:pt x="434" y="639"/>
                  </a:cubicBezTo>
                  <a:cubicBezTo>
                    <a:pt x="500" y="606"/>
                    <a:pt x="434" y="439"/>
                    <a:pt x="334" y="272"/>
                  </a:cubicBezTo>
                  <a:cubicBezTo>
                    <a:pt x="244" y="123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5184700" y="3267700"/>
              <a:ext cx="27550" cy="27725"/>
            </a:xfrm>
            <a:custGeom>
              <a:avLst/>
              <a:gdLst/>
              <a:ahLst/>
              <a:cxnLst/>
              <a:rect l="l" t="t" r="r" b="b"/>
              <a:pathLst>
                <a:path w="1102" h="1109" extrusionOk="0">
                  <a:moveTo>
                    <a:pt x="78" y="0"/>
                  </a:moveTo>
                  <a:cubicBezTo>
                    <a:pt x="74" y="0"/>
                    <a:pt x="70" y="1"/>
                    <a:pt x="67" y="4"/>
                  </a:cubicBezTo>
                  <a:cubicBezTo>
                    <a:pt x="1" y="70"/>
                    <a:pt x="201" y="337"/>
                    <a:pt x="468" y="638"/>
                  </a:cubicBezTo>
                  <a:cubicBezTo>
                    <a:pt x="746" y="916"/>
                    <a:pt x="967" y="1108"/>
                    <a:pt x="1051" y="1108"/>
                  </a:cubicBezTo>
                  <a:cubicBezTo>
                    <a:pt x="1058" y="1108"/>
                    <a:pt x="1063" y="1107"/>
                    <a:pt x="1068" y="1105"/>
                  </a:cubicBezTo>
                  <a:cubicBezTo>
                    <a:pt x="1102" y="1038"/>
                    <a:pt x="901" y="771"/>
                    <a:pt x="635" y="471"/>
                  </a:cubicBezTo>
                  <a:cubicBezTo>
                    <a:pt x="387" y="192"/>
                    <a:pt x="140" y="0"/>
                    <a:pt x="7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5294775" y="3156575"/>
              <a:ext cx="23375" cy="27100"/>
            </a:xfrm>
            <a:custGeom>
              <a:avLst/>
              <a:gdLst/>
              <a:ahLst/>
              <a:cxnLst/>
              <a:rect l="l" t="t" r="r" b="b"/>
              <a:pathLst>
                <a:path w="935" h="1084" extrusionOk="0">
                  <a:moveTo>
                    <a:pt x="63" y="1"/>
                  </a:moveTo>
                  <a:cubicBezTo>
                    <a:pt x="52" y="1"/>
                    <a:pt x="42" y="4"/>
                    <a:pt x="34" y="12"/>
                  </a:cubicBezTo>
                  <a:cubicBezTo>
                    <a:pt x="1" y="46"/>
                    <a:pt x="134" y="312"/>
                    <a:pt x="368" y="613"/>
                  </a:cubicBezTo>
                  <a:cubicBezTo>
                    <a:pt x="584" y="891"/>
                    <a:pt x="801" y="1083"/>
                    <a:pt x="884" y="1083"/>
                  </a:cubicBezTo>
                  <a:cubicBezTo>
                    <a:pt x="891" y="1083"/>
                    <a:pt x="897" y="1082"/>
                    <a:pt x="902" y="1080"/>
                  </a:cubicBezTo>
                  <a:cubicBezTo>
                    <a:pt x="935" y="1046"/>
                    <a:pt x="768" y="779"/>
                    <a:pt x="535" y="479"/>
                  </a:cubicBezTo>
                  <a:cubicBezTo>
                    <a:pt x="328" y="214"/>
                    <a:pt x="148" y="1"/>
                    <a:pt x="6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5374000" y="3304475"/>
              <a:ext cx="18375" cy="32625"/>
            </a:xfrm>
            <a:custGeom>
              <a:avLst/>
              <a:gdLst/>
              <a:ahLst/>
              <a:cxnLst/>
              <a:rect l="l" t="t" r="r" b="b"/>
              <a:pathLst>
                <a:path w="735" h="1305" extrusionOk="0">
                  <a:moveTo>
                    <a:pt x="668" y="0"/>
                  </a:moveTo>
                  <a:cubicBezTo>
                    <a:pt x="601" y="0"/>
                    <a:pt x="434" y="267"/>
                    <a:pt x="268" y="634"/>
                  </a:cubicBezTo>
                  <a:cubicBezTo>
                    <a:pt x="68" y="968"/>
                    <a:pt x="1" y="1301"/>
                    <a:pt x="34" y="1301"/>
                  </a:cubicBezTo>
                  <a:cubicBezTo>
                    <a:pt x="38" y="1303"/>
                    <a:pt x="42" y="1304"/>
                    <a:pt x="47" y="1304"/>
                  </a:cubicBezTo>
                  <a:cubicBezTo>
                    <a:pt x="123" y="1304"/>
                    <a:pt x="311" y="1047"/>
                    <a:pt x="468" y="701"/>
                  </a:cubicBezTo>
                  <a:cubicBezTo>
                    <a:pt x="635" y="367"/>
                    <a:pt x="735" y="34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225575" y="3440750"/>
              <a:ext cx="27550" cy="23100"/>
            </a:xfrm>
            <a:custGeom>
              <a:avLst/>
              <a:gdLst/>
              <a:ahLst/>
              <a:cxnLst/>
              <a:rect l="l" t="t" r="r" b="b"/>
              <a:pathLst>
                <a:path w="1102" h="924" extrusionOk="0">
                  <a:moveTo>
                    <a:pt x="84" y="0"/>
                  </a:moveTo>
                  <a:cubicBezTo>
                    <a:pt x="58" y="0"/>
                    <a:pt x="40" y="7"/>
                    <a:pt x="34" y="20"/>
                  </a:cubicBezTo>
                  <a:cubicBezTo>
                    <a:pt x="0" y="87"/>
                    <a:pt x="267" y="254"/>
                    <a:pt x="534" y="487"/>
                  </a:cubicBezTo>
                  <a:cubicBezTo>
                    <a:pt x="784" y="705"/>
                    <a:pt x="975" y="924"/>
                    <a:pt x="1026" y="924"/>
                  </a:cubicBezTo>
                  <a:cubicBezTo>
                    <a:pt x="1029" y="924"/>
                    <a:pt x="1032" y="923"/>
                    <a:pt x="1034" y="921"/>
                  </a:cubicBezTo>
                  <a:cubicBezTo>
                    <a:pt x="1101" y="887"/>
                    <a:pt x="968" y="587"/>
                    <a:pt x="667" y="320"/>
                  </a:cubicBezTo>
                  <a:cubicBezTo>
                    <a:pt x="427" y="107"/>
                    <a:pt x="187" y="0"/>
                    <a:pt x="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5236400" y="3592175"/>
              <a:ext cx="22550" cy="5025"/>
            </a:xfrm>
            <a:custGeom>
              <a:avLst/>
              <a:gdLst/>
              <a:ahLst/>
              <a:cxnLst/>
              <a:rect l="l" t="t" r="r" b="b"/>
              <a:pathLst>
                <a:path w="902" h="201" extrusionOk="0">
                  <a:moveTo>
                    <a:pt x="468" y="1"/>
                  </a:moveTo>
                  <a:cubicBezTo>
                    <a:pt x="201" y="1"/>
                    <a:pt x="1" y="34"/>
                    <a:pt x="1" y="101"/>
                  </a:cubicBezTo>
                  <a:cubicBezTo>
                    <a:pt x="1" y="167"/>
                    <a:pt x="201" y="201"/>
                    <a:pt x="468" y="201"/>
                  </a:cubicBezTo>
                  <a:cubicBezTo>
                    <a:pt x="701" y="201"/>
                    <a:pt x="902" y="167"/>
                    <a:pt x="902" y="101"/>
                  </a:cubicBezTo>
                  <a:cubicBezTo>
                    <a:pt x="902" y="34"/>
                    <a:pt x="701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5384850" y="3527125"/>
              <a:ext cx="12525" cy="30975"/>
            </a:xfrm>
            <a:custGeom>
              <a:avLst/>
              <a:gdLst/>
              <a:ahLst/>
              <a:cxnLst/>
              <a:rect l="l" t="t" r="r" b="b"/>
              <a:pathLst>
                <a:path w="501" h="1239" extrusionOk="0">
                  <a:moveTo>
                    <a:pt x="367" y="1"/>
                  </a:moveTo>
                  <a:cubicBezTo>
                    <a:pt x="301" y="34"/>
                    <a:pt x="267" y="301"/>
                    <a:pt x="201" y="635"/>
                  </a:cubicBezTo>
                  <a:cubicBezTo>
                    <a:pt x="101" y="968"/>
                    <a:pt x="0" y="1202"/>
                    <a:pt x="67" y="1235"/>
                  </a:cubicBezTo>
                  <a:cubicBezTo>
                    <a:pt x="69" y="1237"/>
                    <a:pt x="72" y="1238"/>
                    <a:pt x="76" y="1238"/>
                  </a:cubicBezTo>
                  <a:cubicBezTo>
                    <a:pt x="126" y="1238"/>
                    <a:pt x="307" y="1012"/>
                    <a:pt x="401" y="668"/>
                  </a:cubicBezTo>
                  <a:cubicBezTo>
                    <a:pt x="501" y="301"/>
                    <a:pt x="434" y="1"/>
                    <a:pt x="3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5499100" y="3567925"/>
              <a:ext cx="14200" cy="34350"/>
            </a:xfrm>
            <a:custGeom>
              <a:avLst/>
              <a:gdLst/>
              <a:ahLst/>
              <a:cxnLst/>
              <a:rect l="l" t="t" r="r" b="b"/>
              <a:pathLst>
                <a:path w="568" h="1374" extrusionOk="0">
                  <a:moveTo>
                    <a:pt x="45" y="1"/>
                  </a:moveTo>
                  <a:cubicBezTo>
                    <a:pt x="41" y="1"/>
                    <a:pt x="37" y="2"/>
                    <a:pt x="34" y="3"/>
                  </a:cubicBezTo>
                  <a:cubicBezTo>
                    <a:pt x="0" y="3"/>
                    <a:pt x="34" y="337"/>
                    <a:pt x="167" y="704"/>
                  </a:cubicBezTo>
                  <a:cubicBezTo>
                    <a:pt x="294" y="1084"/>
                    <a:pt x="451" y="1374"/>
                    <a:pt x="523" y="1374"/>
                  </a:cubicBezTo>
                  <a:cubicBezTo>
                    <a:pt x="527" y="1374"/>
                    <a:pt x="531" y="1373"/>
                    <a:pt x="534" y="1371"/>
                  </a:cubicBezTo>
                  <a:cubicBezTo>
                    <a:pt x="567" y="1338"/>
                    <a:pt x="534" y="1037"/>
                    <a:pt x="401" y="637"/>
                  </a:cubicBezTo>
                  <a:cubicBezTo>
                    <a:pt x="274" y="289"/>
                    <a:pt x="117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5490750" y="3744725"/>
              <a:ext cx="21725" cy="36850"/>
            </a:xfrm>
            <a:custGeom>
              <a:avLst/>
              <a:gdLst/>
              <a:ahLst/>
              <a:cxnLst/>
              <a:rect l="l" t="t" r="r" b="b"/>
              <a:pathLst>
                <a:path w="869" h="1474" extrusionOk="0">
                  <a:moveTo>
                    <a:pt x="823" y="1"/>
                  </a:moveTo>
                  <a:cubicBezTo>
                    <a:pt x="744" y="1"/>
                    <a:pt x="524" y="290"/>
                    <a:pt x="334" y="670"/>
                  </a:cubicBezTo>
                  <a:cubicBezTo>
                    <a:pt x="134" y="1104"/>
                    <a:pt x="1" y="1437"/>
                    <a:pt x="68" y="1471"/>
                  </a:cubicBezTo>
                  <a:cubicBezTo>
                    <a:pt x="69" y="1472"/>
                    <a:pt x="71" y="1473"/>
                    <a:pt x="73" y="1473"/>
                  </a:cubicBezTo>
                  <a:cubicBezTo>
                    <a:pt x="122" y="1473"/>
                    <a:pt x="344" y="1152"/>
                    <a:pt x="535" y="770"/>
                  </a:cubicBezTo>
                  <a:cubicBezTo>
                    <a:pt x="735" y="370"/>
                    <a:pt x="868" y="36"/>
                    <a:pt x="835" y="3"/>
                  </a:cubicBezTo>
                  <a:cubicBezTo>
                    <a:pt x="831" y="1"/>
                    <a:pt x="828" y="1"/>
                    <a:pt x="8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5361500" y="3852300"/>
              <a:ext cx="16700" cy="34350"/>
            </a:xfrm>
            <a:custGeom>
              <a:avLst/>
              <a:gdLst/>
              <a:ahLst/>
              <a:cxnLst/>
              <a:rect l="l" t="t" r="r" b="b"/>
              <a:pathLst>
                <a:path w="668" h="1374" extrusionOk="0">
                  <a:moveTo>
                    <a:pt x="74" y="1"/>
                  </a:moveTo>
                  <a:cubicBezTo>
                    <a:pt x="71" y="1"/>
                    <a:pt x="69" y="1"/>
                    <a:pt x="67" y="3"/>
                  </a:cubicBezTo>
                  <a:cubicBezTo>
                    <a:pt x="0" y="37"/>
                    <a:pt x="67" y="337"/>
                    <a:pt x="234" y="737"/>
                  </a:cubicBezTo>
                  <a:cubicBezTo>
                    <a:pt x="392" y="1085"/>
                    <a:pt x="551" y="1373"/>
                    <a:pt x="623" y="1373"/>
                  </a:cubicBezTo>
                  <a:cubicBezTo>
                    <a:pt x="627" y="1373"/>
                    <a:pt x="631" y="1373"/>
                    <a:pt x="634" y="1371"/>
                  </a:cubicBezTo>
                  <a:cubicBezTo>
                    <a:pt x="668" y="1371"/>
                    <a:pt x="601" y="1037"/>
                    <a:pt x="434" y="637"/>
                  </a:cubicBezTo>
                  <a:cubicBezTo>
                    <a:pt x="308" y="289"/>
                    <a:pt x="121" y="1"/>
                    <a:pt x="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5230575" y="3924925"/>
              <a:ext cx="19200" cy="5025"/>
            </a:xfrm>
            <a:custGeom>
              <a:avLst/>
              <a:gdLst/>
              <a:ahLst/>
              <a:cxnLst/>
              <a:rect l="l" t="t" r="r" b="b"/>
              <a:pathLst>
                <a:path w="768" h="201" extrusionOk="0">
                  <a:moveTo>
                    <a:pt x="367" y="0"/>
                  </a:moveTo>
                  <a:cubicBezTo>
                    <a:pt x="167" y="0"/>
                    <a:pt x="0" y="34"/>
                    <a:pt x="0" y="100"/>
                  </a:cubicBezTo>
                  <a:cubicBezTo>
                    <a:pt x="0" y="167"/>
                    <a:pt x="167" y="200"/>
                    <a:pt x="367" y="200"/>
                  </a:cubicBezTo>
                  <a:cubicBezTo>
                    <a:pt x="601" y="200"/>
                    <a:pt x="768" y="167"/>
                    <a:pt x="768" y="100"/>
                  </a:cubicBezTo>
                  <a:cubicBezTo>
                    <a:pt x="768" y="34"/>
                    <a:pt x="601" y="0"/>
                    <a:pt x="3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5313975" y="4066600"/>
              <a:ext cx="10025" cy="28475"/>
            </a:xfrm>
            <a:custGeom>
              <a:avLst/>
              <a:gdLst/>
              <a:ahLst/>
              <a:cxnLst/>
              <a:rect l="l" t="t" r="r" b="b"/>
              <a:pathLst>
                <a:path w="401" h="1139" extrusionOk="0">
                  <a:moveTo>
                    <a:pt x="47" y="1"/>
                  </a:moveTo>
                  <a:cubicBezTo>
                    <a:pt x="42" y="1"/>
                    <a:pt x="38" y="2"/>
                    <a:pt x="33" y="4"/>
                  </a:cubicBezTo>
                  <a:cubicBezTo>
                    <a:pt x="0" y="4"/>
                    <a:pt x="0" y="271"/>
                    <a:pt x="100" y="604"/>
                  </a:cubicBezTo>
                  <a:cubicBezTo>
                    <a:pt x="167" y="905"/>
                    <a:pt x="300" y="1138"/>
                    <a:pt x="334" y="1138"/>
                  </a:cubicBezTo>
                  <a:cubicBezTo>
                    <a:pt x="400" y="1105"/>
                    <a:pt x="400" y="838"/>
                    <a:pt x="300" y="538"/>
                  </a:cubicBezTo>
                  <a:cubicBezTo>
                    <a:pt x="207" y="225"/>
                    <a:pt x="113" y="1"/>
                    <a:pt x="4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5228900" y="4019850"/>
              <a:ext cx="14200" cy="19450"/>
            </a:xfrm>
            <a:custGeom>
              <a:avLst/>
              <a:gdLst/>
              <a:ahLst/>
              <a:cxnLst/>
              <a:rect l="l" t="t" r="r" b="b"/>
              <a:pathLst>
                <a:path w="568" h="778" extrusionOk="0">
                  <a:moveTo>
                    <a:pt x="512" y="1"/>
                  </a:moveTo>
                  <a:cubicBezTo>
                    <a:pt x="440" y="1"/>
                    <a:pt x="321" y="127"/>
                    <a:pt x="201" y="306"/>
                  </a:cubicBezTo>
                  <a:cubicBezTo>
                    <a:pt x="67" y="540"/>
                    <a:pt x="1" y="740"/>
                    <a:pt x="67" y="773"/>
                  </a:cubicBezTo>
                  <a:cubicBezTo>
                    <a:pt x="70" y="776"/>
                    <a:pt x="74" y="777"/>
                    <a:pt x="78" y="777"/>
                  </a:cubicBezTo>
                  <a:cubicBezTo>
                    <a:pt x="124" y="777"/>
                    <a:pt x="246" y="622"/>
                    <a:pt x="368" y="440"/>
                  </a:cubicBezTo>
                  <a:cubicBezTo>
                    <a:pt x="534" y="206"/>
                    <a:pt x="568" y="6"/>
                    <a:pt x="534" y="6"/>
                  </a:cubicBezTo>
                  <a:cubicBezTo>
                    <a:pt x="528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5223075" y="4190875"/>
              <a:ext cx="7525" cy="32625"/>
            </a:xfrm>
            <a:custGeom>
              <a:avLst/>
              <a:gdLst/>
              <a:ahLst/>
              <a:cxnLst/>
              <a:rect l="l" t="t" r="r" b="b"/>
              <a:pathLst>
                <a:path w="301" h="1305" extrusionOk="0">
                  <a:moveTo>
                    <a:pt x="77" y="1"/>
                  </a:moveTo>
                  <a:cubicBezTo>
                    <a:pt x="74" y="1"/>
                    <a:pt x="70" y="1"/>
                    <a:pt x="67" y="3"/>
                  </a:cubicBezTo>
                  <a:cubicBezTo>
                    <a:pt x="0" y="3"/>
                    <a:pt x="0" y="303"/>
                    <a:pt x="34" y="670"/>
                  </a:cubicBezTo>
                  <a:cubicBezTo>
                    <a:pt x="67" y="1037"/>
                    <a:pt x="167" y="1304"/>
                    <a:pt x="234" y="1304"/>
                  </a:cubicBezTo>
                  <a:cubicBezTo>
                    <a:pt x="267" y="1304"/>
                    <a:pt x="300" y="1004"/>
                    <a:pt x="234" y="637"/>
                  </a:cubicBezTo>
                  <a:cubicBezTo>
                    <a:pt x="202" y="289"/>
                    <a:pt x="140" y="1"/>
                    <a:pt x="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24" name="Google Shape;1924;p44"/>
          <p:cNvSpPr txBox="1">
            <a:spLocks noGrp="1"/>
          </p:cNvSpPr>
          <p:nvPr>
            <p:ph type="subTitle" idx="1"/>
          </p:nvPr>
        </p:nvSpPr>
        <p:spPr>
          <a:xfrm>
            <a:off x="720000" y="1688925"/>
            <a:ext cx="48561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 what way can we </a:t>
            </a:r>
            <a:r>
              <a:rPr lang="en" dirty="0" smtClean="0"/>
              <a:t>help expend our conditions and opportunities?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For example</a:t>
            </a:r>
            <a:r>
              <a:rPr lang="en" dirty="0" smtClean="0"/>
              <a:t>:</a:t>
            </a:r>
          </a:p>
          <a:p>
            <a:r>
              <a:rPr lang="en-US" dirty="0"/>
              <a:t>Know the resources available to you. </a:t>
            </a:r>
          </a:p>
          <a:p>
            <a:r>
              <a:rPr lang="en-US" dirty="0"/>
              <a:t>Be organized</a:t>
            </a:r>
            <a:r>
              <a:rPr lang="en-US" dirty="0" smtClean="0"/>
              <a:t>.</a:t>
            </a:r>
          </a:p>
          <a:p>
            <a:r>
              <a:rPr lang="en-US" dirty="0"/>
              <a:t>Use technology to your </a:t>
            </a:r>
            <a:r>
              <a:rPr lang="en-US" dirty="0" smtClean="0"/>
              <a:t>advantage.</a:t>
            </a:r>
          </a:p>
          <a:p>
            <a:r>
              <a:rPr lang="en-US" dirty="0" smtClean="0"/>
              <a:t>Share your intentions and goals with peers or teachers to get a different point of 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00" y="526350"/>
            <a:ext cx="6236286" cy="914323"/>
          </a:xfrm>
        </p:spPr>
        <p:txBody>
          <a:bodyPr>
            <a:noAutofit/>
          </a:bodyPr>
          <a:lstStyle/>
          <a:p>
            <a:r>
              <a:rPr lang="en" sz="3600" dirty="0" smtClean="0"/>
              <a:t>Thank you for your attention!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84231" y="2223391"/>
            <a:ext cx="7101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en-US" sz="4000" dirty="0"/>
              <a:t>Do you have any questions?</a:t>
            </a:r>
          </a:p>
          <a:p>
            <a:pPr lvl="0" algn="ctr">
              <a:buClr>
                <a:schemeClr val="lt1"/>
              </a:buClr>
              <a:buSzPts val="1100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06119" y="43285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en-US" dirty="0"/>
              <a:t>ljsantov@yahoo.com </a:t>
            </a:r>
          </a:p>
          <a:p>
            <a:pPr marL="0" lvl="0" indent="0" algn="ctr">
              <a:buClr>
                <a:schemeClr val="lt1"/>
              </a:buClr>
              <a:buSzPts val="1100"/>
            </a:pPr>
            <a:r>
              <a:rPr lang="en-US" dirty="0"/>
              <a:t>ljupcosantov.mk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" name="Google Shape;1642;p42"/>
          <p:cNvGrpSpPr/>
          <p:nvPr/>
        </p:nvGrpSpPr>
        <p:grpSpPr>
          <a:xfrm>
            <a:off x="1178799" y="565506"/>
            <a:ext cx="2929509" cy="4012490"/>
            <a:chOff x="2136700" y="543325"/>
            <a:chExt cx="3349925" cy="4588325"/>
          </a:xfrm>
        </p:grpSpPr>
        <p:sp>
          <p:nvSpPr>
            <p:cNvPr id="1643" name="Google Shape;1643;p42"/>
            <p:cNvSpPr/>
            <p:nvPr/>
          </p:nvSpPr>
          <p:spPr>
            <a:xfrm>
              <a:off x="3174950" y="1909050"/>
              <a:ext cx="1502750" cy="1424000"/>
            </a:xfrm>
            <a:custGeom>
              <a:avLst/>
              <a:gdLst/>
              <a:ahLst/>
              <a:cxnLst/>
              <a:rect l="l" t="t" r="r" b="b"/>
              <a:pathLst>
                <a:path w="60110" h="56960" extrusionOk="0">
                  <a:moveTo>
                    <a:pt x="6234" y="1"/>
                  </a:moveTo>
                  <a:cubicBezTo>
                    <a:pt x="5499" y="1"/>
                    <a:pt x="4745" y="216"/>
                    <a:pt x="4136" y="611"/>
                  </a:cubicBezTo>
                  <a:cubicBezTo>
                    <a:pt x="2802" y="1479"/>
                    <a:pt x="2035" y="3080"/>
                    <a:pt x="1635" y="4614"/>
                  </a:cubicBezTo>
                  <a:cubicBezTo>
                    <a:pt x="0" y="10819"/>
                    <a:pt x="2735" y="17523"/>
                    <a:pt x="7305" y="22027"/>
                  </a:cubicBezTo>
                  <a:cubicBezTo>
                    <a:pt x="11842" y="26530"/>
                    <a:pt x="17913" y="29098"/>
                    <a:pt x="24084" y="30833"/>
                  </a:cubicBezTo>
                  <a:cubicBezTo>
                    <a:pt x="30589" y="32668"/>
                    <a:pt x="37427" y="33802"/>
                    <a:pt x="43364" y="37137"/>
                  </a:cubicBezTo>
                  <a:cubicBezTo>
                    <a:pt x="49269" y="40473"/>
                    <a:pt x="54005" y="46010"/>
                    <a:pt x="53105" y="52715"/>
                  </a:cubicBezTo>
                  <a:cubicBezTo>
                    <a:pt x="52871" y="54984"/>
                    <a:pt x="53939" y="55951"/>
                    <a:pt x="55340" y="56618"/>
                  </a:cubicBezTo>
                  <a:cubicBezTo>
                    <a:pt x="55754" y="56848"/>
                    <a:pt x="56212" y="56959"/>
                    <a:pt x="56668" y="56959"/>
                  </a:cubicBezTo>
                  <a:cubicBezTo>
                    <a:pt x="57532" y="56959"/>
                    <a:pt x="58385" y="56560"/>
                    <a:pt x="58909" y="55817"/>
                  </a:cubicBezTo>
                  <a:cubicBezTo>
                    <a:pt x="59876" y="54650"/>
                    <a:pt x="60076" y="52715"/>
                    <a:pt x="60076" y="51181"/>
                  </a:cubicBezTo>
                  <a:cubicBezTo>
                    <a:pt x="60110" y="45644"/>
                    <a:pt x="56207" y="40540"/>
                    <a:pt x="51737" y="37304"/>
                  </a:cubicBezTo>
                  <a:cubicBezTo>
                    <a:pt x="47267" y="34035"/>
                    <a:pt x="41863" y="32334"/>
                    <a:pt x="36493" y="31033"/>
                  </a:cubicBezTo>
                  <a:cubicBezTo>
                    <a:pt x="31089" y="29765"/>
                    <a:pt x="25652" y="28665"/>
                    <a:pt x="20548" y="26463"/>
                  </a:cubicBezTo>
                  <a:cubicBezTo>
                    <a:pt x="16745" y="24795"/>
                    <a:pt x="12909" y="21960"/>
                    <a:pt x="12476" y="17824"/>
                  </a:cubicBezTo>
                  <a:cubicBezTo>
                    <a:pt x="12209" y="15755"/>
                    <a:pt x="12742" y="13187"/>
                    <a:pt x="11141" y="11919"/>
                  </a:cubicBezTo>
                  <a:cubicBezTo>
                    <a:pt x="10508" y="11419"/>
                    <a:pt x="9674" y="11186"/>
                    <a:pt x="9073" y="10685"/>
                  </a:cubicBezTo>
                  <a:cubicBezTo>
                    <a:pt x="6505" y="8484"/>
                    <a:pt x="10641" y="3647"/>
                    <a:pt x="8506" y="978"/>
                  </a:cubicBezTo>
                  <a:cubicBezTo>
                    <a:pt x="7962" y="307"/>
                    <a:pt x="7111" y="1"/>
                    <a:pt x="6234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3174950" y="1909050"/>
              <a:ext cx="1502750" cy="1424000"/>
            </a:xfrm>
            <a:custGeom>
              <a:avLst/>
              <a:gdLst/>
              <a:ahLst/>
              <a:cxnLst/>
              <a:rect l="l" t="t" r="r" b="b"/>
              <a:pathLst>
                <a:path w="60110" h="56960" extrusionOk="0">
                  <a:moveTo>
                    <a:pt x="6234" y="1"/>
                  </a:moveTo>
                  <a:cubicBezTo>
                    <a:pt x="5499" y="1"/>
                    <a:pt x="4745" y="216"/>
                    <a:pt x="4136" y="611"/>
                  </a:cubicBezTo>
                  <a:cubicBezTo>
                    <a:pt x="2802" y="1479"/>
                    <a:pt x="2035" y="3080"/>
                    <a:pt x="1635" y="4614"/>
                  </a:cubicBezTo>
                  <a:cubicBezTo>
                    <a:pt x="0" y="10819"/>
                    <a:pt x="2735" y="17523"/>
                    <a:pt x="7305" y="22027"/>
                  </a:cubicBezTo>
                  <a:cubicBezTo>
                    <a:pt x="11842" y="26530"/>
                    <a:pt x="17913" y="29098"/>
                    <a:pt x="24084" y="30833"/>
                  </a:cubicBezTo>
                  <a:cubicBezTo>
                    <a:pt x="30589" y="32668"/>
                    <a:pt x="37427" y="33802"/>
                    <a:pt x="43364" y="37137"/>
                  </a:cubicBezTo>
                  <a:cubicBezTo>
                    <a:pt x="49269" y="40473"/>
                    <a:pt x="54005" y="46010"/>
                    <a:pt x="53105" y="52715"/>
                  </a:cubicBezTo>
                  <a:cubicBezTo>
                    <a:pt x="52871" y="54984"/>
                    <a:pt x="53939" y="55951"/>
                    <a:pt x="55340" y="56618"/>
                  </a:cubicBezTo>
                  <a:cubicBezTo>
                    <a:pt x="55754" y="56848"/>
                    <a:pt x="56212" y="56959"/>
                    <a:pt x="56668" y="56959"/>
                  </a:cubicBezTo>
                  <a:cubicBezTo>
                    <a:pt x="57532" y="56959"/>
                    <a:pt x="58385" y="56560"/>
                    <a:pt x="58909" y="55817"/>
                  </a:cubicBezTo>
                  <a:cubicBezTo>
                    <a:pt x="59876" y="54650"/>
                    <a:pt x="60076" y="52715"/>
                    <a:pt x="60076" y="51181"/>
                  </a:cubicBezTo>
                  <a:cubicBezTo>
                    <a:pt x="60110" y="45644"/>
                    <a:pt x="56207" y="40540"/>
                    <a:pt x="51737" y="37304"/>
                  </a:cubicBezTo>
                  <a:cubicBezTo>
                    <a:pt x="47267" y="34035"/>
                    <a:pt x="41863" y="32334"/>
                    <a:pt x="36493" y="31033"/>
                  </a:cubicBezTo>
                  <a:cubicBezTo>
                    <a:pt x="31089" y="29765"/>
                    <a:pt x="25652" y="28665"/>
                    <a:pt x="20548" y="26463"/>
                  </a:cubicBezTo>
                  <a:cubicBezTo>
                    <a:pt x="16745" y="24795"/>
                    <a:pt x="12909" y="21960"/>
                    <a:pt x="12476" y="17824"/>
                  </a:cubicBezTo>
                  <a:cubicBezTo>
                    <a:pt x="12209" y="15755"/>
                    <a:pt x="12742" y="13187"/>
                    <a:pt x="11141" y="11919"/>
                  </a:cubicBezTo>
                  <a:cubicBezTo>
                    <a:pt x="10508" y="11419"/>
                    <a:pt x="9674" y="11186"/>
                    <a:pt x="9073" y="10685"/>
                  </a:cubicBezTo>
                  <a:cubicBezTo>
                    <a:pt x="6505" y="8484"/>
                    <a:pt x="10641" y="3647"/>
                    <a:pt x="8506" y="978"/>
                  </a:cubicBezTo>
                  <a:cubicBezTo>
                    <a:pt x="7962" y="307"/>
                    <a:pt x="7111" y="1"/>
                    <a:pt x="6234" y="1"/>
                  </a:cubicBez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3787725" y="615050"/>
              <a:ext cx="821600" cy="1276775"/>
            </a:xfrm>
            <a:custGeom>
              <a:avLst/>
              <a:gdLst/>
              <a:ahLst/>
              <a:cxnLst/>
              <a:rect l="l" t="t" r="r" b="b"/>
              <a:pathLst>
                <a:path w="32864" h="51071" extrusionOk="0">
                  <a:moveTo>
                    <a:pt x="14123" y="0"/>
                  </a:moveTo>
                  <a:cubicBezTo>
                    <a:pt x="11607" y="0"/>
                    <a:pt x="9080" y="2056"/>
                    <a:pt x="9146" y="4670"/>
                  </a:cubicBezTo>
                  <a:cubicBezTo>
                    <a:pt x="9180" y="7172"/>
                    <a:pt x="11248" y="9140"/>
                    <a:pt x="12982" y="10975"/>
                  </a:cubicBezTo>
                  <a:cubicBezTo>
                    <a:pt x="17185" y="15512"/>
                    <a:pt x="19854" y="21683"/>
                    <a:pt x="19587" y="27854"/>
                  </a:cubicBezTo>
                  <a:cubicBezTo>
                    <a:pt x="19354" y="34025"/>
                    <a:pt x="15918" y="40062"/>
                    <a:pt x="10514" y="42598"/>
                  </a:cubicBezTo>
                  <a:cubicBezTo>
                    <a:pt x="8346" y="43665"/>
                    <a:pt x="5911" y="44165"/>
                    <a:pt x="3776" y="45266"/>
                  </a:cubicBezTo>
                  <a:cubicBezTo>
                    <a:pt x="2207" y="46113"/>
                    <a:pt x="786" y="47537"/>
                    <a:pt x="251" y="49245"/>
                  </a:cubicBezTo>
                  <a:lnTo>
                    <a:pt x="251" y="49245"/>
                  </a:lnTo>
                  <a:lnTo>
                    <a:pt x="11181" y="45833"/>
                  </a:lnTo>
                  <a:cubicBezTo>
                    <a:pt x="16485" y="44165"/>
                    <a:pt x="21889" y="42397"/>
                    <a:pt x="26025" y="38661"/>
                  </a:cubicBezTo>
                  <a:cubicBezTo>
                    <a:pt x="29761" y="35192"/>
                    <a:pt x="32063" y="30422"/>
                    <a:pt x="32496" y="25352"/>
                  </a:cubicBezTo>
                  <a:cubicBezTo>
                    <a:pt x="32863" y="20182"/>
                    <a:pt x="31396" y="15011"/>
                    <a:pt x="28327" y="10842"/>
                  </a:cubicBezTo>
                  <a:cubicBezTo>
                    <a:pt x="27593" y="9874"/>
                    <a:pt x="26659" y="8873"/>
                    <a:pt x="25525" y="8807"/>
                  </a:cubicBezTo>
                  <a:cubicBezTo>
                    <a:pt x="25483" y="8803"/>
                    <a:pt x="25442" y="8801"/>
                    <a:pt x="25400" y="8801"/>
                  </a:cubicBezTo>
                  <a:cubicBezTo>
                    <a:pt x="24468" y="8801"/>
                    <a:pt x="23535" y="9704"/>
                    <a:pt x="23617" y="10587"/>
                  </a:cubicBezTo>
                  <a:lnTo>
                    <a:pt x="23617" y="10587"/>
                  </a:lnTo>
                  <a:cubicBezTo>
                    <a:pt x="22886" y="8235"/>
                    <a:pt x="22061" y="5876"/>
                    <a:pt x="20588" y="3870"/>
                  </a:cubicBezTo>
                  <a:cubicBezTo>
                    <a:pt x="19053" y="1735"/>
                    <a:pt x="16718" y="34"/>
                    <a:pt x="14183" y="0"/>
                  </a:cubicBezTo>
                  <a:cubicBezTo>
                    <a:pt x="14163" y="0"/>
                    <a:pt x="14143" y="0"/>
                    <a:pt x="14123" y="0"/>
                  </a:cubicBezTo>
                  <a:close/>
                  <a:moveTo>
                    <a:pt x="251" y="49245"/>
                  </a:moveTo>
                  <a:lnTo>
                    <a:pt x="173" y="49269"/>
                  </a:lnTo>
                  <a:lnTo>
                    <a:pt x="147" y="49629"/>
                  </a:lnTo>
                  <a:lnTo>
                    <a:pt x="147" y="49629"/>
                  </a:lnTo>
                  <a:cubicBezTo>
                    <a:pt x="176" y="49499"/>
                    <a:pt x="211" y="49371"/>
                    <a:pt x="251" y="49245"/>
                  </a:cubicBezTo>
                  <a:close/>
                  <a:moveTo>
                    <a:pt x="147" y="49629"/>
                  </a:moveTo>
                  <a:cubicBezTo>
                    <a:pt x="40" y="50092"/>
                    <a:pt x="0" y="50575"/>
                    <a:pt x="40" y="51070"/>
                  </a:cubicBezTo>
                  <a:lnTo>
                    <a:pt x="147" y="49629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3787725" y="615050"/>
              <a:ext cx="821600" cy="1276775"/>
            </a:xfrm>
            <a:custGeom>
              <a:avLst/>
              <a:gdLst/>
              <a:ahLst/>
              <a:cxnLst/>
              <a:rect l="l" t="t" r="r" b="b"/>
              <a:pathLst>
                <a:path w="32864" h="51071" extrusionOk="0">
                  <a:moveTo>
                    <a:pt x="14123" y="0"/>
                  </a:moveTo>
                  <a:cubicBezTo>
                    <a:pt x="11607" y="0"/>
                    <a:pt x="9080" y="2056"/>
                    <a:pt x="9146" y="4670"/>
                  </a:cubicBezTo>
                  <a:cubicBezTo>
                    <a:pt x="9180" y="7172"/>
                    <a:pt x="11248" y="9140"/>
                    <a:pt x="12982" y="10975"/>
                  </a:cubicBezTo>
                  <a:cubicBezTo>
                    <a:pt x="17185" y="15512"/>
                    <a:pt x="19854" y="21683"/>
                    <a:pt x="19587" y="27854"/>
                  </a:cubicBezTo>
                  <a:cubicBezTo>
                    <a:pt x="19354" y="34025"/>
                    <a:pt x="15918" y="40062"/>
                    <a:pt x="10514" y="42598"/>
                  </a:cubicBezTo>
                  <a:cubicBezTo>
                    <a:pt x="8346" y="43665"/>
                    <a:pt x="5911" y="44165"/>
                    <a:pt x="3776" y="45266"/>
                  </a:cubicBezTo>
                  <a:cubicBezTo>
                    <a:pt x="2207" y="46113"/>
                    <a:pt x="786" y="47537"/>
                    <a:pt x="251" y="49245"/>
                  </a:cubicBezTo>
                  <a:lnTo>
                    <a:pt x="251" y="49245"/>
                  </a:lnTo>
                  <a:lnTo>
                    <a:pt x="11181" y="45833"/>
                  </a:lnTo>
                  <a:cubicBezTo>
                    <a:pt x="16485" y="44165"/>
                    <a:pt x="21889" y="42397"/>
                    <a:pt x="26025" y="38661"/>
                  </a:cubicBezTo>
                  <a:cubicBezTo>
                    <a:pt x="29761" y="35192"/>
                    <a:pt x="32063" y="30422"/>
                    <a:pt x="32496" y="25352"/>
                  </a:cubicBezTo>
                  <a:cubicBezTo>
                    <a:pt x="32863" y="20182"/>
                    <a:pt x="31396" y="15011"/>
                    <a:pt x="28327" y="10842"/>
                  </a:cubicBezTo>
                  <a:cubicBezTo>
                    <a:pt x="27593" y="9874"/>
                    <a:pt x="26659" y="8873"/>
                    <a:pt x="25525" y="8807"/>
                  </a:cubicBezTo>
                  <a:cubicBezTo>
                    <a:pt x="25483" y="8803"/>
                    <a:pt x="25442" y="8801"/>
                    <a:pt x="25400" y="8801"/>
                  </a:cubicBezTo>
                  <a:cubicBezTo>
                    <a:pt x="24468" y="8801"/>
                    <a:pt x="23535" y="9704"/>
                    <a:pt x="23617" y="10587"/>
                  </a:cubicBezTo>
                  <a:lnTo>
                    <a:pt x="23617" y="10587"/>
                  </a:lnTo>
                  <a:cubicBezTo>
                    <a:pt x="22886" y="8235"/>
                    <a:pt x="22061" y="5876"/>
                    <a:pt x="20588" y="3870"/>
                  </a:cubicBezTo>
                  <a:cubicBezTo>
                    <a:pt x="19053" y="1735"/>
                    <a:pt x="16718" y="34"/>
                    <a:pt x="14183" y="0"/>
                  </a:cubicBezTo>
                  <a:cubicBezTo>
                    <a:pt x="14163" y="0"/>
                    <a:pt x="14143" y="0"/>
                    <a:pt x="14123" y="0"/>
                  </a:cubicBezTo>
                  <a:close/>
                  <a:moveTo>
                    <a:pt x="251" y="49245"/>
                  </a:moveTo>
                  <a:lnTo>
                    <a:pt x="173" y="49269"/>
                  </a:lnTo>
                  <a:lnTo>
                    <a:pt x="147" y="49629"/>
                  </a:lnTo>
                  <a:lnTo>
                    <a:pt x="147" y="49629"/>
                  </a:lnTo>
                  <a:cubicBezTo>
                    <a:pt x="176" y="49499"/>
                    <a:pt x="211" y="49371"/>
                    <a:pt x="251" y="49245"/>
                  </a:cubicBezTo>
                  <a:close/>
                  <a:moveTo>
                    <a:pt x="147" y="49629"/>
                  </a:moveTo>
                  <a:cubicBezTo>
                    <a:pt x="40" y="50092"/>
                    <a:pt x="0" y="50575"/>
                    <a:pt x="40" y="51070"/>
                  </a:cubicBezTo>
                  <a:lnTo>
                    <a:pt x="147" y="49629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3783700" y="614225"/>
              <a:ext cx="825625" cy="1277600"/>
            </a:xfrm>
            <a:custGeom>
              <a:avLst/>
              <a:gdLst/>
              <a:ahLst/>
              <a:cxnLst/>
              <a:rect l="l" t="t" r="r" b="b"/>
              <a:pathLst>
                <a:path w="33025" h="51104" fill="none" extrusionOk="0">
                  <a:moveTo>
                    <a:pt x="201" y="51103"/>
                  </a:moveTo>
                  <a:cubicBezTo>
                    <a:pt x="1" y="48602"/>
                    <a:pt x="1835" y="46433"/>
                    <a:pt x="3937" y="45299"/>
                  </a:cubicBezTo>
                  <a:cubicBezTo>
                    <a:pt x="6072" y="44198"/>
                    <a:pt x="8507" y="43698"/>
                    <a:pt x="10675" y="42631"/>
                  </a:cubicBezTo>
                  <a:cubicBezTo>
                    <a:pt x="16079" y="40095"/>
                    <a:pt x="19515" y="34058"/>
                    <a:pt x="19748" y="27887"/>
                  </a:cubicBezTo>
                  <a:cubicBezTo>
                    <a:pt x="20015" y="21716"/>
                    <a:pt x="17346" y="15545"/>
                    <a:pt x="13143" y="11008"/>
                  </a:cubicBezTo>
                  <a:cubicBezTo>
                    <a:pt x="11409" y="9173"/>
                    <a:pt x="9341" y="7205"/>
                    <a:pt x="9307" y="4703"/>
                  </a:cubicBezTo>
                  <a:cubicBezTo>
                    <a:pt x="9241" y="2068"/>
                    <a:pt x="11809" y="0"/>
                    <a:pt x="14344" y="33"/>
                  </a:cubicBezTo>
                  <a:cubicBezTo>
                    <a:pt x="16879" y="67"/>
                    <a:pt x="19214" y="1768"/>
                    <a:pt x="20749" y="3903"/>
                  </a:cubicBezTo>
                  <a:cubicBezTo>
                    <a:pt x="22317" y="6038"/>
                    <a:pt x="23151" y="8573"/>
                    <a:pt x="23918" y="11075"/>
                  </a:cubicBezTo>
                  <a:cubicBezTo>
                    <a:pt x="23351" y="10041"/>
                    <a:pt x="24552" y="8740"/>
                    <a:pt x="25686" y="8840"/>
                  </a:cubicBezTo>
                  <a:cubicBezTo>
                    <a:pt x="26820" y="8906"/>
                    <a:pt x="27754" y="9907"/>
                    <a:pt x="28488" y="10875"/>
                  </a:cubicBezTo>
                  <a:cubicBezTo>
                    <a:pt x="31557" y="15044"/>
                    <a:pt x="33024" y="20215"/>
                    <a:pt x="32657" y="25385"/>
                  </a:cubicBezTo>
                  <a:cubicBezTo>
                    <a:pt x="32224" y="30455"/>
                    <a:pt x="29922" y="35225"/>
                    <a:pt x="26186" y="38694"/>
                  </a:cubicBezTo>
                  <a:cubicBezTo>
                    <a:pt x="22050" y="42430"/>
                    <a:pt x="16646" y="44198"/>
                    <a:pt x="11342" y="45866"/>
                  </a:cubicBezTo>
                  <a:lnTo>
                    <a:pt x="334" y="49302"/>
                  </a:lnTo>
                </a:path>
              </a:pathLst>
            </a:custGeom>
            <a:noFill/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3663625" y="580100"/>
              <a:ext cx="141900" cy="116400"/>
            </a:xfrm>
            <a:custGeom>
              <a:avLst/>
              <a:gdLst/>
              <a:ahLst/>
              <a:cxnLst/>
              <a:rect l="l" t="t" r="r" b="b"/>
              <a:pathLst>
                <a:path w="5676" h="4656" extrusionOk="0">
                  <a:moveTo>
                    <a:pt x="2864" y="1"/>
                  </a:moveTo>
                  <a:cubicBezTo>
                    <a:pt x="2689" y="1"/>
                    <a:pt x="2512" y="21"/>
                    <a:pt x="2335" y="64"/>
                  </a:cubicBezTo>
                  <a:lnTo>
                    <a:pt x="1968" y="131"/>
                  </a:lnTo>
                  <a:cubicBezTo>
                    <a:pt x="34" y="931"/>
                    <a:pt x="0" y="3667"/>
                    <a:pt x="1935" y="4467"/>
                  </a:cubicBezTo>
                  <a:cubicBezTo>
                    <a:pt x="2241" y="4596"/>
                    <a:pt x="2549" y="4655"/>
                    <a:pt x="2846" y="4655"/>
                  </a:cubicBezTo>
                  <a:cubicBezTo>
                    <a:pt x="4398" y="4655"/>
                    <a:pt x="5676" y="3055"/>
                    <a:pt x="5004" y="1432"/>
                  </a:cubicBezTo>
                  <a:cubicBezTo>
                    <a:pt x="4640" y="563"/>
                    <a:pt x="3782" y="1"/>
                    <a:pt x="2864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3663625" y="580100"/>
              <a:ext cx="141900" cy="116400"/>
            </a:xfrm>
            <a:custGeom>
              <a:avLst/>
              <a:gdLst/>
              <a:ahLst/>
              <a:cxnLst/>
              <a:rect l="l" t="t" r="r" b="b"/>
              <a:pathLst>
                <a:path w="5676" h="4656" extrusionOk="0">
                  <a:moveTo>
                    <a:pt x="2864" y="1"/>
                  </a:moveTo>
                  <a:cubicBezTo>
                    <a:pt x="2689" y="1"/>
                    <a:pt x="2512" y="21"/>
                    <a:pt x="2335" y="64"/>
                  </a:cubicBezTo>
                  <a:lnTo>
                    <a:pt x="1968" y="131"/>
                  </a:lnTo>
                  <a:cubicBezTo>
                    <a:pt x="34" y="931"/>
                    <a:pt x="0" y="3667"/>
                    <a:pt x="1935" y="4467"/>
                  </a:cubicBezTo>
                  <a:cubicBezTo>
                    <a:pt x="2241" y="4596"/>
                    <a:pt x="2549" y="4655"/>
                    <a:pt x="2846" y="4655"/>
                  </a:cubicBezTo>
                  <a:cubicBezTo>
                    <a:pt x="4398" y="4655"/>
                    <a:pt x="5676" y="3055"/>
                    <a:pt x="5004" y="1432"/>
                  </a:cubicBezTo>
                  <a:cubicBezTo>
                    <a:pt x="4640" y="563"/>
                    <a:pt x="3782" y="1"/>
                    <a:pt x="2864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3833050" y="3414925"/>
              <a:ext cx="984750" cy="1234375"/>
            </a:xfrm>
            <a:custGeom>
              <a:avLst/>
              <a:gdLst/>
              <a:ahLst/>
              <a:cxnLst/>
              <a:rect l="l" t="t" r="r" b="b"/>
              <a:pathLst>
                <a:path w="39390" h="49375" extrusionOk="0">
                  <a:moveTo>
                    <a:pt x="33479" y="1"/>
                  </a:moveTo>
                  <a:cubicBezTo>
                    <a:pt x="32211" y="1"/>
                    <a:pt x="30999" y="739"/>
                    <a:pt x="30216" y="1754"/>
                  </a:cubicBezTo>
                  <a:cubicBezTo>
                    <a:pt x="29382" y="2954"/>
                    <a:pt x="28882" y="4355"/>
                    <a:pt x="28749" y="5823"/>
                  </a:cubicBezTo>
                  <a:cubicBezTo>
                    <a:pt x="28415" y="8592"/>
                    <a:pt x="28715" y="11427"/>
                    <a:pt x="28415" y="14162"/>
                  </a:cubicBezTo>
                  <a:cubicBezTo>
                    <a:pt x="28115" y="16931"/>
                    <a:pt x="27114" y="19900"/>
                    <a:pt x="24846" y="21468"/>
                  </a:cubicBezTo>
                  <a:cubicBezTo>
                    <a:pt x="22044" y="23402"/>
                    <a:pt x="18074" y="22969"/>
                    <a:pt x="15406" y="25004"/>
                  </a:cubicBezTo>
                  <a:cubicBezTo>
                    <a:pt x="13238" y="26671"/>
                    <a:pt x="12404" y="29507"/>
                    <a:pt x="10702" y="31675"/>
                  </a:cubicBezTo>
                  <a:cubicBezTo>
                    <a:pt x="9268" y="33476"/>
                    <a:pt x="7267" y="34677"/>
                    <a:pt x="5432" y="36111"/>
                  </a:cubicBezTo>
                  <a:cubicBezTo>
                    <a:pt x="3597" y="37512"/>
                    <a:pt x="1796" y="39180"/>
                    <a:pt x="1196" y="41415"/>
                  </a:cubicBezTo>
                  <a:cubicBezTo>
                    <a:pt x="0" y="45627"/>
                    <a:pt x="3320" y="49374"/>
                    <a:pt x="7207" y="49374"/>
                  </a:cubicBezTo>
                  <a:cubicBezTo>
                    <a:pt x="8092" y="49374"/>
                    <a:pt x="9005" y="49180"/>
                    <a:pt x="9902" y="48754"/>
                  </a:cubicBezTo>
                  <a:lnTo>
                    <a:pt x="8768" y="47420"/>
                  </a:lnTo>
                  <a:cubicBezTo>
                    <a:pt x="7433" y="44618"/>
                    <a:pt x="8601" y="41115"/>
                    <a:pt x="10769" y="38847"/>
                  </a:cubicBezTo>
                  <a:cubicBezTo>
                    <a:pt x="12937" y="36612"/>
                    <a:pt x="15873" y="35311"/>
                    <a:pt x="18708" y="34077"/>
                  </a:cubicBezTo>
                  <a:cubicBezTo>
                    <a:pt x="25013" y="31308"/>
                    <a:pt x="31617" y="28006"/>
                    <a:pt x="34786" y="21935"/>
                  </a:cubicBezTo>
                  <a:cubicBezTo>
                    <a:pt x="35887" y="19900"/>
                    <a:pt x="36454" y="17632"/>
                    <a:pt x="37088" y="15397"/>
                  </a:cubicBezTo>
                  <a:cubicBezTo>
                    <a:pt x="38255" y="11060"/>
                    <a:pt x="39390" y="6157"/>
                    <a:pt x="37021" y="2321"/>
                  </a:cubicBezTo>
                  <a:cubicBezTo>
                    <a:pt x="36354" y="1253"/>
                    <a:pt x="35287" y="252"/>
                    <a:pt x="34052" y="52"/>
                  </a:cubicBezTo>
                  <a:cubicBezTo>
                    <a:pt x="33861" y="17"/>
                    <a:pt x="33669" y="1"/>
                    <a:pt x="33479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3833050" y="3414925"/>
              <a:ext cx="984750" cy="1234375"/>
            </a:xfrm>
            <a:custGeom>
              <a:avLst/>
              <a:gdLst/>
              <a:ahLst/>
              <a:cxnLst/>
              <a:rect l="l" t="t" r="r" b="b"/>
              <a:pathLst>
                <a:path w="39390" h="49375" extrusionOk="0">
                  <a:moveTo>
                    <a:pt x="33479" y="1"/>
                  </a:moveTo>
                  <a:cubicBezTo>
                    <a:pt x="32211" y="1"/>
                    <a:pt x="30999" y="739"/>
                    <a:pt x="30216" y="1754"/>
                  </a:cubicBezTo>
                  <a:cubicBezTo>
                    <a:pt x="29382" y="2954"/>
                    <a:pt x="28882" y="4355"/>
                    <a:pt x="28749" y="5823"/>
                  </a:cubicBezTo>
                  <a:cubicBezTo>
                    <a:pt x="28415" y="8592"/>
                    <a:pt x="28715" y="11427"/>
                    <a:pt x="28415" y="14162"/>
                  </a:cubicBezTo>
                  <a:cubicBezTo>
                    <a:pt x="28115" y="16931"/>
                    <a:pt x="27114" y="19900"/>
                    <a:pt x="24846" y="21468"/>
                  </a:cubicBezTo>
                  <a:cubicBezTo>
                    <a:pt x="22044" y="23402"/>
                    <a:pt x="18074" y="22969"/>
                    <a:pt x="15406" y="25004"/>
                  </a:cubicBezTo>
                  <a:cubicBezTo>
                    <a:pt x="13238" y="26671"/>
                    <a:pt x="12404" y="29507"/>
                    <a:pt x="10702" y="31675"/>
                  </a:cubicBezTo>
                  <a:cubicBezTo>
                    <a:pt x="9268" y="33476"/>
                    <a:pt x="7267" y="34677"/>
                    <a:pt x="5432" y="36111"/>
                  </a:cubicBezTo>
                  <a:cubicBezTo>
                    <a:pt x="3597" y="37512"/>
                    <a:pt x="1796" y="39180"/>
                    <a:pt x="1196" y="41415"/>
                  </a:cubicBezTo>
                  <a:cubicBezTo>
                    <a:pt x="0" y="45627"/>
                    <a:pt x="3320" y="49374"/>
                    <a:pt x="7207" y="49374"/>
                  </a:cubicBezTo>
                  <a:cubicBezTo>
                    <a:pt x="8092" y="49374"/>
                    <a:pt x="9005" y="49180"/>
                    <a:pt x="9902" y="48754"/>
                  </a:cubicBezTo>
                  <a:lnTo>
                    <a:pt x="8768" y="47420"/>
                  </a:lnTo>
                  <a:cubicBezTo>
                    <a:pt x="7433" y="44618"/>
                    <a:pt x="8601" y="41115"/>
                    <a:pt x="10769" y="38847"/>
                  </a:cubicBezTo>
                  <a:cubicBezTo>
                    <a:pt x="12937" y="36612"/>
                    <a:pt x="15873" y="35311"/>
                    <a:pt x="18708" y="34077"/>
                  </a:cubicBezTo>
                  <a:cubicBezTo>
                    <a:pt x="25013" y="31308"/>
                    <a:pt x="31617" y="28006"/>
                    <a:pt x="34786" y="21935"/>
                  </a:cubicBezTo>
                  <a:cubicBezTo>
                    <a:pt x="35887" y="19900"/>
                    <a:pt x="36454" y="17632"/>
                    <a:pt x="37088" y="15397"/>
                  </a:cubicBezTo>
                  <a:cubicBezTo>
                    <a:pt x="38255" y="11060"/>
                    <a:pt x="39390" y="6157"/>
                    <a:pt x="37021" y="2321"/>
                  </a:cubicBezTo>
                  <a:cubicBezTo>
                    <a:pt x="36354" y="1253"/>
                    <a:pt x="35287" y="252"/>
                    <a:pt x="34052" y="52"/>
                  </a:cubicBezTo>
                  <a:cubicBezTo>
                    <a:pt x="33861" y="17"/>
                    <a:pt x="33669" y="1"/>
                    <a:pt x="33479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2891400" y="556625"/>
              <a:ext cx="458700" cy="510450"/>
            </a:xfrm>
            <a:custGeom>
              <a:avLst/>
              <a:gdLst/>
              <a:ahLst/>
              <a:cxnLst/>
              <a:rect l="l" t="t" r="r" b="b"/>
              <a:pathLst>
                <a:path w="18348" h="20418" extrusionOk="0">
                  <a:moveTo>
                    <a:pt x="14033" y="0"/>
                  </a:moveTo>
                  <a:cubicBezTo>
                    <a:pt x="13216" y="0"/>
                    <a:pt x="12392" y="241"/>
                    <a:pt x="11676" y="736"/>
                  </a:cubicBezTo>
                  <a:cubicBezTo>
                    <a:pt x="10541" y="1537"/>
                    <a:pt x="9874" y="2838"/>
                    <a:pt x="8874" y="3805"/>
                  </a:cubicBezTo>
                  <a:cubicBezTo>
                    <a:pt x="7706" y="4873"/>
                    <a:pt x="6205" y="5406"/>
                    <a:pt x="4904" y="6307"/>
                  </a:cubicBezTo>
                  <a:cubicBezTo>
                    <a:pt x="4137" y="6841"/>
                    <a:pt x="3436" y="7508"/>
                    <a:pt x="2869" y="8242"/>
                  </a:cubicBezTo>
                  <a:cubicBezTo>
                    <a:pt x="1" y="12111"/>
                    <a:pt x="801" y="17548"/>
                    <a:pt x="4671" y="20417"/>
                  </a:cubicBezTo>
                  <a:lnTo>
                    <a:pt x="5871" y="19983"/>
                  </a:lnTo>
                  <a:cubicBezTo>
                    <a:pt x="6372" y="20150"/>
                    <a:pt x="6872" y="20250"/>
                    <a:pt x="7373" y="20350"/>
                  </a:cubicBezTo>
                  <a:cubicBezTo>
                    <a:pt x="7663" y="20386"/>
                    <a:pt x="7952" y="20404"/>
                    <a:pt x="8238" y="20404"/>
                  </a:cubicBezTo>
                  <a:cubicBezTo>
                    <a:pt x="11655" y="20404"/>
                    <a:pt x="14616" y="17891"/>
                    <a:pt x="15078" y="14413"/>
                  </a:cubicBezTo>
                  <a:cubicBezTo>
                    <a:pt x="15278" y="12812"/>
                    <a:pt x="14911" y="11044"/>
                    <a:pt x="15512" y="9476"/>
                  </a:cubicBezTo>
                  <a:cubicBezTo>
                    <a:pt x="16045" y="8008"/>
                    <a:pt x="17380" y="6907"/>
                    <a:pt x="17880" y="5473"/>
                  </a:cubicBezTo>
                  <a:cubicBezTo>
                    <a:pt x="18347" y="4205"/>
                    <a:pt x="18147" y="2804"/>
                    <a:pt x="17380" y="1704"/>
                  </a:cubicBezTo>
                  <a:cubicBezTo>
                    <a:pt x="16567" y="586"/>
                    <a:pt x="15308" y="0"/>
                    <a:pt x="14033" y="0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2891400" y="556625"/>
              <a:ext cx="458700" cy="510450"/>
            </a:xfrm>
            <a:custGeom>
              <a:avLst/>
              <a:gdLst/>
              <a:ahLst/>
              <a:cxnLst/>
              <a:rect l="l" t="t" r="r" b="b"/>
              <a:pathLst>
                <a:path w="18348" h="20418" extrusionOk="0">
                  <a:moveTo>
                    <a:pt x="14033" y="0"/>
                  </a:moveTo>
                  <a:cubicBezTo>
                    <a:pt x="13216" y="0"/>
                    <a:pt x="12392" y="241"/>
                    <a:pt x="11676" y="736"/>
                  </a:cubicBezTo>
                  <a:cubicBezTo>
                    <a:pt x="10541" y="1537"/>
                    <a:pt x="9874" y="2838"/>
                    <a:pt x="8874" y="3805"/>
                  </a:cubicBezTo>
                  <a:cubicBezTo>
                    <a:pt x="7706" y="4873"/>
                    <a:pt x="6205" y="5406"/>
                    <a:pt x="4904" y="6307"/>
                  </a:cubicBezTo>
                  <a:cubicBezTo>
                    <a:pt x="4137" y="6841"/>
                    <a:pt x="3436" y="7508"/>
                    <a:pt x="2869" y="8242"/>
                  </a:cubicBezTo>
                  <a:cubicBezTo>
                    <a:pt x="1" y="12111"/>
                    <a:pt x="801" y="17548"/>
                    <a:pt x="4671" y="20417"/>
                  </a:cubicBezTo>
                  <a:lnTo>
                    <a:pt x="5871" y="19983"/>
                  </a:lnTo>
                  <a:cubicBezTo>
                    <a:pt x="6372" y="20150"/>
                    <a:pt x="6872" y="20250"/>
                    <a:pt x="7373" y="20350"/>
                  </a:cubicBezTo>
                  <a:cubicBezTo>
                    <a:pt x="7663" y="20386"/>
                    <a:pt x="7952" y="20404"/>
                    <a:pt x="8238" y="20404"/>
                  </a:cubicBezTo>
                  <a:cubicBezTo>
                    <a:pt x="11655" y="20404"/>
                    <a:pt x="14616" y="17891"/>
                    <a:pt x="15078" y="14413"/>
                  </a:cubicBezTo>
                  <a:cubicBezTo>
                    <a:pt x="15278" y="12812"/>
                    <a:pt x="14911" y="11044"/>
                    <a:pt x="15512" y="9476"/>
                  </a:cubicBezTo>
                  <a:cubicBezTo>
                    <a:pt x="16045" y="8008"/>
                    <a:pt x="17380" y="6907"/>
                    <a:pt x="17880" y="5473"/>
                  </a:cubicBezTo>
                  <a:cubicBezTo>
                    <a:pt x="18347" y="4205"/>
                    <a:pt x="18147" y="2804"/>
                    <a:pt x="17380" y="1704"/>
                  </a:cubicBezTo>
                  <a:cubicBezTo>
                    <a:pt x="16567" y="586"/>
                    <a:pt x="15308" y="0"/>
                    <a:pt x="14033" y="0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2891400" y="543325"/>
              <a:ext cx="458700" cy="533750"/>
            </a:xfrm>
            <a:custGeom>
              <a:avLst/>
              <a:gdLst/>
              <a:ahLst/>
              <a:cxnLst/>
              <a:rect l="l" t="t" r="r" b="b"/>
              <a:pathLst>
                <a:path w="18348" h="21350" fill="none" extrusionOk="0">
                  <a:moveTo>
                    <a:pt x="4671" y="20949"/>
                  </a:moveTo>
                  <a:cubicBezTo>
                    <a:pt x="801" y="18080"/>
                    <a:pt x="1" y="12643"/>
                    <a:pt x="2869" y="8774"/>
                  </a:cubicBezTo>
                  <a:cubicBezTo>
                    <a:pt x="3436" y="8040"/>
                    <a:pt x="4137" y="7373"/>
                    <a:pt x="4904" y="6839"/>
                  </a:cubicBezTo>
                  <a:cubicBezTo>
                    <a:pt x="6205" y="5938"/>
                    <a:pt x="7706" y="5405"/>
                    <a:pt x="8874" y="4337"/>
                  </a:cubicBezTo>
                  <a:cubicBezTo>
                    <a:pt x="9874" y="3370"/>
                    <a:pt x="10541" y="2069"/>
                    <a:pt x="11676" y="1268"/>
                  </a:cubicBezTo>
                  <a:cubicBezTo>
                    <a:pt x="13510" y="1"/>
                    <a:pt x="16045" y="401"/>
                    <a:pt x="17380" y="2236"/>
                  </a:cubicBezTo>
                  <a:cubicBezTo>
                    <a:pt x="18147" y="3336"/>
                    <a:pt x="18347" y="4737"/>
                    <a:pt x="17880" y="6005"/>
                  </a:cubicBezTo>
                  <a:cubicBezTo>
                    <a:pt x="17380" y="7439"/>
                    <a:pt x="16045" y="8540"/>
                    <a:pt x="15512" y="10008"/>
                  </a:cubicBezTo>
                  <a:cubicBezTo>
                    <a:pt x="14911" y="11576"/>
                    <a:pt x="15278" y="13344"/>
                    <a:pt x="15078" y="14945"/>
                  </a:cubicBezTo>
                  <a:cubicBezTo>
                    <a:pt x="14578" y="18714"/>
                    <a:pt x="11142" y="21349"/>
                    <a:pt x="7373" y="20882"/>
                  </a:cubicBezTo>
                  <a:cubicBezTo>
                    <a:pt x="6872" y="20782"/>
                    <a:pt x="6372" y="20682"/>
                    <a:pt x="5871" y="20515"/>
                  </a:cubicBezTo>
                </a:path>
              </a:pathLst>
            </a:custGeom>
            <a:noFill/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3012325" y="843550"/>
              <a:ext cx="128450" cy="319425"/>
            </a:xfrm>
            <a:custGeom>
              <a:avLst/>
              <a:gdLst/>
              <a:ahLst/>
              <a:cxnLst/>
              <a:rect l="l" t="t" r="r" b="b"/>
              <a:pathLst>
                <a:path w="5138" h="12777" extrusionOk="0">
                  <a:moveTo>
                    <a:pt x="0" y="0"/>
                  </a:moveTo>
                  <a:lnTo>
                    <a:pt x="0" y="10541"/>
                  </a:lnTo>
                  <a:cubicBezTo>
                    <a:pt x="0" y="11756"/>
                    <a:pt x="970" y="12777"/>
                    <a:pt x="2177" y="12777"/>
                  </a:cubicBezTo>
                  <a:cubicBezTo>
                    <a:pt x="2197" y="12777"/>
                    <a:pt x="2216" y="12777"/>
                    <a:pt x="2235" y="12776"/>
                  </a:cubicBezTo>
                  <a:lnTo>
                    <a:pt x="2869" y="12776"/>
                  </a:lnTo>
                  <a:cubicBezTo>
                    <a:pt x="2889" y="12777"/>
                    <a:pt x="2908" y="12777"/>
                    <a:pt x="2927" y="12777"/>
                  </a:cubicBezTo>
                  <a:cubicBezTo>
                    <a:pt x="4136" y="12777"/>
                    <a:pt x="5137" y="11756"/>
                    <a:pt x="5137" y="10541"/>
                  </a:cubicBezTo>
                  <a:lnTo>
                    <a:pt x="5137" y="0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3012325" y="726800"/>
              <a:ext cx="128450" cy="116775"/>
            </a:xfrm>
            <a:custGeom>
              <a:avLst/>
              <a:gdLst/>
              <a:ahLst/>
              <a:cxnLst/>
              <a:rect l="l" t="t" r="r" b="b"/>
              <a:pathLst>
                <a:path w="5138" h="4671" extrusionOk="0">
                  <a:moveTo>
                    <a:pt x="2569" y="0"/>
                  </a:moveTo>
                  <a:lnTo>
                    <a:pt x="0" y="4670"/>
                  </a:lnTo>
                  <a:lnTo>
                    <a:pt x="5137" y="4670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3050675" y="725125"/>
              <a:ext cx="50900" cy="60525"/>
            </a:xfrm>
            <a:custGeom>
              <a:avLst/>
              <a:gdLst/>
              <a:ahLst/>
              <a:cxnLst/>
              <a:rect l="l" t="t" r="r" b="b"/>
              <a:pathLst>
                <a:path w="2036" h="2421" extrusionOk="0">
                  <a:moveTo>
                    <a:pt x="1035" y="1"/>
                  </a:moveTo>
                  <a:lnTo>
                    <a:pt x="1" y="1902"/>
                  </a:lnTo>
                  <a:cubicBezTo>
                    <a:pt x="1" y="1902"/>
                    <a:pt x="357" y="2421"/>
                    <a:pt x="960" y="2421"/>
                  </a:cubicBezTo>
                  <a:cubicBezTo>
                    <a:pt x="1261" y="2421"/>
                    <a:pt x="1624" y="2291"/>
                    <a:pt x="2036" y="1902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3013150" y="1091750"/>
              <a:ext cx="129300" cy="5375"/>
            </a:xfrm>
            <a:custGeom>
              <a:avLst/>
              <a:gdLst/>
              <a:ahLst/>
              <a:cxnLst/>
              <a:rect l="l" t="t" r="r" b="b"/>
              <a:pathLst>
                <a:path w="5172" h="215" extrusionOk="0">
                  <a:moveTo>
                    <a:pt x="1952" y="0"/>
                  </a:moveTo>
                  <a:cubicBezTo>
                    <a:pt x="1302" y="0"/>
                    <a:pt x="651" y="38"/>
                    <a:pt x="1" y="113"/>
                  </a:cubicBezTo>
                  <a:cubicBezTo>
                    <a:pt x="551" y="176"/>
                    <a:pt x="1100" y="200"/>
                    <a:pt x="1650" y="200"/>
                  </a:cubicBezTo>
                  <a:cubicBezTo>
                    <a:pt x="1968" y="200"/>
                    <a:pt x="2285" y="192"/>
                    <a:pt x="2603" y="180"/>
                  </a:cubicBezTo>
                  <a:cubicBezTo>
                    <a:pt x="2898" y="203"/>
                    <a:pt x="3198" y="214"/>
                    <a:pt x="3500" y="214"/>
                  </a:cubicBezTo>
                  <a:cubicBezTo>
                    <a:pt x="4051" y="214"/>
                    <a:pt x="4611" y="177"/>
                    <a:pt x="5171" y="113"/>
                  </a:cubicBezTo>
                  <a:cubicBezTo>
                    <a:pt x="4521" y="38"/>
                    <a:pt x="3870" y="0"/>
                    <a:pt x="3234" y="0"/>
                  </a:cubicBezTo>
                  <a:cubicBezTo>
                    <a:pt x="3022" y="0"/>
                    <a:pt x="2811" y="4"/>
                    <a:pt x="2603" y="13"/>
                  </a:cubicBezTo>
                  <a:cubicBezTo>
                    <a:pt x="2386" y="4"/>
                    <a:pt x="2169" y="0"/>
                    <a:pt x="1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3013150" y="1072375"/>
              <a:ext cx="127625" cy="5000"/>
            </a:xfrm>
            <a:custGeom>
              <a:avLst/>
              <a:gdLst/>
              <a:ahLst/>
              <a:cxnLst/>
              <a:rect l="l" t="t" r="r" b="b"/>
              <a:pathLst>
                <a:path w="5105" h="200" extrusionOk="0">
                  <a:moveTo>
                    <a:pt x="1610" y="1"/>
                  </a:moveTo>
                  <a:cubicBezTo>
                    <a:pt x="1072" y="1"/>
                    <a:pt x="529" y="24"/>
                    <a:pt x="1" y="87"/>
                  </a:cubicBezTo>
                  <a:cubicBezTo>
                    <a:pt x="626" y="162"/>
                    <a:pt x="1270" y="200"/>
                    <a:pt x="1905" y="200"/>
                  </a:cubicBezTo>
                  <a:cubicBezTo>
                    <a:pt x="2117" y="200"/>
                    <a:pt x="2327" y="196"/>
                    <a:pt x="2536" y="187"/>
                  </a:cubicBezTo>
                  <a:cubicBezTo>
                    <a:pt x="2753" y="196"/>
                    <a:pt x="2967" y="200"/>
                    <a:pt x="3181" y="200"/>
                  </a:cubicBezTo>
                  <a:cubicBezTo>
                    <a:pt x="3822" y="200"/>
                    <a:pt x="4454" y="162"/>
                    <a:pt x="5104" y="87"/>
                  </a:cubicBezTo>
                  <a:cubicBezTo>
                    <a:pt x="4555" y="24"/>
                    <a:pt x="4018" y="1"/>
                    <a:pt x="3478" y="1"/>
                  </a:cubicBezTo>
                  <a:cubicBezTo>
                    <a:pt x="3166" y="1"/>
                    <a:pt x="2853" y="8"/>
                    <a:pt x="2536" y="21"/>
                  </a:cubicBezTo>
                  <a:cubicBezTo>
                    <a:pt x="2231" y="8"/>
                    <a:pt x="1921" y="1"/>
                    <a:pt x="16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3047350" y="845225"/>
              <a:ext cx="4200" cy="229350"/>
            </a:xfrm>
            <a:custGeom>
              <a:avLst/>
              <a:gdLst/>
              <a:ahLst/>
              <a:cxnLst/>
              <a:rect l="l" t="t" r="r" b="b"/>
              <a:pathLst>
                <a:path w="168" h="9174" extrusionOk="0">
                  <a:moveTo>
                    <a:pt x="100" y="0"/>
                  </a:moveTo>
                  <a:cubicBezTo>
                    <a:pt x="67" y="0"/>
                    <a:pt x="0" y="2035"/>
                    <a:pt x="0" y="4603"/>
                  </a:cubicBezTo>
                  <a:cubicBezTo>
                    <a:pt x="0" y="7138"/>
                    <a:pt x="67" y="9173"/>
                    <a:pt x="100" y="9173"/>
                  </a:cubicBezTo>
                  <a:cubicBezTo>
                    <a:pt x="134" y="9173"/>
                    <a:pt x="167" y="7138"/>
                    <a:pt x="167" y="4603"/>
                  </a:cubicBezTo>
                  <a:cubicBezTo>
                    <a:pt x="167" y="2035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3099875" y="845225"/>
              <a:ext cx="4200" cy="229350"/>
            </a:xfrm>
            <a:custGeom>
              <a:avLst/>
              <a:gdLst/>
              <a:ahLst/>
              <a:cxnLst/>
              <a:rect l="l" t="t" r="r" b="b"/>
              <a:pathLst>
                <a:path w="168" h="9174" extrusionOk="0">
                  <a:moveTo>
                    <a:pt x="68" y="0"/>
                  </a:moveTo>
                  <a:cubicBezTo>
                    <a:pt x="1" y="0"/>
                    <a:pt x="1" y="2035"/>
                    <a:pt x="1" y="4603"/>
                  </a:cubicBezTo>
                  <a:cubicBezTo>
                    <a:pt x="1" y="7138"/>
                    <a:pt x="34" y="9173"/>
                    <a:pt x="68" y="9173"/>
                  </a:cubicBezTo>
                  <a:cubicBezTo>
                    <a:pt x="134" y="9173"/>
                    <a:pt x="168" y="7138"/>
                    <a:pt x="168" y="4603"/>
                  </a:cubicBezTo>
                  <a:cubicBezTo>
                    <a:pt x="168" y="2035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3651100" y="4452800"/>
              <a:ext cx="1070800" cy="678850"/>
            </a:xfrm>
            <a:custGeom>
              <a:avLst/>
              <a:gdLst/>
              <a:ahLst/>
              <a:cxnLst/>
              <a:rect l="l" t="t" r="r" b="b"/>
              <a:pathLst>
                <a:path w="42832" h="27154" extrusionOk="0">
                  <a:moveTo>
                    <a:pt x="18981" y="0"/>
                  </a:moveTo>
                  <a:lnTo>
                    <a:pt x="1" y="26319"/>
                  </a:lnTo>
                  <a:lnTo>
                    <a:pt x="27554" y="27153"/>
                  </a:lnTo>
                  <a:lnTo>
                    <a:pt x="42832" y="2402"/>
                  </a:lnTo>
                  <a:lnTo>
                    <a:pt x="42231" y="1001"/>
                  </a:lnTo>
                  <a:lnTo>
                    <a:pt x="189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3625250" y="4529525"/>
              <a:ext cx="1054950" cy="560425"/>
            </a:xfrm>
            <a:custGeom>
              <a:avLst/>
              <a:gdLst/>
              <a:ahLst/>
              <a:cxnLst/>
              <a:rect l="l" t="t" r="r" b="b"/>
              <a:pathLst>
                <a:path w="42198" h="22417" extrusionOk="0">
                  <a:moveTo>
                    <a:pt x="42198" y="0"/>
                  </a:moveTo>
                  <a:lnTo>
                    <a:pt x="32024" y="834"/>
                  </a:lnTo>
                  <a:lnTo>
                    <a:pt x="6305" y="9874"/>
                  </a:lnTo>
                  <a:lnTo>
                    <a:pt x="1" y="20848"/>
                  </a:lnTo>
                  <a:lnTo>
                    <a:pt x="27721" y="22416"/>
                  </a:lnTo>
                  <a:lnTo>
                    <a:pt x="4219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3480150" y="4435275"/>
              <a:ext cx="1222575" cy="584625"/>
            </a:xfrm>
            <a:custGeom>
              <a:avLst/>
              <a:gdLst/>
              <a:ahLst/>
              <a:cxnLst/>
              <a:rect l="l" t="t" r="r" b="b"/>
              <a:pathLst>
                <a:path w="48903" h="23385" extrusionOk="0">
                  <a:moveTo>
                    <a:pt x="24785" y="1"/>
                  </a:moveTo>
                  <a:cubicBezTo>
                    <a:pt x="23651" y="3303"/>
                    <a:pt x="21283" y="5471"/>
                    <a:pt x="17647" y="6806"/>
                  </a:cubicBezTo>
                  <a:cubicBezTo>
                    <a:pt x="14378" y="7973"/>
                    <a:pt x="10708" y="7973"/>
                    <a:pt x="7539" y="9308"/>
                  </a:cubicBezTo>
                  <a:cubicBezTo>
                    <a:pt x="2402" y="11376"/>
                    <a:pt x="1" y="18314"/>
                    <a:pt x="1902" y="22984"/>
                  </a:cubicBezTo>
                  <a:lnTo>
                    <a:pt x="1935" y="22984"/>
                  </a:lnTo>
                  <a:lnTo>
                    <a:pt x="27354" y="23384"/>
                  </a:lnTo>
                  <a:cubicBezTo>
                    <a:pt x="26320" y="20149"/>
                    <a:pt x="28755" y="15545"/>
                    <a:pt x="32190" y="14011"/>
                  </a:cubicBezTo>
                  <a:cubicBezTo>
                    <a:pt x="34425" y="12977"/>
                    <a:pt x="38728" y="11676"/>
                    <a:pt x="40963" y="10542"/>
                  </a:cubicBezTo>
                  <a:cubicBezTo>
                    <a:pt x="45133" y="8440"/>
                    <a:pt x="48902" y="4337"/>
                    <a:pt x="48569" y="835"/>
                  </a:cubicBezTo>
                  <a:lnTo>
                    <a:pt x="38128" y="501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3511000" y="4431125"/>
              <a:ext cx="1188375" cy="588775"/>
            </a:xfrm>
            <a:custGeom>
              <a:avLst/>
              <a:gdLst/>
              <a:ahLst/>
              <a:cxnLst/>
              <a:rect l="l" t="t" r="r" b="b"/>
              <a:pathLst>
                <a:path w="47535" h="23551" extrusionOk="0">
                  <a:moveTo>
                    <a:pt x="363" y="16958"/>
                  </a:moveTo>
                  <a:lnTo>
                    <a:pt x="363" y="16958"/>
                  </a:lnTo>
                  <a:cubicBezTo>
                    <a:pt x="329" y="17098"/>
                    <a:pt x="297" y="17238"/>
                    <a:pt x="268" y="17379"/>
                  </a:cubicBezTo>
                  <a:cubicBezTo>
                    <a:pt x="68" y="18413"/>
                    <a:pt x="1" y="19514"/>
                    <a:pt x="68" y="20581"/>
                  </a:cubicBezTo>
                  <a:cubicBezTo>
                    <a:pt x="101" y="20982"/>
                    <a:pt x="168" y="21349"/>
                    <a:pt x="234" y="21749"/>
                  </a:cubicBezTo>
                  <a:cubicBezTo>
                    <a:pt x="268" y="22016"/>
                    <a:pt x="368" y="22316"/>
                    <a:pt x="435" y="22583"/>
                  </a:cubicBezTo>
                  <a:cubicBezTo>
                    <a:pt x="535" y="22783"/>
                    <a:pt x="568" y="22950"/>
                    <a:pt x="601" y="23083"/>
                  </a:cubicBezTo>
                  <a:cubicBezTo>
                    <a:pt x="635" y="23150"/>
                    <a:pt x="660" y="23167"/>
                    <a:pt x="676" y="23167"/>
                  </a:cubicBezTo>
                  <a:cubicBezTo>
                    <a:pt x="693" y="23167"/>
                    <a:pt x="701" y="23150"/>
                    <a:pt x="701" y="23150"/>
                  </a:cubicBezTo>
                  <a:lnTo>
                    <a:pt x="2469" y="23150"/>
                  </a:lnTo>
                  <a:lnTo>
                    <a:pt x="1135" y="23117"/>
                  </a:lnTo>
                  <a:lnTo>
                    <a:pt x="699" y="23148"/>
                  </a:lnTo>
                  <a:lnTo>
                    <a:pt x="699" y="23148"/>
                  </a:lnTo>
                  <a:cubicBezTo>
                    <a:pt x="635" y="23083"/>
                    <a:pt x="635" y="23049"/>
                    <a:pt x="635" y="22983"/>
                  </a:cubicBezTo>
                  <a:lnTo>
                    <a:pt x="468" y="22483"/>
                  </a:lnTo>
                  <a:cubicBezTo>
                    <a:pt x="401" y="22216"/>
                    <a:pt x="301" y="21916"/>
                    <a:pt x="268" y="21649"/>
                  </a:cubicBezTo>
                  <a:cubicBezTo>
                    <a:pt x="201" y="21249"/>
                    <a:pt x="134" y="20882"/>
                    <a:pt x="101" y="20481"/>
                  </a:cubicBezTo>
                  <a:cubicBezTo>
                    <a:pt x="8" y="19294"/>
                    <a:pt x="101" y="18106"/>
                    <a:pt x="363" y="16958"/>
                  </a:cubicBezTo>
                  <a:close/>
                  <a:moveTo>
                    <a:pt x="23551" y="0"/>
                  </a:moveTo>
                  <a:lnTo>
                    <a:pt x="23484" y="100"/>
                  </a:lnTo>
                  <a:cubicBezTo>
                    <a:pt x="23084" y="1334"/>
                    <a:pt x="22450" y="2502"/>
                    <a:pt x="21583" y="3503"/>
                  </a:cubicBezTo>
                  <a:cubicBezTo>
                    <a:pt x="21149" y="3970"/>
                    <a:pt x="20682" y="4403"/>
                    <a:pt x="20215" y="4804"/>
                  </a:cubicBezTo>
                  <a:cubicBezTo>
                    <a:pt x="19715" y="5204"/>
                    <a:pt x="19181" y="5537"/>
                    <a:pt x="18614" y="5838"/>
                  </a:cubicBezTo>
                  <a:cubicBezTo>
                    <a:pt x="17547" y="6405"/>
                    <a:pt x="16446" y="6838"/>
                    <a:pt x="15279" y="7172"/>
                  </a:cubicBezTo>
                  <a:cubicBezTo>
                    <a:pt x="14144" y="7472"/>
                    <a:pt x="12977" y="7672"/>
                    <a:pt x="11909" y="7872"/>
                  </a:cubicBezTo>
                  <a:cubicBezTo>
                    <a:pt x="9741" y="8306"/>
                    <a:pt x="7606" y="8673"/>
                    <a:pt x="5872" y="9540"/>
                  </a:cubicBezTo>
                  <a:cubicBezTo>
                    <a:pt x="5405" y="9774"/>
                    <a:pt x="5005" y="10007"/>
                    <a:pt x="4604" y="10307"/>
                  </a:cubicBezTo>
                  <a:cubicBezTo>
                    <a:pt x="4404" y="10441"/>
                    <a:pt x="4237" y="10574"/>
                    <a:pt x="4071" y="10708"/>
                  </a:cubicBezTo>
                  <a:cubicBezTo>
                    <a:pt x="3870" y="10875"/>
                    <a:pt x="3704" y="11008"/>
                    <a:pt x="3570" y="11175"/>
                  </a:cubicBezTo>
                  <a:lnTo>
                    <a:pt x="3103" y="11642"/>
                  </a:lnTo>
                  <a:cubicBezTo>
                    <a:pt x="2936" y="11809"/>
                    <a:pt x="2803" y="11975"/>
                    <a:pt x="2703" y="12142"/>
                  </a:cubicBezTo>
                  <a:cubicBezTo>
                    <a:pt x="2403" y="12442"/>
                    <a:pt x="2136" y="12809"/>
                    <a:pt x="1936" y="13176"/>
                  </a:cubicBezTo>
                  <a:cubicBezTo>
                    <a:pt x="1200" y="14342"/>
                    <a:pt x="668" y="15623"/>
                    <a:pt x="363" y="16958"/>
                  </a:cubicBezTo>
                  <a:lnTo>
                    <a:pt x="363" y="16958"/>
                  </a:lnTo>
                  <a:cubicBezTo>
                    <a:pt x="676" y="15677"/>
                    <a:pt x="1180" y="14459"/>
                    <a:pt x="1902" y="13376"/>
                  </a:cubicBezTo>
                  <a:lnTo>
                    <a:pt x="2670" y="12376"/>
                  </a:lnTo>
                  <a:cubicBezTo>
                    <a:pt x="2770" y="12175"/>
                    <a:pt x="2903" y="12009"/>
                    <a:pt x="3070" y="11875"/>
                  </a:cubicBezTo>
                  <a:lnTo>
                    <a:pt x="3570" y="11375"/>
                  </a:lnTo>
                  <a:cubicBezTo>
                    <a:pt x="3737" y="11208"/>
                    <a:pt x="3904" y="11041"/>
                    <a:pt x="4071" y="10908"/>
                  </a:cubicBezTo>
                  <a:cubicBezTo>
                    <a:pt x="4237" y="10774"/>
                    <a:pt x="4437" y="10608"/>
                    <a:pt x="4604" y="10508"/>
                  </a:cubicBezTo>
                  <a:cubicBezTo>
                    <a:pt x="5005" y="10241"/>
                    <a:pt x="5405" y="10007"/>
                    <a:pt x="5838" y="9774"/>
                  </a:cubicBezTo>
                  <a:cubicBezTo>
                    <a:pt x="7573" y="8906"/>
                    <a:pt x="9675" y="8540"/>
                    <a:pt x="11876" y="8173"/>
                  </a:cubicBezTo>
                  <a:cubicBezTo>
                    <a:pt x="12944" y="7939"/>
                    <a:pt x="14078" y="7772"/>
                    <a:pt x="15245" y="7439"/>
                  </a:cubicBezTo>
                  <a:cubicBezTo>
                    <a:pt x="16413" y="7105"/>
                    <a:pt x="17547" y="6638"/>
                    <a:pt x="18614" y="6071"/>
                  </a:cubicBezTo>
                  <a:cubicBezTo>
                    <a:pt x="19181" y="5771"/>
                    <a:pt x="19715" y="5404"/>
                    <a:pt x="20215" y="5037"/>
                  </a:cubicBezTo>
                  <a:cubicBezTo>
                    <a:pt x="20716" y="4637"/>
                    <a:pt x="21216" y="4203"/>
                    <a:pt x="21616" y="3703"/>
                  </a:cubicBezTo>
                  <a:cubicBezTo>
                    <a:pt x="22493" y="2729"/>
                    <a:pt x="23148" y="1565"/>
                    <a:pt x="23552" y="335"/>
                  </a:cubicBezTo>
                  <a:lnTo>
                    <a:pt x="23552" y="335"/>
                  </a:lnTo>
                  <a:lnTo>
                    <a:pt x="34626" y="701"/>
                  </a:lnTo>
                  <a:cubicBezTo>
                    <a:pt x="38462" y="867"/>
                    <a:pt x="42465" y="1001"/>
                    <a:pt x="46568" y="1134"/>
                  </a:cubicBezTo>
                  <a:lnTo>
                    <a:pt x="47238" y="1134"/>
                  </a:lnTo>
                  <a:cubicBezTo>
                    <a:pt x="47256" y="1868"/>
                    <a:pt x="47124" y="2600"/>
                    <a:pt x="46901" y="3302"/>
                  </a:cubicBezTo>
                  <a:cubicBezTo>
                    <a:pt x="46734" y="3669"/>
                    <a:pt x="46601" y="4003"/>
                    <a:pt x="46434" y="4337"/>
                  </a:cubicBezTo>
                  <a:cubicBezTo>
                    <a:pt x="46267" y="4670"/>
                    <a:pt x="46067" y="5004"/>
                    <a:pt x="45834" y="5304"/>
                  </a:cubicBezTo>
                  <a:cubicBezTo>
                    <a:pt x="44966" y="6538"/>
                    <a:pt x="43932" y="7672"/>
                    <a:pt x="42731" y="8606"/>
                  </a:cubicBezTo>
                  <a:cubicBezTo>
                    <a:pt x="41564" y="9507"/>
                    <a:pt x="40296" y="10307"/>
                    <a:pt x="38962" y="10941"/>
                  </a:cubicBezTo>
                  <a:cubicBezTo>
                    <a:pt x="37628" y="11508"/>
                    <a:pt x="36294" y="12042"/>
                    <a:pt x="34959" y="12509"/>
                  </a:cubicBezTo>
                  <a:cubicBezTo>
                    <a:pt x="33625" y="12976"/>
                    <a:pt x="32291" y="13476"/>
                    <a:pt x="31056" y="14010"/>
                  </a:cubicBezTo>
                  <a:cubicBezTo>
                    <a:pt x="30423" y="14277"/>
                    <a:pt x="29822" y="14644"/>
                    <a:pt x="29289" y="15044"/>
                  </a:cubicBezTo>
                  <a:cubicBezTo>
                    <a:pt x="29022" y="15244"/>
                    <a:pt x="28755" y="15478"/>
                    <a:pt x="28555" y="15711"/>
                  </a:cubicBezTo>
                  <a:cubicBezTo>
                    <a:pt x="28321" y="15978"/>
                    <a:pt x="28088" y="16212"/>
                    <a:pt x="27888" y="16479"/>
                  </a:cubicBezTo>
                  <a:cubicBezTo>
                    <a:pt x="27054" y="17479"/>
                    <a:pt x="26453" y="18647"/>
                    <a:pt x="26086" y="19881"/>
                  </a:cubicBezTo>
                  <a:cubicBezTo>
                    <a:pt x="25730" y="21048"/>
                    <a:pt x="25688" y="22278"/>
                    <a:pt x="26023" y="23449"/>
                  </a:cubicBezTo>
                  <a:lnTo>
                    <a:pt x="26023" y="23449"/>
                  </a:lnTo>
                  <a:lnTo>
                    <a:pt x="7606" y="23183"/>
                  </a:lnTo>
                  <a:lnTo>
                    <a:pt x="2469" y="23150"/>
                  </a:lnTo>
                  <a:lnTo>
                    <a:pt x="7606" y="23217"/>
                  </a:lnTo>
                  <a:lnTo>
                    <a:pt x="26053" y="23549"/>
                  </a:lnTo>
                  <a:lnTo>
                    <a:pt x="26053" y="23549"/>
                  </a:lnTo>
                  <a:cubicBezTo>
                    <a:pt x="26053" y="23549"/>
                    <a:pt x="26053" y="23550"/>
                    <a:pt x="26053" y="23550"/>
                  </a:cubicBezTo>
                  <a:lnTo>
                    <a:pt x="26054" y="23549"/>
                  </a:lnTo>
                  <a:lnTo>
                    <a:pt x="26054" y="23549"/>
                  </a:lnTo>
                  <a:lnTo>
                    <a:pt x="26120" y="23550"/>
                  </a:lnTo>
                  <a:lnTo>
                    <a:pt x="26253" y="23550"/>
                  </a:lnTo>
                  <a:lnTo>
                    <a:pt x="26186" y="23450"/>
                  </a:lnTo>
                  <a:cubicBezTo>
                    <a:pt x="25853" y="22283"/>
                    <a:pt x="25886" y="21048"/>
                    <a:pt x="26253" y="19881"/>
                  </a:cubicBezTo>
                  <a:cubicBezTo>
                    <a:pt x="26620" y="18680"/>
                    <a:pt x="27254" y="17546"/>
                    <a:pt x="28054" y="16545"/>
                  </a:cubicBezTo>
                  <a:cubicBezTo>
                    <a:pt x="28221" y="16278"/>
                    <a:pt x="28455" y="16045"/>
                    <a:pt x="28721" y="15811"/>
                  </a:cubicBezTo>
                  <a:cubicBezTo>
                    <a:pt x="28955" y="15545"/>
                    <a:pt x="29222" y="15344"/>
                    <a:pt x="29455" y="15144"/>
                  </a:cubicBezTo>
                  <a:cubicBezTo>
                    <a:pt x="29989" y="14711"/>
                    <a:pt x="30556" y="14377"/>
                    <a:pt x="31157" y="14110"/>
                  </a:cubicBezTo>
                  <a:cubicBezTo>
                    <a:pt x="32391" y="13543"/>
                    <a:pt x="33725" y="13109"/>
                    <a:pt x="35059" y="12609"/>
                  </a:cubicBezTo>
                  <a:cubicBezTo>
                    <a:pt x="36394" y="12109"/>
                    <a:pt x="37761" y="11642"/>
                    <a:pt x="39096" y="11008"/>
                  </a:cubicBezTo>
                  <a:cubicBezTo>
                    <a:pt x="40430" y="10374"/>
                    <a:pt x="41697" y="9607"/>
                    <a:pt x="42898" y="8673"/>
                  </a:cubicBezTo>
                  <a:cubicBezTo>
                    <a:pt x="44099" y="7739"/>
                    <a:pt x="45167" y="6605"/>
                    <a:pt x="46067" y="5337"/>
                  </a:cubicBezTo>
                  <a:cubicBezTo>
                    <a:pt x="46301" y="5037"/>
                    <a:pt x="46501" y="4703"/>
                    <a:pt x="46668" y="4337"/>
                  </a:cubicBezTo>
                  <a:cubicBezTo>
                    <a:pt x="46868" y="4003"/>
                    <a:pt x="47001" y="3636"/>
                    <a:pt x="47135" y="3269"/>
                  </a:cubicBezTo>
                  <a:cubicBezTo>
                    <a:pt x="47401" y="2502"/>
                    <a:pt x="47535" y="1701"/>
                    <a:pt x="47468" y="934"/>
                  </a:cubicBezTo>
                  <a:lnTo>
                    <a:pt x="47468" y="834"/>
                  </a:lnTo>
                  <a:lnTo>
                    <a:pt x="47401" y="834"/>
                  </a:lnTo>
                  <a:lnTo>
                    <a:pt x="46634" y="801"/>
                  </a:lnTo>
                  <a:cubicBezTo>
                    <a:pt x="42565" y="667"/>
                    <a:pt x="38562" y="600"/>
                    <a:pt x="34726" y="434"/>
                  </a:cubicBezTo>
                  <a:lnTo>
                    <a:pt x="2361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4138125" y="4357725"/>
              <a:ext cx="143400" cy="130125"/>
            </a:xfrm>
            <a:custGeom>
              <a:avLst/>
              <a:gdLst/>
              <a:ahLst/>
              <a:cxnLst/>
              <a:rect l="l" t="t" r="r" b="b"/>
              <a:pathLst>
                <a:path w="5736" h="5205" extrusionOk="0">
                  <a:moveTo>
                    <a:pt x="5679" y="2888"/>
                  </a:moveTo>
                  <a:cubicBezTo>
                    <a:pt x="5676" y="2904"/>
                    <a:pt x="5674" y="2920"/>
                    <a:pt x="5671" y="2936"/>
                  </a:cubicBezTo>
                  <a:cubicBezTo>
                    <a:pt x="5671" y="3069"/>
                    <a:pt x="5638" y="3170"/>
                    <a:pt x="5571" y="3270"/>
                  </a:cubicBezTo>
                  <a:cubicBezTo>
                    <a:pt x="5605" y="3336"/>
                    <a:pt x="5605" y="3403"/>
                    <a:pt x="5605" y="3470"/>
                  </a:cubicBezTo>
                  <a:cubicBezTo>
                    <a:pt x="5638" y="3336"/>
                    <a:pt x="5671" y="3170"/>
                    <a:pt x="5671" y="3036"/>
                  </a:cubicBezTo>
                  <a:cubicBezTo>
                    <a:pt x="5675" y="2986"/>
                    <a:pt x="5678" y="2937"/>
                    <a:pt x="5679" y="2888"/>
                  </a:cubicBezTo>
                  <a:close/>
                  <a:moveTo>
                    <a:pt x="3022" y="1"/>
                  </a:moveTo>
                  <a:cubicBezTo>
                    <a:pt x="1873" y="1"/>
                    <a:pt x="784" y="676"/>
                    <a:pt x="334" y="1802"/>
                  </a:cubicBezTo>
                  <a:cubicBezTo>
                    <a:pt x="67" y="2402"/>
                    <a:pt x="1" y="3069"/>
                    <a:pt x="134" y="3703"/>
                  </a:cubicBezTo>
                  <a:cubicBezTo>
                    <a:pt x="201" y="4104"/>
                    <a:pt x="367" y="4504"/>
                    <a:pt x="601" y="4871"/>
                  </a:cubicBezTo>
                  <a:cubicBezTo>
                    <a:pt x="701" y="5004"/>
                    <a:pt x="834" y="5104"/>
                    <a:pt x="968" y="5204"/>
                  </a:cubicBezTo>
                  <a:cubicBezTo>
                    <a:pt x="1001" y="5204"/>
                    <a:pt x="868" y="5071"/>
                    <a:pt x="701" y="4804"/>
                  </a:cubicBezTo>
                  <a:cubicBezTo>
                    <a:pt x="468" y="4470"/>
                    <a:pt x="334" y="4104"/>
                    <a:pt x="267" y="3703"/>
                  </a:cubicBezTo>
                  <a:cubicBezTo>
                    <a:pt x="201" y="3103"/>
                    <a:pt x="301" y="2502"/>
                    <a:pt x="534" y="1935"/>
                  </a:cubicBezTo>
                  <a:cubicBezTo>
                    <a:pt x="534" y="1902"/>
                    <a:pt x="568" y="1902"/>
                    <a:pt x="568" y="1869"/>
                  </a:cubicBezTo>
                  <a:cubicBezTo>
                    <a:pt x="1054" y="871"/>
                    <a:pt x="2055" y="282"/>
                    <a:pt x="3092" y="282"/>
                  </a:cubicBezTo>
                  <a:cubicBezTo>
                    <a:pt x="3477" y="282"/>
                    <a:pt x="3867" y="363"/>
                    <a:pt x="4237" y="534"/>
                  </a:cubicBezTo>
                  <a:cubicBezTo>
                    <a:pt x="4804" y="768"/>
                    <a:pt x="5238" y="1235"/>
                    <a:pt x="5471" y="1802"/>
                  </a:cubicBezTo>
                  <a:cubicBezTo>
                    <a:pt x="5619" y="2156"/>
                    <a:pt x="5688" y="2510"/>
                    <a:pt x="5679" y="2888"/>
                  </a:cubicBezTo>
                  <a:lnTo>
                    <a:pt x="5679" y="2888"/>
                  </a:lnTo>
                  <a:cubicBezTo>
                    <a:pt x="5735" y="2498"/>
                    <a:pt x="5698" y="2054"/>
                    <a:pt x="5538" y="1702"/>
                  </a:cubicBezTo>
                  <a:cubicBezTo>
                    <a:pt x="5338" y="1068"/>
                    <a:pt x="4871" y="568"/>
                    <a:pt x="4304" y="267"/>
                  </a:cubicBezTo>
                  <a:cubicBezTo>
                    <a:pt x="4237" y="267"/>
                    <a:pt x="4204" y="234"/>
                    <a:pt x="4170" y="234"/>
                  </a:cubicBezTo>
                  <a:cubicBezTo>
                    <a:pt x="3795" y="76"/>
                    <a:pt x="3405" y="1"/>
                    <a:pt x="3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4238200" y="4357725"/>
              <a:ext cx="143450" cy="130125"/>
            </a:xfrm>
            <a:custGeom>
              <a:avLst/>
              <a:gdLst/>
              <a:ahLst/>
              <a:cxnLst/>
              <a:rect l="l" t="t" r="r" b="b"/>
              <a:pathLst>
                <a:path w="5738" h="5205" extrusionOk="0">
                  <a:moveTo>
                    <a:pt x="5660" y="3201"/>
                  </a:moveTo>
                  <a:lnTo>
                    <a:pt x="5660" y="3201"/>
                  </a:lnTo>
                  <a:cubicBezTo>
                    <a:pt x="5653" y="3224"/>
                    <a:pt x="5645" y="3247"/>
                    <a:pt x="5638" y="3270"/>
                  </a:cubicBezTo>
                  <a:lnTo>
                    <a:pt x="5638" y="3470"/>
                  </a:lnTo>
                  <a:cubicBezTo>
                    <a:pt x="5638" y="3388"/>
                    <a:pt x="5650" y="3293"/>
                    <a:pt x="5660" y="3201"/>
                  </a:cubicBezTo>
                  <a:close/>
                  <a:moveTo>
                    <a:pt x="3022" y="1"/>
                  </a:moveTo>
                  <a:cubicBezTo>
                    <a:pt x="1873" y="1"/>
                    <a:pt x="784" y="676"/>
                    <a:pt x="334" y="1802"/>
                  </a:cubicBezTo>
                  <a:cubicBezTo>
                    <a:pt x="67" y="2402"/>
                    <a:pt x="0" y="3069"/>
                    <a:pt x="134" y="3703"/>
                  </a:cubicBezTo>
                  <a:cubicBezTo>
                    <a:pt x="201" y="4104"/>
                    <a:pt x="367" y="4504"/>
                    <a:pt x="634" y="4871"/>
                  </a:cubicBezTo>
                  <a:cubicBezTo>
                    <a:pt x="701" y="5004"/>
                    <a:pt x="834" y="5104"/>
                    <a:pt x="968" y="5204"/>
                  </a:cubicBezTo>
                  <a:cubicBezTo>
                    <a:pt x="1001" y="5204"/>
                    <a:pt x="868" y="5071"/>
                    <a:pt x="701" y="4804"/>
                  </a:cubicBezTo>
                  <a:cubicBezTo>
                    <a:pt x="467" y="4470"/>
                    <a:pt x="334" y="4104"/>
                    <a:pt x="301" y="3703"/>
                  </a:cubicBezTo>
                  <a:cubicBezTo>
                    <a:pt x="201" y="3103"/>
                    <a:pt x="301" y="2502"/>
                    <a:pt x="534" y="1935"/>
                  </a:cubicBezTo>
                  <a:cubicBezTo>
                    <a:pt x="534" y="1902"/>
                    <a:pt x="567" y="1902"/>
                    <a:pt x="567" y="1869"/>
                  </a:cubicBezTo>
                  <a:cubicBezTo>
                    <a:pt x="1054" y="871"/>
                    <a:pt x="2055" y="282"/>
                    <a:pt x="3092" y="282"/>
                  </a:cubicBezTo>
                  <a:cubicBezTo>
                    <a:pt x="3477" y="282"/>
                    <a:pt x="3867" y="363"/>
                    <a:pt x="4237" y="534"/>
                  </a:cubicBezTo>
                  <a:cubicBezTo>
                    <a:pt x="4804" y="768"/>
                    <a:pt x="5237" y="1235"/>
                    <a:pt x="5471" y="1802"/>
                  </a:cubicBezTo>
                  <a:cubicBezTo>
                    <a:pt x="5638" y="2202"/>
                    <a:pt x="5704" y="2602"/>
                    <a:pt x="5671" y="3036"/>
                  </a:cubicBezTo>
                  <a:cubicBezTo>
                    <a:pt x="5671" y="3087"/>
                    <a:pt x="5666" y="3144"/>
                    <a:pt x="5660" y="3201"/>
                  </a:cubicBezTo>
                  <a:lnTo>
                    <a:pt x="5660" y="3201"/>
                  </a:lnTo>
                  <a:cubicBezTo>
                    <a:pt x="5685" y="3122"/>
                    <a:pt x="5704" y="3039"/>
                    <a:pt x="5704" y="2936"/>
                  </a:cubicBezTo>
                  <a:cubicBezTo>
                    <a:pt x="5738" y="2502"/>
                    <a:pt x="5704" y="2102"/>
                    <a:pt x="5538" y="1702"/>
                  </a:cubicBezTo>
                  <a:cubicBezTo>
                    <a:pt x="5338" y="1068"/>
                    <a:pt x="4871" y="568"/>
                    <a:pt x="4303" y="267"/>
                  </a:cubicBezTo>
                  <a:cubicBezTo>
                    <a:pt x="4237" y="267"/>
                    <a:pt x="4203" y="234"/>
                    <a:pt x="4170" y="234"/>
                  </a:cubicBezTo>
                  <a:cubicBezTo>
                    <a:pt x="3795" y="76"/>
                    <a:pt x="3405" y="1"/>
                    <a:pt x="3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4292575" y="4369225"/>
              <a:ext cx="164975" cy="131975"/>
            </a:xfrm>
            <a:custGeom>
              <a:avLst/>
              <a:gdLst/>
              <a:ahLst/>
              <a:cxnLst/>
              <a:rect l="l" t="t" r="r" b="b"/>
              <a:pathLst>
                <a:path w="6599" h="5279" extrusionOk="0">
                  <a:moveTo>
                    <a:pt x="3981" y="0"/>
                  </a:moveTo>
                  <a:cubicBezTo>
                    <a:pt x="1610" y="0"/>
                    <a:pt x="0" y="2868"/>
                    <a:pt x="1661" y="4944"/>
                  </a:cubicBezTo>
                  <a:cubicBezTo>
                    <a:pt x="1728" y="5078"/>
                    <a:pt x="1862" y="5211"/>
                    <a:pt x="1995" y="5278"/>
                  </a:cubicBezTo>
                  <a:cubicBezTo>
                    <a:pt x="1995" y="5245"/>
                    <a:pt x="1862" y="5145"/>
                    <a:pt x="1695" y="4911"/>
                  </a:cubicBezTo>
                  <a:cubicBezTo>
                    <a:pt x="1461" y="4578"/>
                    <a:pt x="1261" y="4177"/>
                    <a:pt x="1194" y="3777"/>
                  </a:cubicBezTo>
                  <a:cubicBezTo>
                    <a:pt x="1094" y="3177"/>
                    <a:pt x="1128" y="2543"/>
                    <a:pt x="1361" y="1976"/>
                  </a:cubicBezTo>
                  <a:cubicBezTo>
                    <a:pt x="1595" y="1275"/>
                    <a:pt x="2128" y="708"/>
                    <a:pt x="2829" y="408"/>
                  </a:cubicBezTo>
                  <a:cubicBezTo>
                    <a:pt x="3181" y="232"/>
                    <a:pt x="3561" y="149"/>
                    <a:pt x="3940" y="149"/>
                  </a:cubicBezTo>
                  <a:cubicBezTo>
                    <a:pt x="4278" y="149"/>
                    <a:pt x="4615" y="215"/>
                    <a:pt x="4930" y="341"/>
                  </a:cubicBezTo>
                  <a:cubicBezTo>
                    <a:pt x="5531" y="575"/>
                    <a:pt x="5998" y="1008"/>
                    <a:pt x="6231" y="1575"/>
                  </a:cubicBezTo>
                  <a:cubicBezTo>
                    <a:pt x="6398" y="1942"/>
                    <a:pt x="6498" y="2343"/>
                    <a:pt x="6498" y="2776"/>
                  </a:cubicBezTo>
                  <a:cubicBezTo>
                    <a:pt x="6498" y="2910"/>
                    <a:pt x="6465" y="3076"/>
                    <a:pt x="6465" y="3243"/>
                  </a:cubicBezTo>
                  <a:cubicBezTo>
                    <a:pt x="6465" y="3210"/>
                    <a:pt x="6498" y="3143"/>
                    <a:pt x="6498" y="3110"/>
                  </a:cubicBezTo>
                  <a:cubicBezTo>
                    <a:pt x="6532" y="3010"/>
                    <a:pt x="6565" y="2876"/>
                    <a:pt x="6565" y="2776"/>
                  </a:cubicBezTo>
                  <a:cubicBezTo>
                    <a:pt x="6598" y="2343"/>
                    <a:pt x="6532" y="1909"/>
                    <a:pt x="6365" y="1509"/>
                  </a:cubicBezTo>
                  <a:cubicBezTo>
                    <a:pt x="6098" y="942"/>
                    <a:pt x="5631" y="441"/>
                    <a:pt x="5031" y="174"/>
                  </a:cubicBezTo>
                  <a:cubicBezTo>
                    <a:pt x="4997" y="174"/>
                    <a:pt x="4930" y="141"/>
                    <a:pt x="4897" y="141"/>
                  </a:cubicBezTo>
                  <a:cubicBezTo>
                    <a:pt x="4583" y="45"/>
                    <a:pt x="4276" y="0"/>
                    <a:pt x="39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4394150" y="4375350"/>
              <a:ext cx="142625" cy="134175"/>
            </a:xfrm>
            <a:custGeom>
              <a:avLst/>
              <a:gdLst/>
              <a:ahLst/>
              <a:cxnLst/>
              <a:rect l="l" t="t" r="r" b="b"/>
              <a:pathLst>
                <a:path w="5705" h="5367" extrusionOk="0">
                  <a:moveTo>
                    <a:pt x="5638" y="2998"/>
                  </a:moveTo>
                  <a:lnTo>
                    <a:pt x="5638" y="3165"/>
                  </a:lnTo>
                  <a:cubicBezTo>
                    <a:pt x="5638" y="3165"/>
                    <a:pt x="5704" y="3098"/>
                    <a:pt x="5638" y="2998"/>
                  </a:cubicBezTo>
                  <a:close/>
                  <a:moveTo>
                    <a:pt x="3020" y="1"/>
                  </a:moveTo>
                  <a:cubicBezTo>
                    <a:pt x="2560" y="1"/>
                    <a:pt x="2102" y="113"/>
                    <a:pt x="1668" y="330"/>
                  </a:cubicBezTo>
                  <a:cubicBezTo>
                    <a:pt x="968" y="697"/>
                    <a:pt x="434" y="1330"/>
                    <a:pt x="234" y="2098"/>
                  </a:cubicBezTo>
                  <a:cubicBezTo>
                    <a:pt x="0" y="2731"/>
                    <a:pt x="0" y="3365"/>
                    <a:pt x="234" y="3999"/>
                  </a:cubicBezTo>
                  <a:cubicBezTo>
                    <a:pt x="367" y="4399"/>
                    <a:pt x="567" y="4766"/>
                    <a:pt x="834" y="5066"/>
                  </a:cubicBezTo>
                  <a:cubicBezTo>
                    <a:pt x="968" y="5166"/>
                    <a:pt x="1068" y="5267"/>
                    <a:pt x="1201" y="5367"/>
                  </a:cubicBezTo>
                  <a:cubicBezTo>
                    <a:pt x="1268" y="5367"/>
                    <a:pt x="1101" y="5233"/>
                    <a:pt x="934" y="5033"/>
                  </a:cubicBezTo>
                  <a:cubicBezTo>
                    <a:pt x="667" y="4699"/>
                    <a:pt x="501" y="4333"/>
                    <a:pt x="367" y="3932"/>
                  </a:cubicBezTo>
                  <a:cubicBezTo>
                    <a:pt x="200" y="3365"/>
                    <a:pt x="234" y="2731"/>
                    <a:pt x="434" y="2164"/>
                  </a:cubicBezTo>
                  <a:cubicBezTo>
                    <a:pt x="467" y="2098"/>
                    <a:pt x="467" y="2098"/>
                    <a:pt x="467" y="2064"/>
                  </a:cubicBezTo>
                  <a:cubicBezTo>
                    <a:pt x="864" y="928"/>
                    <a:pt x="1930" y="210"/>
                    <a:pt x="3070" y="210"/>
                  </a:cubicBezTo>
                  <a:cubicBezTo>
                    <a:pt x="3368" y="210"/>
                    <a:pt x="3672" y="259"/>
                    <a:pt x="3970" y="363"/>
                  </a:cubicBezTo>
                  <a:cubicBezTo>
                    <a:pt x="4537" y="563"/>
                    <a:pt x="5037" y="997"/>
                    <a:pt x="5304" y="1531"/>
                  </a:cubicBezTo>
                  <a:cubicBezTo>
                    <a:pt x="5504" y="1864"/>
                    <a:pt x="5638" y="2298"/>
                    <a:pt x="5638" y="2698"/>
                  </a:cubicBezTo>
                  <a:lnTo>
                    <a:pt x="5638" y="2998"/>
                  </a:lnTo>
                  <a:cubicBezTo>
                    <a:pt x="5671" y="2865"/>
                    <a:pt x="5704" y="2765"/>
                    <a:pt x="5671" y="2665"/>
                  </a:cubicBezTo>
                  <a:cubicBezTo>
                    <a:pt x="5671" y="2231"/>
                    <a:pt x="5571" y="1797"/>
                    <a:pt x="5371" y="1397"/>
                  </a:cubicBezTo>
                  <a:cubicBezTo>
                    <a:pt x="5104" y="797"/>
                    <a:pt x="4603" y="363"/>
                    <a:pt x="3970" y="163"/>
                  </a:cubicBezTo>
                  <a:cubicBezTo>
                    <a:pt x="3656" y="54"/>
                    <a:pt x="3338" y="1"/>
                    <a:pt x="30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4477525" y="4374375"/>
              <a:ext cx="142625" cy="135975"/>
            </a:xfrm>
            <a:custGeom>
              <a:avLst/>
              <a:gdLst/>
              <a:ahLst/>
              <a:cxnLst/>
              <a:rect l="l" t="t" r="r" b="b"/>
              <a:pathLst>
                <a:path w="5705" h="5439" extrusionOk="0">
                  <a:moveTo>
                    <a:pt x="3001" y="1"/>
                  </a:moveTo>
                  <a:cubicBezTo>
                    <a:pt x="2521" y="1"/>
                    <a:pt x="2036" y="121"/>
                    <a:pt x="1602" y="369"/>
                  </a:cubicBezTo>
                  <a:cubicBezTo>
                    <a:pt x="902" y="736"/>
                    <a:pt x="368" y="1403"/>
                    <a:pt x="168" y="2203"/>
                  </a:cubicBezTo>
                  <a:cubicBezTo>
                    <a:pt x="1" y="2804"/>
                    <a:pt x="1" y="3471"/>
                    <a:pt x="234" y="4071"/>
                  </a:cubicBezTo>
                  <a:cubicBezTo>
                    <a:pt x="334" y="4472"/>
                    <a:pt x="568" y="4839"/>
                    <a:pt x="902" y="5139"/>
                  </a:cubicBezTo>
                  <a:cubicBezTo>
                    <a:pt x="1002" y="5272"/>
                    <a:pt x="1135" y="5372"/>
                    <a:pt x="1268" y="5439"/>
                  </a:cubicBezTo>
                  <a:lnTo>
                    <a:pt x="935" y="5105"/>
                  </a:lnTo>
                  <a:cubicBezTo>
                    <a:pt x="268" y="4305"/>
                    <a:pt x="34" y="3237"/>
                    <a:pt x="334" y="2237"/>
                  </a:cubicBezTo>
                  <a:cubicBezTo>
                    <a:pt x="401" y="2237"/>
                    <a:pt x="401" y="2203"/>
                    <a:pt x="401" y="2137"/>
                  </a:cubicBezTo>
                  <a:cubicBezTo>
                    <a:pt x="751" y="980"/>
                    <a:pt x="1816" y="235"/>
                    <a:pt x="2968" y="235"/>
                  </a:cubicBezTo>
                  <a:cubicBezTo>
                    <a:pt x="3245" y="235"/>
                    <a:pt x="3526" y="278"/>
                    <a:pt x="3804" y="369"/>
                  </a:cubicBezTo>
                  <a:cubicBezTo>
                    <a:pt x="4371" y="535"/>
                    <a:pt x="4871" y="936"/>
                    <a:pt x="5171" y="1469"/>
                  </a:cubicBezTo>
                  <a:cubicBezTo>
                    <a:pt x="5371" y="1836"/>
                    <a:pt x="5505" y="2237"/>
                    <a:pt x="5572" y="2637"/>
                  </a:cubicBezTo>
                  <a:lnTo>
                    <a:pt x="5572" y="3104"/>
                  </a:lnTo>
                  <a:cubicBezTo>
                    <a:pt x="5605" y="3071"/>
                    <a:pt x="5638" y="3004"/>
                    <a:pt x="5638" y="2937"/>
                  </a:cubicBezTo>
                  <a:cubicBezTo>
                    <a:pt x="5672" y="2837"/>
                    <a:pt x="5705" y="2737"/>
                    <a:pt x="5672" y="2604"/>
                  </a:cubicBezTo>
                  <a:cubicBezTo>
                    <a:pt x="5672" y="2170"/>
                    <a:pt x="5572" y="1736"/>
                    <a:pt x="5338" y="1369"/>
                  </a:cubicBezTo>
                  <a:cubicBezTo>
                    <a:pt x="5038" y="769"/>
                    <a:pt x="4504" y="369"/>
                    <a:pt x="3870" y="135"/>
                  </a:cubicBezTo>
                  <a:cubicBezTo>
                    <a:pt x="3591" y="46"/>
                    <a:pt x="3297" y="1"/>
                    <a:pt x="3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4544250" y="4381700"/>
              <a:ext cx="141800" cy="133675"/>
            </a:xfrm>
            <a:custGeom>
              <a:avLst/>
              <a:gdLst/>
              <a:ahLst/>
              <a:cxnLst/>
              <a:rect l="l" t="t" r="r" b="b"/>
              <a:pathLst>
                <a:path w="5672" h="5347" extrusionOk="0">
                  <a:moveTo>
                    <a:pt x="5638" y="2744"/>
                  </a:moveTo>
                  <a:cubicBezTo>
                    <a:pt x="5638" y="2844"/>
                    <a:pt x="5604" y="2978"/>
                    <a:pt x="5604" y="3078"/>
                  </a:cubicBezTo>
                  <a:cubicBezTo>
                    <a:pt x="5604" y="3111"/>
                    <a:pt x="5638" y="3145"/>
                    <a:pt x="5638" y="3178"/>
                  </a:cubicBezTo>
                  <a:lnTo>
                    <a:pt x="5638" y="2744"/>
                  </a:lnTo>
                  <a:close/>
                  <a:moveTo>
                    <a:pt x="3010" y="1"/>
                  </a:moveTo>
                  <a:cubicBezTo>
                    <a:pt x="2571" y="1"/>
                    <a:pt x="2132" y="102"/>
                    <a:pt x="1735" y="309"/>
                  </a:cubicBezTo>
                  <a:cubicBezTo>
                    <a:pt x="1001" y="676"/>
                    <a:pt x="467" y="1310"/>
                    <a:pt x="234" y="2077"/>
                  </a:cubicBezTo>
                  <a:cubicBezTo>
                    <a:pt x="0" y="2678"/>
                    <a:pt x="0" y="3311"/>
                    <a:pt x="167" y="3945"/>
                  </a:cubicBezTo>
                  <a:cubicBezTo>
                    <a:pt x="301" y="4345"/>
                    <a:pt x="501" y="4746"/>
                    <a:pt x="801" y="5079"/>
                  </a:cubicBezTo>
                  <a:cubicBezTo>
                    <a:pt x="901" y="5179"/>
                    <a:pt x="1035" y="5279"/>
                    <a:pt x="1168" y="5346"/>
                  </a:cubicBezTo>
                  <a:cubicBezTo>
                    <a:pt x="1168" y="5346"/>
                    <a:pt x="1035" y="5246"/>
                    <a:pt x="901" y="5013"/>
                  </a:cubicBezTo>
                  <a:cubicBezTo>
                    <a:pt x="267" y="4212"/>
                    <a:pt x="101" y="3111"/>
                    <a:pt x="434" y="2144"/>
                  </a:cubicBezTo>
                  <a:cubicBezTo>
                    <a:pt x="467" y="2110"/>
                    <a:pt x="467" y="2110"/>
                    <a:pt x="467" y="2077"/>
                  </a:cubicBezTo>
                  <a:cubicBezTo>
                    <a:pt x="862" y="948"/>
                    <a:pt x="1918" y="252"/>
                    <a:pt x="3049" y="252"/>
                  </a:cubicBezTo>
                  <a:cubicBezTo>
                    <a:pt x="3354" y="252"/>
                    <a:pt x="3665" y="303"/>
                    <a:pt x="3970" y="409"/>
                  </a:cubicBezTo>
                  <a:cubicBezTo>
                    <a:pt x="4537" y="609"/>
                    <a:pt x="5037" y="1010"/>
                    <a:pt x="5304" y="1577"/>
                  </a:cubicBezTo>
                  <a:cubicBezTo>
                    <a:pt x="5504" y="1910"/>
                    <a:pt x="5638" y="2311"/>
                    <a:pt x="5638" y="2744"/>
                  </a:cubicBezTo>
                  <a:cubicBezTo>
                    <a:pt x="5671" y="2311"/>
                    <a:pt x="5604" y="1877"/>
                    <a:pt x="5404" y="1477"/>
                  </a:cubicBezTo>
                  <a:cubicBezTo>
                    <a:pt x="5104" y="910"/>
                    <a:pt x="4604" y="443"/>
                    <a:pt x="4003" y="176"/>
                  </a:cubicBezTo>
                  <a:cubicBezTo>
                    <a:pt x="3685" y="60"/>
                    <a:pt x="3348" y="1"/>
                    <a:pt x="30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4585100" y="2326050"/>
              <a:ext cx="901525" cy="1033500"/>
            </a:xfrm>
            <a:custGeom>
              <a:avLst/>
              <a:gdLst/>
              <a:ahLst/>
              <a:cxnLst/>
              <a:rect l="l" t="t" r="r" b="b"/>
              <a:pathLst>
                <a:path w="36061" h="41340" extrusionOk="0">
                  <a:moveTo>
                    <a:pt x="15414" y="1"/>
                  </a:moveTo>
                  <a:cubicBezTo>
                    <a:pt x="14455" y="1"/>
                    <a:pt x="13510" y="66"/>
                    <a:pt x="12543" y="176"/>
                  </a:cubicBezTo>
                  <a:cubicBezTo>
                    <a:pt x="5371" y="1110"/>
                    <a:pt x="1" y="7248"/>
                    <a:pt x="34" y="14486"/>
                  </a:cubicBezTo>
                  <a:cubicBezTo>
                    <a:pt x="34" y="16788"/>
                    <a:pt x="335" y="19090"/>
                    <a:pt x="935" y="21325"/>
                  </a:cubicBezTo>
                  <a:cubicBezTo>
                    <a:pt x="2936" y="28463"/>
                    <a:pt x="3537" y="34701"/>
                    <a:pt x="3303" y="37770"/>
                  </a:cubicBezTo>
                  <a:lnTo>
                    <a:pt x="10008" y="41339"/>
                  </a:lnTo>
                  <a:cubicBezTo>
                    <a:pt x="10008" y="41339"/>
                    <a:pt x="13144" y="36869"/>
                    <a:pt x="16112" y="34968"/>
                  </a:cubicBezTo>
                  <a:cubicBezTo>
                    <a:pt x="19048" y="33033"/>
                    <a:pt x="29122" y="27863"/>
                    <a:pt x="33025" y="22592"/>
                  </a:cubicBezTo>
                  <a:cubicBezTo>
                    <a:pt x="35560" y="19156"/>
                    <a:pt x="36060" y="12151"/>
                    <a:pt x="29989" y="6014"/>
                  </a:cubicBezTo>
                  <a:cubicBezTo>
                    <a:pt x="26286" y="2278"/>
                    <a:pt x="21283" y="110"/>
                    <a:pt x="16012" y="9"/>
                  </a:cubicBezTo>
                  <a:cubicBezTo>
                    <a:pt x="15812" y="4"/>
                    <a:pt x="15613" y="1"/>
                    <a:pt x="15414" y="1"/>
                  </a:cubicBezTo>
                  <a:close/>
                </a:path>
              </a:pathLst>
            </a:custGeom>
            <a:solidFill>
              <a:srgbClr val="ACD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4540075" y="3462925"/>
              <a:ext cx="199350" cy="207675"/>
            </a:xfrm>
            <a:custGeom>
              <a:avLst/>
              <a:gdLst/>
              <a:ahLst/>
              <a:cxnLst/>
              <a:rect l="l" t="t" r="r" b="b"/>
              <a:pathLst>
                <a:path w="7974" h="8307" extrusionOk="0">
                  <a:moveTo>
                    <a:pt x="1935" y="0"/>
                  </a:moveTo>
                  <a:lnTo>
                    <a:pt x="1" y="6472"/>
                  </a:lnTo>
                  <a:lnTo>
                    <a:pt x="4070" y="8306"/>
                  </a:lnTo>
                  <a:lnTo>
                    <a:pt x="7973" y="3303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4594275" y="3268625"/>
              <a:ext cx="74250" cy="199325"/>
            </a:xfrm>
            <a:custGeom>
              <a:avLst/>
              <a:gdLst/>
              <a:ahLst/>
              <a:cxnLst/>
              <a:rect l="l" t="t" r="r" b="b"/>
              <a:pathLst>
                <a:path w="2970" h="7973" extrusionOk="0">
                  <a:moveTo>
                    <a:pt x="2936" y="0"/>
                  </a:moveTo>
                  <a:lnTo>
                    <a:pt x="2936" y="0"/>
                  </a:lnTo>
                  <a:cubicBezTo>
                    <a:pt x="2903" y="0"/>
                    <a:pt x="2169" y="1801"/>
                    <a:pt x="1402" y="3970"/>
                  </a:cubicBezTo>
                  <a:cubicBezTo>
                    <a:pt x="601" y="6138"/>
                    <a:pt x="1" y="7972"/>
                    <a:pt x="68" y="7972"/>
                  </a:cubicBezTo>
                  <a:cubicBezTo>
                    <a:pt x="101" y="7972"/>
                    <a:pt x="801" y="6171"/>
                    <a:pt x="1602" y="4003"/>
                  </a:cubicBezTo>
                  <a:cubicBezTo>
                    <a:pt x="2403" y="1835"/>
                    <a:pt x="2970" y="0"/>
                    <a:pt x="29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4728550" y="3351175"/>
              <a:ext cx="113425" cy="187650"/>
            </a:xfrm>
            <a:custGeom>
              <a:avLst/>
              <a:gdLst/>
              <a:ahLst/>
              <a:cxnLst/>
              <a:rect l="l" t="t" r="r" b="b"/>
              <a:pathLst>
                <a:path w="4537" h="7506" extrusionOk="0">
                  <a:moveTo>
                    <a:pt x="4470" y="0"/>
                  </a:moveTo>
                  <a:cubicBezTo>
                    <a:pt x="4437" y="0"/>
                    <a:pt x="3403" y="1635"/>
                    <a:pt x="2202" y="3703"/>
                  </a:cubicBezTo>
                  <a:cubicBezTo>
                    <a:pt x="968" y="5805"/>
                    <a:pt x="0" y="7472"/>
                    <a:pt x="67" y="7506"/>
                  </a:cubicBezTo>
                  <a:cubicBezTo>
                    <a:pt x="901" y="6305"/>
                    <a:pt x="1668" y="5071"/>
                    <a:pt x="2369" y="3803"/>
                  </a:cubicBezTo>
                  <a:cubicBezTo>
                    <a:pt x="3570" y="1702"/>
                    <a:pt x="4537" y="0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4721050" y="2330275"/>
              <a:ext cx="588775" cy="1009250"/>
            </a:xfrm>
            <a:custGeom>
              <a:avLst/>
              <a:gdLst/>
              <a:ahLst/>
              <a:cxnLst/>
              <a:rect l="l" t="t" r="r" b="b"/>
              <a:pathLst>
                <a:path w="23551" h="40370" extrusionOk="0">
                  <a:moveTo>
                    <a:pt x="0" y="38668"/>
                  </a:moveTo>
                  <a:cubicBezTo>
                    <a:pt x="0" y="38670"/>
                    <a:pt x="0" y="38671"/>
                    <a:pt x="1" y="38671"/>
                  </a:cubicBezTo>
                  <a:cubicBezTo>
                    <a:pt x="1" y="38671"/>
                    <a:pt x="1" y="38670"/>
                    <a:pt x="2" y="38669"/>
                  </a:cubicBezTo>
                  <a:lnTo>
                    <a:pt x="2" y="38669"/>
                  </a:lnTo>
                  <a:cubicBezTo>
                    <a:pt x="1" y="38669"/>
                    <a:pt x="1" y="38669"/>
                    <a:pt x="0" y="38668"/>
                  </a:cubicBezTo>
                  <a:close/>
                  <a:moveTo>
                    <a:pt x="12829" y="0"/>
                  </a:moveTo>
                  <a:cubicBezTo>
                    <a:pt x="12743" y="0"/>
                    <a:pt x="12659" y="3"/>
                    <a:pt x="12576" y="7"/>
                  </a:cubicBezTo>
                  <a:cubicBezTo>
                    <a:pt x="12342" y="7"/>
                    <a:pt x="9007" y="3943"/>
                    <a:pt x="7506" y="6579"/>
                  </a:cubicBezTo>
                  <a:cubicBezTo>
                    <a:pt x="2535" y="15452"/>
                    <a:pt x="2268" y="24125"/>
                    <a:pt x="901" y="34198"/>
                  </a:cubicBezTo>
                  <a:cubicBezTo>
                    <a:pt x="706" y="35627"/>
                    <a:pt x="37" y="38603"/>
                    <a:pt x="2" y="38669"/>
                  </a:cubicBezTo>
                  <a:lnTo>
                    <a:pt x="2" y="38669"/>
                  </a:lnTo>
                  <a:cubicBezTo>
                    <a:pt x="737" y="39270"/>
                    <a:pt x="3202" y="40369"/>
                    <a:pt x="3202" y="40369"/>
                  </a:cubicBezTo>
                  <a:cubicBezTo>
                    <a:pt x="3202" y="40369"/>
                    <a:pt x="5537" y="37601"/>
                    <a:pt x="6438" y="36166"/>
                  </a:cubicBezTo>
                  <a:cubicBezTo>
                    <a:pt x="10174" y="30496"/>
                    <a:pt x="14177" y="26093"/>
                    <a:pt x="17346" y="20122"/>
                  </a:cubicBezTo>
                  <a:cubicBezTo>
                    <a:pt x="20515" y="14151"/>
                    <a:pt x="23550" y="8847"/>
                    <a:pt x="20615" y="2743"/>
                  </a:cubicBezTo>
                  <a:lnTo>
                    <a:pt x="20615" y="2743"/>
                  </a:lnTo>
                  <a:cubicBezTo>
                    <a:pt x="20615" y="2743"/>
                    <a:pt x="20616" y="2743"/>
                    <a:pt x="20616" y="2743"/>
                  </a:cubicBezTo>
                  <a:cubicBezTo>
                    <a:pt x="20624" y="2743"/>
                    <a:pt x="15838" y="0"/>
                    <a:pt x="12829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4580950" y="2561525"/>
              <a:ext cx="832275" cy="351025"/>
            </a:xfrm>
            <a:custGeom>
              <a:avLst/>
              <a:gdLst/>
              <a:ahLst/>
              <a:cxnLst/>
              <a:rect l="l" t="t" r="r" b="b"/>
              <a:pathLst>
                <a:path w="33291" h="14041" extrusionOk="0">
                  <a:moveTo>
                    <a:pt x="5221" y="1"/>
                  </a:moveTo>
                  <a:cubicBezTo>
                    <a:pt x="4318" y="1"/>
                    <a:pt x="3416" y="182"/>
                    <a:pt x="2569" y="531"/>
                  </a:cubicBezTo>
                  <a:cubicBezTo>
                    <a:pt x="1868" y="798"/>
                    <a:pt x="1168" y="1198"/>
                    <a:pt x="567" y="1698"/>
                  </a:cubicBezTo>
                  <a:cubicBezTo>
                    <a:pt x="434" y="1832"/>
                    <a:pt x="267" y="1965"/>
                    <a:pt x="134" y="2099"/>
                  </a:cubicBezTo>
                  <a:cubicBezTo>
                    <a:pt x="67" y="2165"/>
                    <a:pt x="34" y="2232"/>
                    <a:pt x="0" y="2265"/>
                  </a:cubicBezTo>
                  <a:cubicBezTo>
                    <a:pt x="67" y="2232"/>
                    <a:pt x="134" y="2199"/>
                    <a:pt x="167" y="2165"/>
                  </a:cubicBezTo>
                  <a:cubicBezTo>
                    <a:pt x="234" y="2065"/>
                    <a:pt x="400" y="1932"/>
                    <a:pt x="634" y="1765"/>
                  </a:cubicBezTo>
                  <a:cubicBezTo>
                    <a:pt x="1234" y="1331"/>
                    <a:pt x="1902" y="931"/>
                    <a:pt x="2635" y="664"/>
                  </a:cubicBezTo>
                  <a:cubicBezTo>
                    <a:pt x="3469" y="311"/>
                    <a:pt x="4341" y="148"/>
                    <a:pt x="5222" y="148"/>
                  </a:cubicBezTo>
                  <a:cubicBezTo>
                    <a:pt x="5505" y="148"/>
                    <a:pt x="5788" y="165"/>
                    <a:pt x="6071" y="197"/>
                  </a:cubicBezTo>
                  <a:cubicBezTo>
                    <a:pt x="7606" y="397"/>
                    <a:pt x="9007" y="1031"/>
                    <a:pt x="10174" y="2032"/>
                  </a:cubicBezTo>
                  <a:lnTo>
                    <a:pt x="10207" y="2065"/>
                  </a:lnTo>
                  <a:lnTo>
                    <a:pt x="10241" y="2032"/>
                  </a:lnTo>
                  <a:cubicBezTo>
                    <a:pt x="11375" y="1231"/>
                    <a:pt x="12709" y="798"/>
                    <a:pt x="14077" y="731"/>
                  </a:cubicBezTo>
                  <a:cubicBezTo>
                    <a:pt x="14230" y="724"/>
                    <a:pt x="14382" y="721"/>
                    <a:pt x="14534" y="721"/>
                  </a:cubicBezTo>
                  <a:cubicBezTo>
                    <a:pt x="15909" y="721"/>
                    <a:pt x="17249" y="994"/>
                    <a:pt x="18480" y="1565"/>
                  </a:cubicBezTo>
                  <a:cubicBezTo>
                    <a:pt x="19848" y="2199"/>
                    <a:pt x="21082" y="3066"/>
                    <a:pt x="22183" y="4100"/>
                  </a:cubicBezTo>
                  <a:cubicBezTo>
                    <a:pt x="23183" y="5067"/>
                    <a:pt x="24084" y="6102"/>
                    <a:pt x="24885" y="7236"/>
                  </a:cubicBezTo>
                  <a:lnTo>
                    <a:pt x="24918" y="7269"/>
                  </a:lnTo>
                  <a:lnTo>
                    <a:pt x="24985" y="7269"/>
                  </a:lnTo>
                  <a:cubicBezTo>
                    <a:pt x="28487" y="7769"/>
                    <a:pt x="31489" y="10038"/>
                    <a:pt x="32957" y="13240"/>
                  </a:cubicBezTo>
                  <a:cubicBezTo>
                    <a:pt x="33024" y="13440"/>
                    <a:pt x="33124" y="13640"/>
                    <a:pt x="33191" y="13840"/>
                  </a:cubicBezTo>
                  <a:cubicBezTo>
                    <a:pt x="33191" y="13907"/>
                    <a:pt x="33224" y="13974"/>
                    <a:pt x="33291" y="14041"/>
                  </a:cubicBezTo>
                  <a:cubicBezTo>
                    <a:pt x="33257" y="13941"/>
                    <a:pt x="33224" y="13840"/>
                    <a:pt x="33191" y="13774"/>
                  </a:cubicBezTo>
                  <a:cubicBezTo>
                    <a:pt x="33157" y="13640"/>
                    <a:pt x="33057" y="13440"/>
                    <a:pt x="32990" y="13173"/>
                  </a:cubicBezTo>
                  <a:cubicBezTo>
                    <a:pt x="32690" y="12473"/>
                    <a:pt x="32323" y="11806"/>
                    <a:pt x="31856" y="11172"/>
                  </a:cubicBezTo>
                  <a:cubicBezTo>
                    <a:pt x="31156" y="10205"/>
                    <a:pt x="30288" y="9371"/>
                    <a:pt x="29288" y="8737"/>
                  </a:cubicBezTo>
                  <a:cubicBezTo>
                    <a:pt x="27990" y="7838"/>
                    <a:pt x="26527" y="7305"/>
                    <a:pt x="24996" y="7104"/>
                  </a:cubicBezTo>
                  <a:lnTo>
                    <a:pt x="24996" y="7104"/>
                  </a:lnTo>
                  <a:cubicBezTo>
                    <a:pt x="24233" y="5982"/>
                    <a:pt x="23307" y="4925"/>
                    <a:pt x="22316" y="3967"/>
                  </a:cubicBezTo>
                  <a:cubicBezTo>
                    <a:pt x="21215" y="2899"/>
                    <a:pt x="19948" y="2032"/>
                    <a:pt x="18547" y="1398"/>
                  </a:cubicBezTo>
                  <a:cubicBezTo>
                    <a:pt x="17352" y="844"/>
                    <a:pt x="16030" y="545"/>
                    <a:pt x="14691" y="545"/>
                  </a:cubicBezTo>
                  <a:cubicBezTo>
                    <a:pt x="14498" y="545"/>
                    <a:pt x="14304" y="552"/>
                    <a:pt x="14110" y="564"/>
                  </a:cubicBezTo>
                  <a:cubicBezTo>
                    <a:pt x="12739" y="630"/>
                    <a:pt x="11400" y="1078"/>
                    <a:pt x="10249" y="1848"/>
                  </a:cubicBezTo>
                  <a:lnTo>
                    <a:pt x="10249" y="1848"/>
                  </a:lnTo>
                  <a:cubicBezTo>
                    <a:pt x="9092" y="843"/>
                    <a:pt x="7647" y="195"/>
                    <a:pt x="6138" y="64"/>
                  </a:cubicBezTo>
                  <a:cubicBezTo>
                    <a:pt x="5834" y="22"/>
                    <a:pt x="5528" y="1"/>
                    <a:pt x="52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4630150" y="2906400"/>
              <a:ext cx="472025" cy="227975"/>
            </a:xfrm>
            <a:custGeom>
              <a:avLst/>
              <a:gdLst/>
              <a:ahLst/>
              <a:cxnLst/>
              <a:rect l="l" t="t" r="r" b="b"/>
              <a:pathLst>
                <a:path w="18881" h="9119" extrusionOk="0">
                  <a:moveTo>
                    <a:pt x="2916" y="1"/>
                  </a:moveTo>
                  <a:cubicBezTo>
                    <a:pt x="2475" y="1"/>
                    <a:pt x="2032" y="69"/>
                    <a:pt x="1601" y="212"/>
                  </a:cubicBezTo>
                  <a:cubicBezTo>
                    <a:pt x="1168" y="346"/>
                    <a:pt x="767" y="579"/>
                    <a:pt x="367" y="813"/>
                  </a:cubicBezTo>
                  <a:cubicBezTo>
                    <a:pt x="234" y="946"/>
                    <a:pt x="100" y="1046"/>
                    <a:pt x="67" y="1080"/>
                  </a:cubicBezTo>
                  <a:lnTo>
                    <a:pt x="0" y="1146"/>
                  </a:lnTo>
                  <a:cubicBezTo>
                    <a:pt x="501" y="779"/>
                    <a:pt x="1068" y="512"/>
                    <a:pt x="1668" y="312"/>
                  </a:cubicBezTo>
                  <a:cubicBezTo>
                    <a:pt x="2057" y="215"/>
                    <a:pt x="2468" y="163"/>
                    <a:pt x="2876" y="163"/>
                  </a:cubicBezTo>
                  <a:cubicBezTo>
                    <a:pt x="3168" y="163"/>
                    <a:pt x="3458" y="190"/>
                    <a:pt x="3736" y="246"/>
                  </a:cubicBezTo>
                  <a:cubicBezTo>
                    <a:pt x="4637" y="412"/>
                    <a:pt x="5437" y="846"/>
                    <a:pt x="6071" y="1480"/>
                  </a:cubicBezTo>
                  <a:lnTo>
                    <a:pt x="6105" y="1547"/>
                  </a:lnTo>
                  <a:lnTo>
                    <a:pt x="6171" y="1480"/>
                  </a:lnTo>
                  <a:cubicBezTo>
                    <a:pt x="6872" y="1113"/>
                    <a:pt x="7672" y="879"/>
                    <a:pt x="8506" y="813"/>
                  </a:cubicBezTo>
                  <a:cubicBezTo>
                    <a:pt x="8592" y="809"/>
                    <a:pt x="8678" y="808"/>
                    <a:pt x="8765" y="808"/>
                  </a:cubicBezTo>
                  <a:cubicBezTo>
                    <a:pt x="9551" y="808"/>
                    <a:pt x="10354" y="946"/>
                    <a:pt x="11075" y="1246"/>
                  </a:cubicBezTo>
                  <a:cubicBezTo>
                    <a:pt x="12976" y="2047"/>
                    <a:pt x="14344" y="3748"/>
                    <a:pt x="14677" y="5783"/>
                  </a:cubicBezTo>
                  <a:lnTo>
                    <a:pt x="14677" y="5883"/>
                  </a:lnTo>
                  <a:lnTo>
                    <a:pt x="14744" y="5883"/>
                  </a:lnTo>
                  <a:cubicBezTo>
                    <a:pt x="14842" y="5874"/>
                    <a:pt x="14940" y="5870"/>
                    <a:pt x="15038" y="5870"/>
                  </a:cubicBezTo>
                  <a:cubicBezTo>
                    <a:pt x="15713" y="5870"/>
                    <a:pt x="16397" y="6067"/>
                    <a:pt x="16979" y="6417"/>
                  </a:cubicBezTo>
                  <a:cubicBezTo>
                    <a:pt x="17479" y="6717"/>
                    <a:pt x="17913" y="7151"/>
                    <a:pt x="18247" y="7651"/>
                  </a:cubicBezTo>
                  <a:cubicBezTo>
                    <a:pt x="18534" y="8098"/>
                    <a:pt x="18729" y="8575"/>
                    <a:pt x="18833" y="9053"/>
                  </a:cubicBezTo>
                  <a:lnTo>
                    <a:pt x="18833" y="9053"/>
                  </a:lnTo>
                  <a:cubicBezTo>
                    <a:pt x="18836" y="9011"/>
                    <a:pt x="18858" y="8974"/>
                    <a:pt x="18880" y="8952"/>
                  </a:cubicBezTo>
                  <a:cubicBezTo>
                    <a:pt x="18880" y="8852"/>
                    <a:pt x="18880" y="8752"/>
                    <a:pt x="18847" y="8652"/>
                  </a:cubicBezTo>
                  <a:cubicBezTo>
                    <a:pt x="18747" y="8251"/>
                    <a:pt x="18614" y="7884"/>
                    <a:pt x="18380" y="7551"/>
                  </a:cubicBezTo>
                  <a:cubicBezTo>
                    <a:pt x="18046" y="7050"/>
                    <a:pt x="17613" y="6583"/>
                    <a:pt x="17112" y="6283"/>
                  </a:cubicBezTo>
                  <a:cubicBezTo>
                    <a:pt x="16499" y="5845"/>
                    <a:pt x="15808" y="5637"/>
                    <a:pt x="15086" y="5637"/>
                  </a:cubicBezTo>
                  <a:cubicBezTo>
                    <a:pt x="15011" y="5637"/>
                    <a:pt x="14935" y="5639"/>
                    <a:pt x="14858" y="5644"/>
                  </a:cubicBezTo>
                  <a:lnTo>
                    <a:pt x="14858" y="5644"/>
                  </a:lnTo>
                  <a:cubicBezTo>
                    <a:pt x="14684" y="4717"/>
                    <a:pt x="14322" y="3852"/>
                    <a:pt x="13743" y="3081"/>
                  </a:cubicBezTo>
                  <a:cubicBezTo>
                    <a:pt x="12590" y="1522"/>
                    <a:pt x="10765" y="633"/>
                    <a:pt x="8842" y="633"/>
                  </a:cubicBezTo>
                  <a:cubicBezTo>
                    <a:pt x="8708" y="633"/>
                    <a:pt x="8574" y="637"/>
                    <a:pt x="8440" y="646"/>
                  </a:cubicBezTo>
                  <a:cubicBezTo>
                    <a:pt x="7670" y="742"/>
                    <a:pt x="6870" y="961"/>
                    <a:pt x="6158" y="1334"/>
                  </a:cubicBezTo>
                  <a:lnTo>
                    <a:pt x="6158" y="1334"/>
                  </a:lnTo>
                  <a:cubicBezTo>
                    <a:pt x="5497" y="691"/>
                    <a:pt x="4649" y="242"/>
                    <a:pt x="3736" y="79"/>
                  </a:cubicBezTo>
                  <a:cubicBezTo>
                    <a:pt x="3466" y="27"/>
                    <a:pt x="3192" y="1"/>
                    <a:pt x="2916" y="1"/>
                  </a:cubicBezTo>
                  <a:close/>
                  <a:moveTo>
                    <a:pt x="18833" y="9053"/>
                  </a:moveTo>
                  <a:cubicBezTo>
                    <a:pt x="18832" y="9074"/>
                    <a:pt x="18836" y="9096"/>
                    <a:pt x="18847" y="9119"/>
                  </a:cubicBezTo>
                  <a:cubicBezTo>
                    <a:pt x="18843" y="9097"/>
                    <a:pt x="18838" y="9075"/>
                    <a:pt x="18833" y="90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4572600" y="3516300"/>
              <a:ext cx="137625" cy="68400"/>
            </a:xfrm>
            <a:custGeom>
              <a:avLst/>
              <a:gdLst/>
              <a:ahLst/>
              <a:cxnLst/>
              <a:rect l="l" t="t" r="r" b="b"/>
              <a:pathLst>
                <a:path w="5505" h="2736" extrusionOk="0">
                  <a:moveTo>
                    <a:pt x="34" y="0"/>
                  </a:moveTo>
                  <a:cubicBezTo>
                    <a:pt x="1" y="67"/>
                    <a:pt x="1" y="200"/>
                    <a:pt x="34" y="267"/>
                  </a:cubicBezTo>
                  <a:cubicBezTo>
                    <a:pt x="134" y="734"/>
                    <a:pt x="468" y="1101"/>
                    <a:pt x="935" y="1201"/>
                  </a:cubicBezTo>
                  <a:cubicBezTo>
                    <a:pt x="993" y="1211"/>
                    <a:pt x="1052" y="1215"/>
                    <a:pt x="1110" y="1215"/>
                  </a:cubicBezTo>
                  <a:cubicBezTo>
                    <a:pt x="1252" y="1215"/>
                    <a:pt x="1394" y="1191"/>
                    <a:pt x="1535" y="1168"/>
                  </a:cubicBezTo>
                  <a:lnTo>
                    <a:pt x="2169" y="1034"/>
                  </a:lnTo>
                  <a:cubicBezTo>
                    <a:pt x="2369" y="1034"/>
                    <a:pt x="2569" y="1101"/>
                    <a:pt x="2703" y="1268"/>
                  </a:cubicBezTo>
                  <a:cubicBezTo>
                    <a:pt x="3003" y="1601"/>
                    <a:pt x="3136" y="2102"/>
                    <a:pt x="3470" y="2435"/>
                  </a:cubicBezTo>
                  <a:cubicBezTo>
                    <a:pt x="3603" y="2602"/>
                    <a:pt x="3837" y="2702"/>
                    <a:pt x="4037" y="2702"/>
                  </a:cubicBezTo>
                  <a:cubicBezTo>
                    <a:pt x="4237" y="2702"/>
                    <a:pt x="4404" y="2669"/>
                    <a:pt x="4604" y="2602"/>
                  </a:cubicBezTo>
                  <a:cubicBezTo>
                    <a:pt x="4714" y="2547"/>
                    <a:pt x="4844" y="2522"/>
                    <a:pt x="4978" y="2522"/>
                  </a:cubicBezTo>
                  <a:cubicBezTo>
                    <a:pt x="5088" y="2522"/>
                    <a:pt x="5199" y="2539"/>
                    <a:pt x="5304" y="2569"/>
                  </a:cubicBezTo>
                  <a:cubicBezTo>
                    <a:pt x="5371" y="2635"/>
                    <a:pt x="5438" y="2669"/>
                    <a:pt x="5505" y="2735"/>
                  </a:cubicBezTo>
                  <a:cubicBezTo>
                    <a:pt x="5505" y="2635"/>
                    <a:pt x="5438" y="2569"/>
                    <a:pt x="5371" y="2502"/>
                  </a:cubicBezTo>
                  <a:cubicBezTo>
                    <a:pt x="5220" y="2437"/>
                    <a:pt x="5042" y="2401"/>
                    <a:pt x="4871" y="2401"/>
                  </a:cubicBezTo>
                  <a:cubicBezTo>
                    <a:pt x="4778" y="2401"/>
                    <a:pt x="4687" y="2412"/>
                    <a:pt x="4604" y="2435"/>
                  </a:cubicBezTo>
                  <a:cubicBezTo>
                    <a:pt x="4437" y="2502"/>
                    <a:pt x="4270" y="2535"/>
                    <a:pt x="4104" y="2535"/>
                  </a:cubicBezTo>
                  <a:cubicBezTo>
                    <a:pt x="3903" y="2535"/>
                    <a:pt x="3737" y="2435"/>
                    <a:pt x="3637" y="2335"/>
                  </a:cubicBezTo>
                  <a:cubicBezTo>
                    <a:pt x="3336" y="2035"/>
                    <a:pt x="3270" y="1568"/>
                    <a:pt x="2869" y="1168"/>
                  </a:cubicBezTo>
                  <a:cubicBezTo>
                    <a:pt x="2720" y="988"/>
                    <a:pt x="2490" y="862"/>
                    <a:pt x="2251" y="862"/>
                  </a:cubicBezTo>
                  <a:cubicBezTo>
                    <a:pt x="2224" y="862"/>
                    <a:pt x="2196" y="864"/>
                    <a:pt x="2169" y="867"/>
                  </a:cubicBezTo>
                  <a:cubicBezTo>
                    <a:pt x="1935" y="867"/>
                    <a:pt x="1702" y="901"/>
                    <a:pt x="1502" y="1001"/>
                  </a:cubicBezTo>
                  <a:cubicBezTo>
                    <a:pt x="1384" y="1025"/>
                    <a:pt x="1249" y="1048"/>
                    <a:pt x="1121" y="1048"/>
                  </a:cubicBezTo>
                  <a:cubicBezTo>
                    <a:pt x="1069" y="1048"/>
                    <a:pt x="1017" y="1044"/>
                    <a:pt x="968" y="1034"/>
                  </a:cubicBezTo>
                  <a:cubicBezTo>
                    <a:pt x="801" y="968"/>
                    <a:pt x="668" y="901"/>
                    <a:pt x="534" y="834"/>
                  </a:cubicBezTo>
                  <a:cubicBezTo>
                    <a:pt x="334" y="667"/>
                    <a:pt x="201" y="467"/>
                    <a:pt x="134" y="234"/>
                  </a:cubicBezTo>
                  <a:cubicBezTo>
                    <a:pt x="67" y="167"/>
                    <a:pt x="67" y="67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4581775" y="3482925"/>
              <a:ext cx="145975" cy="76750"/>
            </a:xfrm>
            <a:custGeom>
              <a:avLst/>
              <a:gdLst/>
              <a:ahLst/>
              <a:cxnLst/>
              <a:rect l="l" t="t" r="r" b="b"/>
              <a:pathLst>
                <a:path w="5839" h="3070" extrusionOk="0">
                  <a:moveTo>
                    <a:pt x="1" y="1"/>
                  </a:moveTo>
                  <a:cubicBezTo>
                    <a:pt x="935" y="568"/>
                    <a:pt x="1902" y="1135"/>
                    <a:pt x="2903" y="1602"/>
                  </a:cubicBezTo>
                  <a:cubicBezTo>
                    <a:pt x="3837" y="2169"/>
                    <a:pt x="4837" y="2636"/>
                    <a:pt x="5838" y="3070"/>
                  </a:cubicBezTo>
                  <a:cubicBezTo>
                    <a:pt x="4937" y="2469"/>
                    <a:pt x="3970" y="1936"/>
                    <a:pt x="2969" y="1435"/>
                  </a:cubicBezTo>
                  <a:cubicBezTo>
                    <a:pt x="2002" y="902"/>
                    <a:pt x="1035" y="4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4564275" y="3541300"/>
              <a:ext cx="133450" cy="64800"/>
            </a:xfrm>
            <a:custGeom>
              <a:avLst/>
              <a:gdLst/>
              <a:ahLst/>
              <a:cxnLst/>
              <a:rect l="l" t="t" r="r" b="b"/>
              <a:pathLst>
                <a:path w="5338" h="2592" extrusionOk="0">
                  <a:moveTo>
                    <a:pt x="33" y="1"/>
                  </a:moveTo>
                  <a:lnTo>
                    <a:pt x="33" y="1"/>
                  </a:lnTo>
                  <a:cubicBezTo>
                    <a:pt x="33" y="1"/>
                    <a:pt x="0" y="68"/>
                    <a:pt x="100" y="234"/>
                  </a:cubicBezTo>
                  <a:cubicBezTo>
                    <a:pt x="200" y="468"/>
                    <a:pt x="367" y="668"/>
                    <a:pt x="634" y="735"/>
                  </a:cubicBezTo>
                  <a:cubicBezTo>
                    <a:pt x="884" y="810"/>
                    <a:pt x="1153" y="847"/>
                    <a:pt x="1413" y="847"/>
                  </a:cubicBezTo>
                  <a:cubicBezTo>
                    <a:pt x="1499" y="847"/>
                    <a:pt x="1585" y="843"/>
                    <a:pt x="1668" y="835"/>
                  </a:cubicBezTo>
                  <a:cubicBezTo>
                    <a:pt x="1737" y="823"/>
                    <a:pt x="1804" y="818"/>
                    <a:pt x="1871" y="818"/>
                  </a:cubicBezTo>
                  <a:cubicBezTo>
                    <a:pt x="2193" y="818"/>
                    <a:pt x="2492" y="947"/>
                    <a:pt x="2769" y="1168"/>
                  </a:cubicBezTo>
                  <a:cubicBezTo>
                    <a:pt x="2869" y="1335"/>
                    <a:pt x="2969" y="1502"/>
                    <a:pt x="3036" y="1702"/>
                  </a:cubicBezTo>
                  <a:cubicBezTo>
                    <a:pt x="3136" y="1902"/>
                    <a:pt x="3269" y="2069"/>
                    <a:pt x="3436" y="2202"/>
                  </a:cubicBezTo>
                  <a:cubicBezTo>
                    <a:pt x="3703" y="2436"/>
                    <a:pt x="4070" y="2569"/>
                    <a:pt x="4437" y="2569"/>
                  </a:cubicBezTo>
                  <a:cubicBezTo>
                    <a:pt x="4492" y="2583"/>
                    <a:pt x="4547" y="2591"/>
                    <a:pt x="4602" y="2591"/>
                  </a:cubicBezTo>
                  <a:cubicBezTo>
                    <a:pt x="4681" y="2591"/>
                    <a:pt x="4759" y="2575"/>
                    <a:pt x="4837" y="2536"/>
                  </a:cubicBezTo>
                  <a:cubicBezTo>
                    <a:pt x="4937" y="2503"/>
                    <a:pt x="5037" y="2469"/>
                    <a:pt x="5137" y="2403"/>
                  </a:cubicBezTo>
                  <a:cubicBezTo>
                    <a:pt x="5204" y="2369"/>
                    <a:pt x="5270" y="2336"/>
                    <a:pt x="5337" y="2269"/>
                  </a:cubicBezTo>
                  <a:cubicBezTo>
                    <a:pt x="5270" y="2269"/>
                    <a:pt x="5204" y="2303"/>
                    <a:pt x="5137" y="2336"/>
                  </a:cubicBezTo>
                  <a:cubicBezTo>
                    <a:pt x="4987" y="2411"/>
                    <a:pt x="4818" y="2449"/>
                    <a:pt x="4645" y="2449"/>
                  </a:cubicBezTo>
                  <a:cubicBezTo>
                    <a:pt x="4587" y="2449"/>
                    <a:pt x="4528" y="2444"/>
                    <a:pt x="4470" y="2436"/>
                  </a:cubicBezTo>
                  <a:cubicBezTo>
                    <a:pt x="4136" y="2403"/>
                    <a:pt x="3836" y="2269"/>
                    <a:pt x="3603" y="2069"/>
                  </a:cubicBezTo>
                  <a:cubicBezTo>
                    <a:pt x="3436" y="1936"/>
                    <a:pt x="3336" y="1802"/>
                    <a:pt x="3269" y="1602"/>
                  </a:cubicBezTo>
                  <a:cubicBezTo>
                    <a:pt x="3169" y="1402"/>
                    <a:pt x="3069" y="1168"/>
                    <a:pt x="2935" y="1002"/>
                  </a:cubicBezTo>
                  <a:cubicBezTo>
                    <a:pt x="2630" y="724"/>
                    <a:pt x="2278" y="585"/>
                    <a:pt x="1898" y="585"/>
                  </a:cubicBezTo>
                  <a:cubicBezTo>
                    <a:pt x="1823" y="585"/>
                    <a:pt x="1746" y="590"/>
                    <a:pt x="1668" y="601"/>
                  </a:cubicBezTo>
                  <a:cubicBezTo>
                    <a:pt x="1540" y="627"/>
                    <a:pt x="1413" y="638"/>
                    <a:pt x="1286" y="638"/>
                  </a:cubicBezTo>
                  <a:cubicBezTo>
                    <a:pt x="1080" y="638"/>
                    <a:pt x="873" y="609"/>
                    <a:pt x="667" y="568"/>
                  </a:cubicBezTo>
                  <a:cubicBezTo>
                    <a:pt x="467" y="501"/>
                    <a:pt x="267" y="368"/>
                    <a:pt x="167" y="201"/>
                  </a:cubicBezTo>
                  <a:cubicBezTo>
                    <a:pt x="133" y="134"/>
                    <a:pt x="67" y="68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3507675" y="2409675"/>
              <a:ext cx="306900" cy="216000"/>
            </a:xfrm>
            <a:custGeom>
              <a:avLst/>
              <a:gdLst/>
              <a:ahLst/>
              <a:cxnLst/>
              <a:rect l="l" t="t" r="r" b="b"/>
              <a:pathLst>
                <a:path w="12276" h="8640" extrusionOk="0">
                  <a:moveTo>
                    <a:pt x="7272" y="0"/>
                  </a:moveTo>
                  <a:lnTo>
                    <a:pt x="4604" y="167"/>
                  </a:lnTo>
                  <a:cubicBezTo>
                    <a:pt x="2803" y="267"/>
                    <a:pt x="1201" y="1368"/>
                    <a:pt x="501" y="3036"/>
                  </a:cubicBezTo>
                  <a:cubicBezTo>
                    <a:pt x="101" y="3903"/>
                    <a:pt x="1" y="4904"/>
                    <a:pt x="201" y="5838"/>
                  </a:cubicBezTo>
                  <a:lnTo>
                    <a:pt x="1835" y="8640"/>
                  </a:lnTo>
                  <a:lnTo>
                    <a:pt x="12276" y="7072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3507675" y="2409675"/>
              <a:ext cx="306900" cy="216000"/>
            </a:xfrm>
            <a:custGeom>
              <a:avLst/>
              <a:gdLst/>
              <a:ahLst/>
              <a:cxnLst/>
              <a:rect l="l" t="t" r="r" b="b"/>
              <a:pathLst>
                <a:path w="12276" h="8640" extrusionOk="0">
                  <a:moveTo>
                    <a:pt x="7272" y="0"/>
                  </a:moveTo>
                  <a:lnTo>
                    <a:pt x="4604" y="167"/>
                  </a:lnTo>
                  <a:cubicBezTo>
                    <a:pt x="2803" y="267"/>
                    <a:pt x="1201" y="1368"/>
                    <a:pt x="501" y="3036"/>
                  </a:cubicBezTo>
                  <a:cubicBezTo>
                    <a:pt x="101" y="3903"/>
                    <a:pt x="1" y="4904"/>
                    <a:pt x="201" y="5838"/>
                  </a:cubicBezTo>
                  <a:lnTo>
                    <a:pt x="1835" y="8640"/>
                  </a:lnTo>
                  <a:lnTo>
                    <a:pt x="12276" y="7072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4405825" y="2208700"/>
              <a:ext cx="516225" cy="825600"/>
            </a:xfrm>
            <a:custGeom>
              <a:avLst/>
              <a:gdLst/>
              <a:ahLst/>
              <a:cxnLst/>
              <a:rect l="l" t="t" r="r" b="b"/>
              <a:pathLst>
                <a:path w="20649" h="33024" extrusionOk="0">
                  <a:moveTo>
                    <a:pt x="6638" y="0"/>
                  </a:moveTo>
                  <a:lnTo>
                    <a:pt x="0" y="3803"/>
                  </a:lnTo>
                  <a:lnTo>
                    <a:pt x="10941" y="28287"/>
                  </a:lnTo>
                  <a:cubicBezTo>
                    <a:pt x="11041" y="28554"/>
                    <a:pt x="11141" y="28954"/>
                    <a:pt x="11275" y="29354"/>
                  </a:cubicBezTo>
                  <a:cubicBezTo>
                    <a:pt x="11342" y="29721"/>
                    <a:pt x="11375" y="30122"/>
                    <a:pt x="11375" y="30489"/>
                  </a:cubicBezTo>
                  <a:cubicBezTo>
                    <a:pt x="11375" y="30956"/>
                    <a:pt x="11308" y="31423"/>
                    <a:pt x="11141" y="31856"/>
                  </a:cubicBezTo>
                  <a:cubicBezTo>
                    <a:pt x="11007" y="32206"/>
                    <a:pt x="11220" y="32513"/>
                    <a:pt x="11500" y="32513"/>
                  </a:cubicBezTo>
                  <a:cubicBezTo>
                    <a:pt x="11567" y="32513"/>
                    <a:pt x="11638" y="32495"/>
                    <a:pt x="11709" y="32457"/>
                  </a:cubicBezTo>
                  <a:cubicBezTo>
                    <a:pt x="12075" y="32223"/>
                    <a:pt x="12542" y="31156"/>
                    <a:pt x="12542" y="29788"/>
                  </a:cubicBezTo>
                  <a:cubicBezTo>
                    <a:pt x="12542" y="29393"/>
                    <a:pt x="12654" y="29242"/>
                    <a:pt x="12825" y="29242"/>
                  </a:cubicBezTo>
                  <a:cubicBezTo>
                    <a:pt x="13263" y="29242"/>
                    <a:pt x="14094" y="30224"/>
                    <a:pt x="14477" y="30655"/>
                  </a:cubicBezTo>
                  <a:cubicBezTo>
                    <a:pt x="15011" y="31222"/>
                    <a:pt x="16712" y="33024"/>
                    <a:pt x="17046" y="33024"/>
                  </a:cubicBezTo>
                  <a:cubicBezTo>
                    <a:pt x="17513" y="32990"/>
                    <a:pt x="17546" y="32523"/>
                    <a:pt x="17012" y="31890"/>
                  </a:cubicBezTo>
                  <a:cubicBezTo>
                    <a:pt x="16479" y="31289"/>
                    <a:pt x="14978" y="29455"/>
                    <a:pt x="15311" y="29188"/>
                  </a:cubicBezTo>
                  <a:cubicBezTo>
                    <a:pt x="15323" y="29179"/>
                    <a:pt x="15339" y="29175"/>
                    <a:pt x="15357" y="29175"/>
                  </a:cubicBezTo>
                  <a:cubicBezTo>
                    <a:pt x="15834" y="29175"/>
                    <a:pt x="18280" y="32023"/>
                    <a:pt x="18280" y="32023"/>
                  </a:cubicBezTo>
                  <a:cubicBezTo>
                    <a:pt x="18280" y="32023"/>
                    <a:pt x="18583" y="32560"/>
                    <a:pt x="18917" y="32560"/>
                  </a:cubicBezTo>
                  <a:cubicBezTo>
                    <a:pt x="18982" y="32560"/>
                    <a:pt x="19048" y="32539"/>
                    <a:pt x="19114" y="32490"/>
                  </a:cubicBezTo>
                  <a:cubicBezTo>
                    <a:pt x="19814" y="31956"/>
                    <a:pt x="16745" y="28854"/>
                    <a:pt x="16445" y="28621"/>
                  </a:cubicBezTo>
                  <a:cubicBezTo>
                    <a:pt x="16269" y="28445"/>
                    <a:pt x="16415" y="28250"/>
                    <a:pt x="16612" y="28250"/>
                  </a:cubicBezTo>
                  <a:cubicBezTo>
                    <a:pt x="16676" y="28250"/>
                    <a:pt x="16746" y="28271"/>
                    <a:pt x="16812" y="28320"/>
                  </a:cubicBezTo>
                  <a:cubicBezTo>
                    <a:pt x="17027" y="28505"/>
                    <a:pt x="19028" y="31013"/>
                    <a:pt x="19888" y="31013"/>
                  </a:cubicBezTo>
                  <a:cubicBezTo>
                    <a:pt x="19961" y="31013"/>
                    <a:pt x="20026" y="30995"/>
                    <a:pt x="20081" y="30956"/>
                  </a:cubicBezTo>
                  <a:cubicBezTo>
                    <a:pt x="20648" y="30522"/>
                    <a:pt x="17579" y="28387"/>
                    <a:pt x="17446" y="27520"/>
                  </a:cubicBezTo>
                  <a:cubicBezTo>
                    <a:pt x="17423" y="27400"/>
                    <a:pt x="17447" y="27349"/>
                    <a:pt x="17507" y="27349"/>
                  </a:cubicBezTo>
                  <a:cubicBezTo>
                    <a:pt x="17851" y="27349"/>
                    <a:pt x="19376" y="29028"/>
                    <a:pt x="19953" y="29028"/>
                  </a:cubicBezTo>
                  <a:cubicBezTo>
                    <a:pt x="20004" y="29028"/>
                    <a:pt x="20047" y="29015"/>
                    <a:pt x="20081" y="28988"/>
                  </a:cubicBezTo>
                  <a:cubicBezTo>
                    <a:pt x="20315" y="28821"/>
                    <a:pt x="20415" y="28687"/>
                    <a:pt x="18847" y="27320"/>
                  </a:cubicBezTo>
                  <a:cubicBezTo>
                    <a:pt x="18080" y="26653"/>
                    <a:pt x="15211" y="24651"/>
                    <a:pt x="15211" y="24651"/>
                  </a:cubicBezTo>
                  <a:lnTo>
                    <a:pt x="6638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2854700" y="1358050"/>
              <a:ext cx="1050775" cy="598825"/>
            </a:xfrm>
            <a:custGeom>
              <a:avLst/>
              <a:gdLst/>
              <a:ahLst/>
              <a:cxnLst/>
              <a:rect l="l" t="t" r="r" b="b"/>
              <a:pathLst>
                <a:path w="42031" h="23953" extrusionOk="0">
                  <a:moveTo>
                    <a:pt x="6705" y="1"/>
                  </a:moveTo>
                  <a:cubicBezTo>
                    <a:pt x="6561" y="1"/>
                    <a:pt x="6414" y="60"/>
                    <a:pt x="6305" y="169"/>
                  </a:cubicBezTo>
                  <a:cubicBezTo>
                    <a:pt x="6239" y="369"/>
                    <a:pt x="6239" y="569"/>
                    <a:pt x="6339" y="769"/>
                  </a:cubicBezTo>
                  <a:cubicBezTo>
                    <a:pt x="6706" y="1603"/>
                    <a:pt x="7273" y="2337"/>
                    <a:pt x="8007" y="2937"/>
                  </a:cubicBezTo>
                  <a:cubicBezTo>
                    <a:pt x="7073" y="3204"/>
                    <a:pt x="5838" y="3638"/>
                    <a:pt x="5838" y="3638"/>
                  </a:cubicBezTo>
                  <a:cubicBezTo>
                    <a:pt x="5838" y="3638"/>
                    <a:pt x="3804" y="1436"/>
                    <a:pt x="2736" y="1436"/>
                  </a:cubicBezTo>
                  <a:cubicBezTo>
                    <a:pt x="1702" y="1436"/>
                    <a:pt x="3570" y="3371"/>
                    <a:pt x="3570" y="3371"/>
                  </a:cubicBezTo>
                  <a:cubicBezTo>
                    <a:pt x="3570" y="3371"/>
                    <a:pt x="2290" y="2193"/>
                    <a:pt x="1636" y="2193"/>
                  </a:cubicBezTo>
                  <a:cubicBezTo>
                    <a:pt x="1544" y="2193"/>
                    <a:pt x="1464" y="2216"/>
                    <a:pt x="1402" y="2270"/>
                  </a:cubicBezTo>
                  <a:cubicBezTo>
                    <a:pt x="935" y="2670"/>
                    <a:pt x="2202" y="3838"/>
                    <a:pt x="2202" y="3838"/>
                  </a:cubicBezTo>
                  <a:cubicBezTo>
                    <a:pt x="1843" y="3598"/>
                    <a:pt x="1429" y="3466"/>
                    <a:pt x="1010" y="3466"/>
                  </a:cubicBezTo>
                  <a:cubicBezTo>
                    <a:pt x="963" y="3466"/>
                    <a:pt x="915" y="3468"/>
                    <a:pt x="868" y="3471"/>
                  </a:cubicBezTo>
                  <a:cubicBezTo>
                    <a:pt x="435" y="3538"/>
                    <a:pt x="1" y="4105"/>
                    <a:pt x="268" y="4505"/>
                  </a:cubicBezTo>
                  <a:cubicBezTo>
                    <a:pt x="368" y="4638"/>
                    <a:pt x="501" y="4738"/>
                    <a:pt x="668" y="4839"/>
                  </a:cubicBezTo>
                  <a:lnTo>
                    <a:pt x="3203" y="6273"/>
                  </a:lnTo>
                  <a:cubicBezTo>
                    <a:pt x="3603" y="6540"/>
                    <a:pt x="4104" y="6707"/>
                    <a:pt x="4604" y="6773"/>
                  </a:cubicBezTo>
                  <a:cubicBezTo>
                    <a:pt x="4630" y="6774"/>
                    <a:pt x="4656" y="6774"/>
                    <a:pt x="4681" y="6774"/>
                  </a:cubicBezTo>
                  <a:cubicBezTo>
                    <a:pt x="5913" y="6774"/>
                    <a:pt x="6899" y="6006"/>
                    <a:pt x="8173" y="6006"/>
                  </a:cubicBezTo>
                  <a:cubicBezTo>
                    <a:pt x="8173" y="6006"/>
                    <a:pt x="15445" y="21284"/>
                    <a:pt x="16146" y="22051"/>
                  </a:cubicBezTo>
                  <a:cubicBezTo>
                    <a:pt x="16846" y="22851"/>
                    <a:pt x="32824" y="23952"/>
                    <a:pt x="32824" y="23952"/>
                  </a:cubicBezTo>
                  <a:lnTo>
                    <a:pt x="42031" y="15980"/>
                  </a:lnTo>
                  <a:lnTo>
                    <a:pt x="21783" y="15680"/>
                  </a:lnTo>
                  <a:lnTo>
                    <a:pt x="12143" y="4205"/>
                  </a:lnTo>
                  <a:cubicBezTo>
                    <a:pt x="12009" y="3838"/>
                    <a:pt x="11843" y="3438"/>
                    <a:pt x="11676" y="3037"/>
                  </a:cubicBezTo>
                  <a:cubicBezTo>
                    <a:pt x="11242" y="2137"/>
                    <a:pt x="10408" y="1436"/>
                    <a:pt x="9441" y="1169"/>
                  </a:cubicBezTo>
                  <a:cubicBezTo>
                    <a:pt x="8807" y="1036"/>
                    <a:pt x="8140" y="1103"/>
                    <a:pt x="7640" y="702"/>
                  </a:cubicBezTo>
                  <a:cubicBezTo>
                    <a:pt x="7440" y="535"/>
                    <a:pt x="7273" y="302"/>
                    <a:pt x="7039" y="135"/>
                  </a:cubicBezTo>
                  <a:cubicBezTo>
                    <a:pt x="6947" y="43"/>
                    <a:pt x="6828" y="1"/>
                    <a:pt x="6705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4054725" y="3829025"/>
              <a:ext cx="310250" cy="412800"/>
            </a:xfrm>
            <a:custGeom>
              <a:avLst/>
              <a:gdLst/>
              <a:ahLst/>
              <a:cxnLst/>
              <a:rect l="l" t="t" r="r" b="b"/>
              <a:pathLst>
                <a:path w="12410" h="16512" extrusionOk="0">
                  <a:moveTo>
                    <a:pt x="2636" y="0"/>
                  </a:moveTo>
                  <a:lnTo>
                    <a:pt x="1" y="6071"/>
                  </a:lnTo>
                  <a:lnTo>
                    <a:pt x="6439" y="8573"/>
                  </a:lnTo>
                  <a:cubicBezTo>
                    <a:pt x="6439" y="8573"/>
                    <a:pt x="6038" y="15912"/>
                    <a:pt x="7173" y="16512"/>
                  </a:cubicBezTo>
                  <a:lnTo>
                    <a:pt x="12410" y="4237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4235175" y="3938225"/>
              <a:ext cx="35400" cy="25825"/>
            </a:xfrm>
            <a:custGeom>
              <a:avLst/>
              <a:gdLst/>
              <a:ahLst/>
              <a:cxnLst/>
              <a:rect l="l" t="t" r="r" b="b"/>
              <a:pathLst>
                <a:path w="1416" h="1033" extrusionOk="0">
                  <a:moveTo>
                    <a:pt x="698" y="0"/>
                  </a:moveTo>
                  <a:cubicBezTo>
                    <a:pt x="564" y="0"/>
                    <a:pt x="429" y="59"/>
                    <a:pt x="322" y="202"/>
                  </a:cubicBezTo>
                  <a:lnTo>
                    <a:pt x="322" y="169"/>
                  </a:lnTo>
                  <a:lnTo>
                    <a:pt x="322" y="169"/>
                  </a:lnTo>
                  <a:cubicBezTo>
                    <a:pt x="1" y="564"/>
                    <a:pt x="338" y="1032"/>
                    <a:pt x="724" y="1032"/>
                  </a:cubicBezTo>
                  <a:cubicBezTo>
                    <a:pt x="859" y="1032"/>
                    <a:pt x="1001" y="974"/>
                    <a:pt x="1122" y="836"/>
                  </a:cubicBezTo>
                  <a:cubicBezTo>
                    <a:pt x="1415" y="445"/>
                    <a:pt x="1064" y="0"/>
                    <a:pt x="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4224850" y="3926575"/>
              <a:ext cx="141800" cy="316100"/>
            </a:xfrm>
            <a:custGeom>
              <a:avLst/>
              <a:gdLst/>
              <a:ahLst/>
              <a:cxnLst/>
              <a:rect l="l" t="t" r="r" b="b"/>
              <a:pathLst>
                <a:path w="5672" h="12644" extrusionOk="0">
                  <a:moveTo>
                    <a:pt x="4671" y="1"/>
                  </a:moveTo>
                  <a:lnTo>
                    <a:pt x="1" y="11876"/>
                  </a:lnTo>
                  <a:cubicBezTo>
                    <a:pt x="1" y="11876"/>
                    <a:pt x="1" y="12543"/>
                    <a:pt x="401" y="12643"/>
                  </a:cubicBezTo>
                  <a:lnTo>
                    <a:pt x="5671" y="368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209850" y="4027250"/>
              <a:ext cx="31700" cy="21125"/>
            </a:xfrm>
            <a:custGeom>
              <a:avLst/>
              <a:gdLst/>
              <a:ahLst/>
              <a:cxnLst/>
              <a:rect l="l" t="t" r="r" b="b"/>
              <a:pathLst>
                <a:path w="1268" h="845" extrusionOk="0">
                  <a:moveTo>
                    <a:pt x="1065" y="1"/>
                  </a:moveTo>
                  <a:cubicBezTo>
                    <a:pt x="916" y="1"/>
                    <a:pt x="703" y="48"/>
                    <a:pt x="501" y="177"/>
                  </a:cubicBezTo>
                  <a:cubicBezTo>
                    <a:pt x="134" y="444"/>
                    <a:pt x="0" y="844"/>
                    <a:pt x="100" y="844"/>
                  </a:cubicBezTo>
                  <a:cubicBezTo>
                    <a:pt x="267" y="677"/>
                    <a:pt x="434" y="544"/>
                    <a:pt x="634" y="410"/>
                  </a:cubicBezTo>
                  <a:cubicBezTo>
                    <a:pt x="968" y="177"/>
                    <a:pt x="1268" y="144"/>
                    <a:pt x="1268" y="77"/>
                  </a:cubicBezTo>
                  <a:cubicBezTo>
                    <a:pt x="1268" y="32"/>
                    <a:pt x="1187" y="1"/>
                    <a:pt x="10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4209850" y="4073900"/>
              <a:ext cx="34000" cy="12300"/>
            </a:xfrm>
            <a:custGeom>
              <a:avLst/>
              <a:gdLst/>
              <a:ahLst/>
              <a:cxnLst/>
              <a:rect l="l" t="t" r="r" b="b"/>
              <a:pathLst>
                <a:path w="1360" h="492" extrusionOk="0">
                  <a:moveTo>
                    <a:pt x="912" y="0"/>
                  </a:moveTo>
                  <a:cubicBezTo>
                    <a:pt x="826" y="0"/>
                    <a:pt x="732" y="13"/>
                    <a:pt x="634" y="46"/>
                  </a:cubicBezTo>
                  <a:cubicBezTo>
                    <a:pt x="200" y="146"/>
                    <a:pt x="0" y="446"/>
                    <a:pt x="34" y="479"/>
                  </a:cubicBezTo>
                  <a:cubicBezTo>
                    <a:pt x="42" y="487"/>
                    <a:pt x="52" y="491"/>
                    <a:pt x="64" y="491"/>
                  </a:cubicBezTo>
                  <a:cubicBezTo>
                    <a:pt x="152" y="491"/>
                    <a:pt x="346" y="304"/>
                    <a:pt x="667" y="246"/>
                  </a:cubicBezTo>
                  <a:cubicBezTo>
                    <a:pt x="1034" y="146"/>
                    <a:pt x="1301" y="212"/>
                    <a:pt x="1335" y="146"/>
                  </a:cubicBezTo>
                  <a:cubicBezTo>
                    <a:pt x="1360" y="120"/>
                    <a:pt x="1176" y="0"/>
                    <a:pt x="9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4210675" y="4114100"/>
              <a:ext cx="32550" cy="7650"/>
            </a:xfrm>
            <a:custGeom>
              <a:avLst/>
              <a:gdLst/>
              <a:ahLst/>
              <a:cxnLst/>
              <a:rect l="l" t="t" r="r" b="b"/>
              <a:pathLst>
                <a:path w="1302" h="306" extrusionOk="0">
                  <a:moveTo>
                    <a:pt x="561" y="0"/>
                  </a:moveTo>
                  <a:cubicBezTo>
                    <a:pt x="347" y="0"/>
                    <a:pt x="120" y="126"/>
                    <a:pt x="1" y="306"/>
                  </a:cubicBezTo>
                  <a:cubicBezTo>
                    <a:pt x="234" y="306"/>
                    <a:pt x="434" y="272"/>
                    <a:pt x="634" y="272"/>
                  </a:cubicBezTo>
                  <a:cubicBezTo>
                    <a:pt x="857" y="272"/>
                    <a:pt x="1050" y="302"/>
                    <a:pt x="1163" y="302"/>
                  </a:cubicBezTo>
                  <a:cubicBezTo>
                    <a:pt x="1220" y="302"/>
                    <a:pt x="1257" y="294"/>
                    <a:pt x="1268" y="272"/>
                  </a:cubicBezTo>
                  <a:cubicBezTo>
                    <a:pt x="1302" y="205"/>
                    <a:pt x="1035" y="5"/>
                    <a:pt x="634" y="5"/>
                  </a:cubicBezTo>
                  <a:cubicBezTo>
                    <a:pt x="610" y="2"/>
                    <a:pt x="586" y="0"/>
                    <a:pt x="5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4173325" y="3999625"/>
              <a:ext cx="19025" cy="30450"/>
            </a:xfrm>
            <a:custGeom>
              <a:avLst/>
              <a:gdLst/>
              <a:ahLst/>
              <a:cxnLst/>
              <a:rect l="l" t="t" r="r" b="b"/>
              <a:pathLst>
                <a:path w="761" h="1218" extrusionOk="0">
                  <a:moveTo>
                    <a:pt x="684" y="0"/>
                  </a:moveTo>
                  <a:cubicBezTo>
                    <a:pt x="569" y="0"/>
                    <a:pt x="303" y="172"/>
                    <a:pt x="160" y="515"/>
                  </a:cubicBezTo>
                  <a:cubicBezTo>
                    <a:pt x="1" y="866"/>
                    <a:pt x="86" y="1217"/>
                    <a:pt x="122" y="1217"/>
                  </a:cubicBezTo>
                  <a:cubicBezTo>
                    <a:pt x="124" y="1217"/>
                    <a:pt x="126" y="1217"/>
                    <a:pt x="127" y="1215"/>
                  </a:cubicBezTo>
                  <a:cubicBezTo>
                    <a:pt x="227" y="1215"/>
                    <a:pt x="227" y="882"/>
                    <a:pt x="394" y="581"/>
                  </a:cubicBezTo>
                  <a:cubicBezTo>
                    <a:pt x="561" y="281"/>
                    <a:pt x="761" y="48"/>
                    <a:pt x="727" y="14"/>
                  </a:cubicBezTo>
                  <a:cubicBezTo>
                    <a:pt x="718" y="5"/>
                    <a:pt x="703" y="0"/>
                    <a:pt x="6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4131450" y="3952450"/>
              <a:ext cx="20875" cy="55875"/>
            </a:xfrm>
            <a:custGeom>
              <a:avLst/>
              <a:gdLst/>
              <a:ahLst/>
              <a:cxnLst/>
              <a:rect l="l" t="t" r="r" b="b"/>
              <a:pathLst>
                <a:path w="835" h="2235" extrusionOk="0">
                  <a:moveTo>
                    <a:pt x="434" y="0"/>
                  </a:moveTo>
                  <a:cubicBezTo>
                    <a:pt x="301" y="67"/>
                    <a:pt x="234" y="100"/>
                    <a:pt x="167" y="234"/>
                  </a:cubicBezTo>
                  <a:cubicBezTo>
                    <a:pt x="134" y="334"/>
                    <a:pt x="134" y="400"/>
                    <a:pt x="101" y="467"/>
                  </a:cubicBezTo>
                  <a:cubicBezTo>
                    <a:pt x="1" y="867"/>
                    <a:pt x="34" y="1268"/>
                    <a:pt x="167" y="1635"/>
                  </a:cubicBezTo>
                  <a:cubicBezTo>
                    <a:pt x="234" y="1868"/>
                    <a:pt x="334" y="2068"/>
                    <a:pt x="501" y="2235"/>
                  </a:cubicBezTo>
                  <a:lnTo>
                    <a:pt x="301" y="1601"/>
                  </a:lnTo>
                  <a:cubicBezTo>
                    <a:pt x="268" y="1368"/>
                    <a:pt x="234" y="1168"/>
                    <a:pt x="234" y="934"/>
                  </a:cubicBezTo>
                  <a:cubicBezTo>
                    <a:pt x="201" y="801"/>
                    <a:pt x="234" y="634"/>
                    <a:pt x="268" y="500"/>
                  </a:cubicBezTo>
                  <a:cubicBezTo>
                    <a:pt x="268" y="400"/>
                    <a:pt x="334" y="267"/>
                    <a:pt x="401" y="267"/>
                  </a:cubicBezTo>
                  <a:cubicBezTo>
                    <a:pt x="434" y="267"/>
                    <a:pt x="434" y="267"/>
                    <a:pt x="434" y="300"/>
                  </a:cubicBezTo>
                  <a:cubicBezTo>
                    <a:pt x="468" y="367"/>
                    <a:pt x="468" y="400"/>
                    <a:pt x="468" y="467"/>
                  </a:cubicBezTo>
                  <a:cubicBezTo>
                    <a:pt x="501" y="600"/>
                    <a:pt x="501" y="734"/>
                    <a:pt x="501" y="901"/>
                  </a:cubicBezTo>
                  <a:cubicBezTo>
                    <a:pt x="501" y="1101"/>
                    <a:pt x="501" y="1334"/>
                    <a:pt x="468" y="1568"/>
                  </a:cubicBezTo>
                  <a:cubicBezTo>
                    <a:pt x="534" y="1768"/>
                    <a:pt x="534" y="1968"/>
                    <a:pt x="501" y="2168"/>
                  </a:cubicBezTo>
                  <a:cubicBezTo>
                    <a:pt x="568" y="2168"/>
                    <a:pt x="668" y="1968"/>
                    <a:pt x="768" y="1568"/>
                  </a:cubicBezTo>
                  <a:cubicBezTo>
                    <a:pt x="801" y="1334"/>
                    <a:pt x="835" y="1101"/>
                    <a:pt x="835" y="834"/>
                  </a:cubicBezTo>
                  <a:cubicBezTo>
                    <a:pt x="835" y="701"/>
                    <a:pt x="835" y="567"/>
                    <a:pt x="801" y="434"/>
                  </a:cubicBezTo>
                  <a:cubicBezTo>
                    <a:pt x="801" y="334"/>
                    <a:pt x="768" y="267"/>
                    <a:pt x="735" y="167"/>
                  </a:cubicBezTo>
                  <a:cubicBezTo>
                    <a:pt x="668" y="67"/>
                    <a:pt x="534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4093100" y="3989975"/>
              <a:ext cx="53400" cy="24000"/>
            </a:xfrm>
            <a:custGeom>
              <a:avLst/>
              <a:gdLst/>
              <a:ahLst/>
              <a:cxnLst/>
              <a:rect l="l" t="t" r="r" b="b"/>
              <a:pathLst>
                <a:path w="2136" h="960" extrusionOk="0">
                  <a:moveTo>
                    <a:pt x="501" y="0"/>
                  </a:moveTo>
                  <a:cubicBezTo>
                    <a:pt x="300" y="0"/>
                    <a:pt x="134" y="100"/>
                    <a:pt x="34" y="267"/>
                  </a:cubicBezTo>
                  <a:cubicBezTo>
                    <a:pt x="0" y="367"/>
                    <a:pt x="34" y="500"/>
                    <a:pt x="100" y="601"/>
                  </a:cubicBezTo>
                  <a:cubicBezTo>
                    <a:pt x="134" y="667"/>
                    <a:pt x="200" y="734"/>
                    <a:pt x="300" y="767"/>
                  </a:cubicBezTo>
                  <a:cubicBezTo>
                    <a:pt x="434" y="834"/>
                    <a:pt x="567" y="901"/>
                    <a:pt x="701" y="934"/>
                  </a:cubicBezTo>
                  <a:cubicBezTo>
                    <a:pt x="834" y="951"/>
                    <a:pt x="959" y="959"/>
                    <a:pt x="1084" y="959"/>
                  </a:cubicBezTo>
                  <a:cubicBezTo>
                    <a:pt x="1209" y="959"/>
                    <a:pt x="1335" y="951"/>
                    <a:pt x="1468" y="934"/>
                  </a:cubicBezTo>
                  <a:cubicBezTo>
                    <a:pt x="1701" y="901"/>
                    <a:pt x="1902" y="767"/>
                    <a:pt x="2035" y="601"/>
                  </a:cubicBezTo>
                  <a:lnTo>
                    <a:pt x="2035" y="601"/>
                  </a:lnTo>
                  <a:cubicBezTo>
                    <a:pt x="1835" y="667"/>
                    <a:pt x="1635" y="734"/>
                    <a:pt x="1435" y="767"/>
                  </a:cubicBezTo>
                  <a:cubicBezTo>
                    <a:pt x="1366" y="777"/>
                    <a:pt x="1298" y="781"/>
                    <a:pt x="1229" y="781"/>
                  </a:cubicBezTo>
                  <a:cubicBezTo>
                    <a:pt x="1064" y="781"/>
                    <a:pt x="899" y="758"/>
                    <a:pt x="734" y="734"/>
                  </a:cubicBezTo>
                  <a:cubicBezTo>
                    <a:pt x="634" y="701"/>
                    <a:pt x="501" y="634"/>
                    <a:pt x="401" y="567"/>
                  </a:cubicBezTo>
                  <a:cubicBezTo>
                    <a:pt x="300" y="467"/>
                    <a:pt x="200" y="400"/>
                    <a:pt x="267" y="334"/>
                  </a:cubicBezTo>
                  <a:cubicBezTo>
                    <a:pt x="334" y="267"/>
                    <a:pt x="434" y="234"/>
                    <a:pt x="534" y="234"/>
                  </a:cubicBezTo>
                  <a:lnTo>
                    <a:pt x="968" y="234"/>
                  </a:lnTo>
                  <a:cubicBezTo>
                    <a:pt x="1201" y="234"/>
                    <a:pt x="1401" y="300"/>
                    <a:pt x="1635" y="334"/>
                  </a:cubicBezTo>
                  <a:cubicBezTo>
                    <a:pt x="1909" y="486"/>
                    <a:pt x="2099" y="638"/>
                    <a:pt x="2131" y="638"/>
                  </a:cubicBezTo>
                  <a:cubicBezTo>
                    <a:pt x="2134" y="638"/>
                    <a:pt x="2135" y="637"/>
                    <a:pt x="2135" y="634"/>
                  </a:cubicBezTo>
                  <a:cubicBezTo>
                    <a:pt x="2002" y="467"/>
                    <a:pt x="1835" y="334"/>
                    <a:pt x="1635" y="234"/>
                  </a:cubicBezTo>
                  <a:cubicBezTo>
                    <a:pt x="1401" y="100"/>
                    <a:pt x="1168" y="33"/>
                    <a:pt x="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3932150" y="4196775"/>
              <a:ext cx="266875" cy="477475"/>
            </a:xfrm>
            <a:custGeom>
              <a:avLst/>
              <a:gdLst/>
              <a:ahLst/>
              <a:cxnLst/>
              <a:rect l="l" t="t" r="r" b="b"/>
              <a:pathLst>
                <a:path w="10675" h="19099" extrusionOk="0">
                  <a:moveTo>
                    <a:pt x="6605" y="1"/>
                  </a:moveTo>
                  <a:lnTo>
                    <a:pt x="0" y="2136"/>
                  </a:lnTo>
                  <a:lnTo>
                    <a:pt x="4037" y="10642"/>
                  </a:lnTo>
                  <a:lnTo>
                    <a:pt x="5337" y="18314"/>
                  </a:lnTo>
                  <a:cubicBezTo>
                    <a:pt x="5396" y="18784"/>
                    <a:pt x="5791" y="19099"/>
                    <a:pt x="6249" y="19099"/>
                  </a:cubicBezTo>
                  <a:cubicBezTo>
                    <a:pt x="6311" y="19099"/>
                    <a:pt x="6375" y="19093"/>
                    <a:pt x="6438" y="19081"/>
                  </a:cubicBezTo>
                  <a:lnTo>
                    <a:pt x="6538" y="19081"/>
                  </a:lnTo>
                  <a:cubicBezTo>
                    <a:pt x="6839" y="19014"/>
                    <a:pt x="7072" y="18781"/>
                    <a:pt x="7205" y="18514"/>
                  </a:cubicBezTo>
                  <a:cubicBezTo>
                    <a:pt x="7939" y="16679"/>
                    <a:pt x="10675" y="9841"/>
                    <a:pt x="10341" y="9241"/>
                  </a:cubicBezTo>
                  <a:cubicBezTo>
                    <a:pt x="9941" y="8540"/>
                    <a:pt x="6605" y="1"/>
                    <a:pt x="6605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4093925" y="4412775"/>
              <a:ext cx="96775" cy="260200"/>
            </a:xfrm>
            <a:custGeom>
              <a:avLst/>
              <a:gdLst/>
              <a:ahLst/>
              <a:cxnLst/>
              <a:rect l="l" t="t" r="r" b="b"/>
              <a:pathLst>
                <a:path w="3871" h="10408" extrusionOk="0">
                  <a:moveTo>
                    <a:pt x="3570" y="0"/>
                  </a:moveTo>
                  <a:lnTo>
                    <a:pt x="1" y="10408"/>
                  </a:lnTo>
                  <a:cubicBezTo>
                    <a:pt x="334" y="10341"/>
                    <a:pt x="601" y="10141"/>
                    <a:pt x="701" y="9841"/>
                  </a:cubicBezTo>
                  <a:cubicBezTo>
                    <a:pt x="2769" y="4704"/>
                    <a:pt x="3536" y="2235"/>
                    <a:pt x="3803" y="1368"/>
                  </a:cubicBezTo>
                  <a:cubicBezTo>
                    <a:pt x="3870" y="1034"/>
                    <a:pt x="3837" y="667"/>
                    <a:pt x="3703" y="367"/>
                  </a:cubicBezTo>
                  <a:lnTo>
                    <a:pt x="3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4101125" y="4356725"/>
              <a:ext cx="33700" cy="27800"/>
            </a:xfrm>
            <a:custGeom>
              <a:avLst/>
              <a:gdLst/>
              <a:ahLst/>
              <a:cxnLst/>
              <a:rect l="l" t="t" r="r" b="b"/>
              <a:pathLst>
                <a:path w="1348" h="1112" extrusionOk="0">
                  <a:moveTo>
                    <a:pt x="760" y="0"/>
                  </a:moveTo>
                  <a:cubicBezTo>
                    <a:pt x="563" y="0"/>
                    <a:pt x="373" y="122"/>
                    <a:pt x="280" y="307"/>
                  </a:cubicBezTo>
                  <a:lnTo>
                    <a:pt x="280" y="274"/>
                  </a:lnTo>
                  <a:lnTo>
                    <a:pt x="280" y="274"/>
                  </a:lnTo>
                  <a:cubicBezTo>
                    <a:pt x="0" y="693"/>
                    <a:pt x="354" y="1112"/>
                    <a:pt x="730" y="1112"/>
                  </a:cubicBezTo>
                  <a:cubicBezTo>
                    <a:pt x="892" y="1112"/>
                    <a:pt x="1059" y="1033"/>
                    <a:pt x="1180" y="841"/>
                  </a:cubicBezTo>
                  <a:cubicBezTo>
                    <a:pt x="1347" y="574"/>
                    <a:pt x="1280" y="241"/>
                    <a:pt x="1014" y="74"/>
                  </a:cubicBezTo>
                  <a:cubicBezTo>
                    <a:pt x="933" y="23"/>
                    <a:pt x="84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4048050" y="4543700"/>
              <a:ext cx="53400" cy="13350"/>
            </a:xfrm>
            <a:custGeom>
              <a:avLst/>
              <a:gdLst/>
              <a:ahLst/>
              <a:cxnLst/>
              <a:rect l="l" t="t" r="r" b="b"/>
              <a:pathLst>
                <a:path w="2136" h="534" extrusionOk="0">
                  <a:moveTo>
                    <a:pt x="1102" y="0"/>
                  </a:moveTo>
                  <a:cubicBezTo>
                    <a:pt x="802" y="0"/>
                    <a:pt x="501" y="67"/>
                    <a:pt x="268" y="200"/>
                  </a:cubicBezTo>
                  <a:cubicBezTo>
                    <a:pt x="134" y="267"/>
                    <a:pt x="68" y="367"/>
                    <a:pt x="1" y="467"/>
                  </a:cubicBezTo>
                  <a:cubicBezTo>
                    <a:pt x="313" y="296"/>
                    <a:pt x="661" y="212"/>
                    <a:pt x="1008" y="212"/>
                  </a:cubicBezTo>
                  <a:cubicBezTo>
                    <a:pt x="1404" y="212"/>
                    <a:pt x="1798" y="321"/>
                    <a:pt x="2136" y="534"/>
                  </a:cubicBezTo>
                  <a:cubicBezTo>
                    <a:pt x="2102" y="434"/>
                    <a:pt x="2002" y="334"/>
                    <a:pt x="1936" y="267"/>
                  </a:cubicBezTo>
                  <a:cubicBezTo>
                    <a:pt x="1669" y="100"/>
                    <a:pt x="1402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4053075" y="4586075"/>
              <a:ext cx="46725" cy="11850"/>
            </a:xfrm>
            <a:custGeom>
              <a:avLst/>
              <a:gdLst/>
              <a:ahLst/>
              <a:cxnLst/>
              <a:rect l="l" t="t" r="r" b="b"/>
              <a:pathLst>
                <a:path w="1869" h="474" extrusionOk="0">
                  <a:moveTo>
                    <a:pt x="1061" y="0"/>
                  </a:moveTo>
                  <a:cubicBezTo>
                    <a:pt x="1019" y="0"/>
                    <a:pt x="976" y="2"/>
                    <a:pt x="934" y="7"/>
                  </a:cubicBezTo>
                  <a:cubicBezTo>
                    <a:pt x="334" y="73"/>
                    <a:pt x="0" y="440"/>
                    <a:pt x="67" y="474"/>
                  </a:cubicBezTo>
                  <a:lnTo>
                    <a:pt x="934" y="240"/>
                  </a:lnTo>
                  <a:cubicBezTo>
                    <a:pt x="1022" y="230"/>
                    <a:pt x="1110" y="226"/>
                    <a:pt x="1199" y="226"/>
                  </a:cubicBezTo>
                  <a:cubicBezTo>
                    <a:pt x="1413" y="226"/>
                    <a:pt x="1632" y="250"/>
                    <a:pt x="1868" y="273"/>
                  </a:cubicBezTo>
                  <a:cubicBezTo>
                    <a:pt x="1635" y="99"/>
                    <a:pt x="1351" y="0"/>
                    <a:pt x="10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4042225" y="4498650"/>
              <a:ext cx="70900" cy="12550"/>
            </a:xfrm>
            <a:custGeom>
              <a:avLst/>
              <a:gdLst/>
              <a:ahLst/>
              <a:cxnLst/>
              <a:rect l="l" t="t" r="r" b="b"/>
              <a:pathLst>
                <a:path w="2836" h="502" extrusionOk="0">
                  <a:moveTo>
                    <a:pt x="1550" y="1"/>
                  </a:moveTo>
                  <a:cubicBezTo>
                    <a:pt x="1004" y="1"/>
                    <a:pt x="462" y="169"/>
                    <a:pt x="0" y="501"/>
                  </a:cubicBezTo>
                  <a:cubicBezTo>
                    <a:pt x="434" y="368"/>
                    <a:pt x="934" y="268"/>
                    <a:pt x="1401" y="234"/>
                  </a:cubicBezTo>
                  <a:cubicBezTo>
                    <a:pt x="1868" y="234"/>
                    <a:pt x="2369" y="268"/>
                    <a:pt x="2836" y="335"/>
                  </a:cubicBezTo>
                  <a:cubicBezTo>
                    <a:pt x="2433" y="111"/>
                    <a:pt x="1991" y="1"/>
                    <a:pt x="1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4030550" y="4438925"/>
              <a:ext cx="57575" cy="24800"/>
            </a:xfrm>
            <a:custGeom>
              <a:avLst/>
              <a:gdLst/>
              <a:ahLst/>
              <a:cxnLst/>
              <a:rect l="l" t="t" r="r" b="b"/>
              <a:pathLst>
                <a:path w="2303" h="992" extrusionOk="0">
                  <a:moveTo>
                    <a:pt x="1827" y="0"/>
                  </a:moveTo>
                  <a:cubicBezTo>
                    <a:pt x="1542" y="0"/>
                    <a:pt x="1258" y="60"/>
                    <a:pt x="1001" y="188"/>
                  </a:cubicBezTo>
                  <a:cubicBezTo>
                    <a:pt x="601" y="355"/>
                    <a:pt x="267" y="622"/>
                    <a:pt x="0" y="989"/>
                  </a:cubicBezTo>
                  <a:cubicBezTo>
                    <a:pt x="3" y="990"/>
                    <a:pt x="7" y="991"/>
                    <a:pt x="11" y="991"/>
                  </a:cubicBezTo>
                  <a:cubicBezTo>
                    <a:pt x="102" y="991"/>
                    <a:pt x="495" y="644"/>
                    <a:pt x="1101" y="389"/>
                  </a:cubicBezTo>
                  <a:cubicBezTo>
                    <a:pt x="1735" y="155"/>
                    <a:pt x="2302" y="122"/>
                    <a:pt x="2302" y="55"/>
                  </a:cubicBezTo>
                  <a:cubicBezTo>
                    <a:pt x="2146" y="19"/>
                    <a:pt x="1987" y="0"/>
                    <a:pt x="18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4003875" y="4375025"/>
              <a:ext cx="55875" cy="30250"/>
            </a:xfrm>
            <a:custGeom>
              <a:avLst/>
              <a:gdLst/>
              <a:ahLst/>
              <a:cxnLst/>
              <a:rect l="l" t="t" r="r" b="b"/>
              <a:pathLst>
                <a:path w="2235" h="1210" extrusionOk="0">
                  <a:moveTo>
                    <a:pt x="1701" y="1"/>
                  </a:moveTo>
                  <a:cubicBezTo>
                    <a:pt x="1424" y="1"/>
                    <a:pt x="1151" y="70"/>
                    <a:pt x="901" y="209"/>
                  </a:cubicBezTo>
                  <a:cubicBezTo>
                    <a:pt x="600" y="376"/>
                    <a:pt x="367" y="576"/>
                    <a:pt x="133" y="843"/>
                  </a:cubicBezTo>
                  <a:cubicBezTo>
                    <a:pt x="67" y="943"/>
                    <a:pt x="0" y="1077"/>
                    <a:pt x="0" y="1210"/>
                  </a:cubicBezTo>
                  <a:cubicBezTo>
                    <a:pt x="534" y="543"/>
                    <a:pt x="1368" y="143"/>
                    <a:pt x="2235" y="76"/>
                  </a:cubicBezTo>
                  <a:cubicBezTo>
                    <a:pt x="2102" y="42"/>
                    <a:pt x="2001" y="9"/>
                    <a:pt x="1868" y="9"/>
                  </a:cubicBezTo>
                  <a:cubicBezTo>
                    <a:pt x="1812" y="4"/>
                    <a:pt x="1757" y="1"/>
                    <a:pt x="1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976350" y="4320625"/>
              <a:ext cx="69225" cy="55800"/>
            </a:xfrm>
            <a:custGeom>
              <a:avLst/>
              <a:gdLst/>
              <a:ahLst/>
              <a:cxnLst/>
              <a:rect l="l" t="t" r="r" b="b"/>
              <a:pathLst>
                <a:path w="2769" h="2232" extrusionOk="0">
                  <a:moveTo>
                    <a:pt x="2136" y="203"/>
                  </a:moveTo>
                  <a:cubicBezTo>
                    <a:pt x="2160" y="203"/>
                    <a:pt x="2182" y="207"/>
                    <a:pt x="2202" y="217"/>
                  </a:cubicBezTo>
                  <a:cubicBezTo>
                    <a:pt x="2302" y="284"/>
                    <a:pt x="2369" y="384"/>
                    <a:pt x="2435" y="451"/>
                  </a:cubicBezTo>
                  <a:cubicBezTo>
                    <a:pt x="2577" y="932"/>
                    <a:pt x="2430" y="1412"/>
                    <a:pt x="2077" y="1731"/>
                  </a:cubicBezTo>
                  <a:lnTo>
                    <a:pt x="2077" y="1731"/>
                  </a:lnTo>
                  <a:cubicBezTo>
                    <a:pt x="2038" y="1691"/>
                    <a:pt x="1974" y="1645"/>
                    <a:pt x="1868" y="1585"/>
                  </a:cubicBezTo>
                  <a:cubicBezTo>
                    <a:pt x="1833" y="1555"/>
                    <a:pt x="1797" y="1526"/>
                    <a:pt x="1759" y="1499"/>
                  </a:cubicBezTo>
                  <a:lnTo>
                    <a:pt x="1759" y="1499"/>
                  </a:lnTo>
                  <a:cubicBezTo>
                    <a:pt x="1735" y="1280"/>
                    <a:pt x="1733" y="1061"/>
                    <a:pt x="1768" y="851"/>
                  </a:cubicBezTo>
                  <a:cubicBezTo>
                    <a:pt x="1768" y="617"/>
                    <a:pt x="1835" y="417"/>
                    <a:pt x="1968" y="250"/>
                  </a:cubicBezTo>
                  <a:cubicBezTo>
                    <a:pt x="2016" y="227"/>
                    <a:pt x="2079" y="203"/>
                    <a:pt x="2136" y="203"/>
                  </a:cubicBezTo>
                  <a:close/>
                  <a:moveTo>
                    <a:pt x="1779" y="1651"/>
                  </a:moveTo>
                  <a:lnTo>
                    <a:pt x="1779" y="1651"/>
                  </a:lnTo>
                  <a:cubicBezTo>
                    <a:pt x="1860" y="1691"/>
                    <a:pt x="1940" y="1734"/>
                    <a:pt x="2019" y="1780"/>
                  </a:cubicBezTo>
                  <a:lnTo>
                    <a:pt x="2019" y="1780"/>
                  </a:lnTo>
                  <a:cubicBezTo>
                    <a:pt x="1972" y="1818"/>
                    <a:pt x="1921" y="1853"/>
                    <a:pt x="1868" y="1885"/>
                  </a:cubicBezTo>
                  <a:cubicBezTo>
                    <a:pt x="1855" y="1893"/>
                    <a:pt x="1841" y="1900"/>
                    <a:pt x="1827" y="1908"/>
                  </a:cubicBezTo>
                  <a:lnTo>
                    <a:pt x="1827" y="1908"/>
                  </a:lnTo>
                  <a:cubicBezTo>
                    <a:pt x="1809" y="1823"/>
                    <a:pt x="1792" y="1737"/>
                    <a:pt x="1779" y="1651"/>
                  </a:cubicBezTo>
                  <a:close/>
                  <a:moveTo>
                    <a:pt x="651" y="1301"/>
                  </a:moveTo>
                  <a:cubicBezTo>
                    <a:pt x="759" y="1301"/>
                    <a:pt x="868" y="1318"/>
                    <a:pt x="968" y="1351"/>
                  </a:cubicBezTo>
                  <a:cubicBezTo>
                    <a:pt x="1203" y="1410"/>
                    <a:pt x="1439" y="1492"/>
                    <a:pt x="1668" y="1598"/>
                  </a:cubicBezTo>
                  <a:lnTo>
                    <a:pt x="1668" y="1598"/>
                  </a:lnTo>
                  <a:cubicBezTo>
                    <a:pt x="1679" y="1650"/>
                    <a:pt x="1690" y="1701"/>
                    <a:pt x="1701" y="1751"/>
                  </a:cubicBezTo>
                  <a:cubicBezTo>
                    <a:pt x="1718" y="1820"/>
                    <a:pt x="1744" y="1879"/>
                    <a:pt x="1774" y="1934"/>
                  </a:cubicBezTo>
                  <a:lnTo>
                    <a:pt x="1774" y="1934"/>
                  </a:lnTo>
                  <a:cubicBezTo>
                    <a:pt x="1582" y="2025"/>
                    <a:pt x="1367" y="2074"/>
                    <a:pt x="1153" y="2074"/>
                  </a:cubicBezTo>
                  <a:cubicBezTo>
                    <a:pt x="860" y="2074"/>
                    <a:pt x="568" y="1983"/>
                    <a:pt x="334" y="1785"/>
                  </a:cubicBezTo>
                  <a:cubicBezTo>
                    <a:pt x="234" y="1751"/>
                    <a:pt x="167" y="1651"/>
                    <a:pt x="167" y="1551"/>
                  </a:cubicBezTo>
                  <a:cubicBezTo>
                    <a:pt x="167" y="1418"/>
                    <a:pt x="267" y="1385"/>
                    <a:pt x="334" y="1351"/>
                  </a:cubicBezTo>
                  <a:cubicBezTo>
                    <a:pt x="434" y="1318"/>
                    <a:pt x="542" y="1301"/>
                    <a:pt x="651" y="1301"/>
                  </a:cubicBezTo>
                  <a:close/>
                  <a:moveTo>
                    <a:pt x="2054" y="1"/>
                  </a:moveTo>
                  <a:cubicBezTo>
                    <a:pt x="1960" y="1"/>
                    <a:pt x="1867" y="52"/>
                    <a:pt x="1802" y="117"/>
                  </a:cubicBezTo>
                  <a:cubicBezTo>
                    <a:pt x="1668" y="317"/>
                    <a:pt x="1601" y="551"/>
                    <a:pt x="1601" y="784"/>
                  </a:cubicBezTo>
                  <a:cubicBezTo>
                    <a:pt x="1580" y="999"/>
                    <a:pt x="1600" y="1213"/>
                    <a:pt x="1635" y="1419"/>
                  </a:cubicBezTo>
                  <a:lnTo>
                    <a:pt x="1635" y="1419"/>
                  </a:lnTo>
                  <a:cubicBezTo>
                    <a:pt x="1447" y="1309"/>
                    <a:pt x="1232" y="1231"/>
                    <a:pt x="1001" y="1184"/>
                  </a:cubicBezTo>
                  <a:cubicBezTo>
                    <a:pt x="853" y="1121"/>
                    <a:pt x="705" y="1098"/>
                    <a:pt x="557" y="1098"/>
                  </a:cubicBezTo>
                  <a:cubicBezTo>
                    <a:pt x="471" y="1098"/>
                    <a:pt x="386" y="1105"/>
                    <a:pt x="300" y="1118"/>
                  </a:cubicBezTo>
                  <a:cubicBezTo>
                    <a:pt x="134" y="1151"/>
                    <a:pt x="0" y="1284"/>
                    <a:pt x="0" y="1451"/>
                  </a:cubicBezTo>
                  <a:cubicBezTo>
                    <a:pt x="0" y="1618"/>
                    <a:pt x="67" y="1785"/>
                    <a:pt x="200" y="1885"/>
                  </a:cubicBezTo>
                  <a:cubicBezTo>
                    <a:pt x="484" y="2112"/>
                    <a:pt x="833" y="2232"/>
                    <a:pt x="1185" y="2232"/>
                  </a:cubicBezTo>
                  <a:cubicBezTo>
                    <a:pt x="1415" y="2232"/>
                    <a:pt x="1646" y="2181"/>
                    <a:pt x="1862" y="2076"/>
                  </a:cubicBezTo>
                  <a:lnTo>
                    <a:pt x="1862" y="2076"/>
                  </a:lnTo>
                  <a:cubicBezTo>
                    <a:pt x="1864" y="2079"/>
                    <a:pt x="1866" y="2082"/>
                    <a:pt x="1868" y="2085"/>
                  </a:cubicBezTo>
                  <a:cubicBezTo>
                    <a:pt x="1867" y="2081"/>
                    <a:pt x="1866" y="2078"/>
                    <a:pt x="1865" y="2074"/>
                  </a:cubicBezTo>
                  <a:lnTo>
                    <a:pt x="1865" y="2074"/>
                  </a:lnTo>
                  <a:cubicBezTo>
                    <a:pt x="1900" y="2057"/>
                    <a:pt x="1934" y="2038"/>
                    <a:pt x="1968" y="2018"/>
                  </a:cubicBezTo>
                  <a:cubicBezTo>
                    <a:pt x="2535" y="1685"/>
                    <a:pt x="2769" y="984"/>
                    <a:pt x="2535" y="384"/>
                  </a:cubicBezTo>
                  <a:cubicBezTo>
                    <a:pt x="2469" y="250"/>
                    <a:pt x="2335" y="117"/>
                    <a:pt x="2202" y="50"/>
                  </a:cubicBezTo>
                  <a:cubicBezTo>
                    <a:pt x="2155" y="15"/>
                    <a:pt x="2105" y="1"/>
                    <a:pt x="20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75000" y="2552275"/>
              <a:ext cx="998250" cy="1862175"/>
            </a:xfrm>
            <a:custGeom>
              <a:avLst/>
              <a:gdLst/>
              <a:ahLst/>
              <a:cxnLst/>
              <a:rect l="l" t="t" r="r" b="b"/>
              <a:pathLst>
                <a:path w="39930" h="74487" extrusionOk="0">
                  <a:moveTo>
                    <a:pt x="17280" y="22983"/>
                  </a:moveTo>
                  <a:lnTo>
                    <a:pt x="17280" y="22983"/>
                  </a:lnTo>
                  <a:cubicBezTo>
                    <a:pt x="17013" y="26686"/>
                    <a:pt x="16746" y="30522"/>
                    <a:pt x="16579" y="34191"/>
                  </a:cubicBezTo>
                  <a:cubicBezTo>
                    <a:pt x="15979" y="32457"/>
                    <a:pt x="15779" y="30589"/>
                    <a:pt x="16012" y="28788"/>
                  </a:cubicBezTo>
                  <a:lnTo>
                    <a:pt x="17280" y="22983"/>
                  </a:lnTo>
                  <a:close/>
                  <a:moveTo>
                    <a:pt x="12310" y="0"/>
                  </a:moveTo>
                  <a:cubicBezTo>
                    <a:pt x="12310" y="0"/>
                    <a:pt x="8240" y="8373"/>
                    <a:pt x="6472" y="13743"/>
                  </a:cubicBezTo>
                  <a:cubicBezTo>
                    <a:pt x="2669" y="25185"/>
                    <a:pt x="1" y="29288"/>
                    <a:pt x="568" y="37527"/>
                  </a:cubicBezTo>
                  <a:cubicBezTo>
                    <a:pt x="801" y="40162"/>
                    <a:pt x="10408" y="46700"/>
                    <a:pt x="16546" y="50336"/>
                  </a:cubicBezTo>
                  <a:cubicBezTo>
                    <a:pt x="16613" y="51070"/>
                    <a:pt x="16713" y="51771"/>
                    <a:pt x="16880" y="52505"/>
                  </a:cubicBezTo>
                  <a:cubicBezTo>
                    <a:pt x="18981" y="61911"/>
                    <a:pt x="25352" y="74487"/>
                    <a:pt x="25352" y="74487"/>
                  </a:cubicBezTo>
                  <a:lnTo>
                    <a:pt x="35026" y="69950"/>
                  </a:lnTo>
                  <a:lnTo>
                    <a:pt x="31890" y="59276"/>
                  </a:lnTo>
                  <a:lnTo>
                    <a:pt x="35159" y="61177"/>
                  </a:lnTo>
                  <a:lnTo>
                    <a:pt x="39929" y="52138"/>
                  </a:lnTo>
                  <a:lnTo>
                    <a:pt x="28821" y="44632"/>
                  </a:lnTo>
                  <a:lnTo>
                    <a:pt x="32491" y="8440"/>
                  </a:lnTo>
                  <a:lnTo>
                    <a:pt x="21917" y="2235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672800" y="2817450"/>
              <a:ext cx="236025" cy="1597000"/>
            </a:xfrm>
            <a:custGeom>
              <a:avLst/>
              <a:gdLst/>
              <a:ahLst/>
              <a:cxnLst/>
              <a:rect l="l" t="t" r="r" b="b"/>
              <a:pathLst>
                <a:path w="9441" h="63880" extrusionOk="0">
                  <a:moveTo>
                    <a:pt x="2435" y="1"/>
                  </a:moveTo>
                  <a:lnTo>
                    <a:pt x="2369" y="501"/>
                  </a:lnTo>
                  <a:cubicBezTo>
                    <a:pt x="2369" y="968"/>
                    <a:pt x="2335" y="1602"/>
                    <a:pt x="2302" y="2436"/>
                  </a:cubicBezTo>
                  <a:cubicBezTo>
                    <a:pt x="2235" y="4104"/>
                    <a:pt x="2068" y="6506"/>
                    <a:pt x="1802" y="9474"/>
                  </a:cubicBezTo>
                  <a:cubicBezTo>
                    <a:pt x="1568" y="12443"/>
                    <a:pt x="1268" y="15979"/>
                    <a:pt x="934" y="19882"/>
                  </a:cubicBezTo>
                  <a:cubicBezTo>
                    <a:pt x="601" y="23818"/>
                    <a:pt x="234" y="28121"/>
                    <a:pt x="67" y="32658"/>
                  </a:cubicBezTo>
                  <a:cubicBezTo>
                    <a:pt x="0" y="33225"/>
                    <a:pt x="67" y="33825"/>
                    <a:pt x="67" y="34359"/>
                  </a:cubicBezTo>
                  <a:cubicBezTo>
                    <a:pt x="67" y="34893"/>
                    <a:pt x="100" y="35493"/>
                    <a:pt x="134" y="36027"/>
                  </a:cubicBezTo>
                  <a:cubicBezTo>
                    <a:pt x="200" y="37127"/>
                    <a:pt x="300" y="38195"/>
                    <a:pt x="434" y="39296"/>
                  </a:cubicBezTo>
                  <a:lnTo>
                    <a:pt x="501" y="40063"/>
                  </a:lnTo>
                  <a:lnTo>
                    <a:pt x="534" y="40497"/>
                  </a:lnTo>
                  <a:cubicBezTo>
                    <a:pt x="601" y="40630"/>
                    <a:pt x="601" y="40730"/>
                    <a:pt x="634" y="40863"/>
                  </a:cubicBezTo>
                  <a:cubicBezTo>
                    <a:pt x="701" y="41364"/>
                    <a:pt x="868" y="41864"/>
                    <a:pt x="1001" y="42365"/>
                  </a:cubicBezTo>
                  <a:cubicBezTo>
                    <a:pt x="1301" y="43365"/>
                    <a:pt x="1635" y="44333"/>
                    <a:pt x="1968" y="45233"/>
                  </a:cubicBezTo>
                  <a:cubicBezTo>
                    <a:pt x="3303" y="48969"/>
                    <a:pt x="4637" y="52238"/>
                    <a:pt x="5704" y="55007"/>
                  </a:cubicBezTo>
                  <a:cubicBezTo>
                    <a:pt x="6805" y="57742"/>
                    <a:pt x="7772" y="59977"/>
                    <a:pt x="8373" y="61512"/>
                  </a:cubicBezTo>
                  <a:lnTo>
                    <a:pt x="9140" y="63246"/>
                  </a:lnTo>
                  <a:lnTo>
                    <a:pt x="9298" y="63615"/>
                  </a:lnTo>
                  <a:lnTo>
                    <a:pt x="9298" y="63615"/>
                  </a:lnTo>
                  <a:cubicBezTo>
                    <a:pt x="9272" y="63534"/>
                    <a:pt x="9235" y="63436"/>
                    <a:pt x="9173" y="63313"/>
                  </a:cubicBezTo>
                  <a:cubicBezTo>
                    <a:pt x="9007" y="62879"/>
                    <a:pt x="8773" y="62245"/>
                    <a:pt x="8473" y="61512"/>
                  </a:cubicBezTo>
                  <a:cubicBezTo>
                    <a:pt x="7839" y="59977"/>
                    <a:pt x="6939" y="57742"/>
                    <a:pt x="5838" y="54974"/>
                  </a:cubicBezTo>
                  <a:cubicBezTo>
                    <a:pt x="4770" y="52172"/>
                    <a:pt x="3469" y="48869"/>
                    <a:pt x="2168" y="45167"/>
                  </a:cubicBezTo>
                  <a:cubicBezTo>
                    <a:pt x="1835" y="44199"/>
                    <a:pt x="1501" y="43299"/>
                    <a:pt x="1201" y="42298"/>
                  </a:cubicBezTo>
                  <a:cubicBezTo>
                    <a:pt x="1101" y="41797"/>
                    <a:pt x="934" y="41297"/>
                    <a:pt x="834" y="40797"/>
                  </a:cubicBezTo>
                  <a:cubicBezTo>
                    <a:pt x="801" y="40663"/>
                    <a:pt x="767" y="40530"/>
                    <a:pt x="767" y="40396"/>
                  </a:cubicBezTo>
                  <a:lnTo>
                    <a:pt x="701" y="40030"/>
                  </a:lnTo>
                  <a:lnTo>
                    <a:pt x="634" y="39229"/>
                  </a:lnTo>
                  <a:cubicBezTo>
                    <a:pt x="501" y="38195"/>
                    <a:pt x="434" y="37127"/>
                    <a:pt x="334" y="35993"/>
                  </a:cubicBezTo>
                  <a:cubicBezTo>
                    <a:pt x="300" y="35460"/>
                    <a:pt x="267" y="34859"/>
                    <a:pt x="267" y="34325"/>
                  </a:cubicBezTo>
                  <a:cubicBezTo>
                    <a:pt x="267" y="33792"/>
                    <a:pt x="200" y="33225"/>
                    <a:pt x="267" y="32658"/>
                  </a:cubicBezTo>
                  <a:cubicBezTo>
                    <a:pt x="434" y="28154"/>
                    <a:pt x="767" y="23818"/>
                    <a:pt x="1101" y="19882"/>
                  </a:cubicBezTo>
                  <a:cubicBezTo>
                    <a:pt x="1435" y="15979"/>
                    <a:pt x="1668" y="12443"/>
                    <a:pt x="1935" y="9474"/>
                  </a:cubicBezTo>
                  <a:cubicBezTo>
                    <a:pt x="2168" y="6506"/>
                    <a:pt x="2302" y="4104"/>
                    <a:pt x="2369" y="2436"/>
                  </a:cubicBezTo>
                  <a:cubicBezTo>
                    <a:pt x="2369" y="1602"/>
                    <a:pt x="2435" y="935"/>
                    <a:pt x="2435" y="501"/>
                  </a:cubicBezTo>
                  <a:lnTo>
                    <a:pt x="2435" y="1"/>
                  </a:lnTo>
                  <a:close/>
                  <a:moveTo>
                    <a:pt x="9298" y="63615"/>
                  </a:moveTo>
                  <a:lnTo>
                    <a:pt x="9298" y="63615"/>
                  </a:lnTo>
                  <a:cubicBezTo>
                    <a:pt x="9315" y="63665"/>
                    <a:pt x="9327" y="63708"/>
                    <a:pt x="9340" y="63746"/>
                  </a:cubicBezTo>
                  <a:cubicBezTo>
                    <a:pt x="9349" y="63763"/>
                    <a:pt x="9357" y="63778"/>
                    <a:pt x="9365" y="63791"/>
                  </a:cubicBezTo>
                  <a:lnTo>
                    <a:pt x="9365" y="63791"/>
                  </a:lnTo>
                  <a:cubicBezTo>
                    <a:pt x="9358" y="63770"/>
                    <a:pt x="9351" y="63745"/>
                    <a:pt x="9340" y="63713"/>
                  </a:cubicBezTo>
                  <a:lnTo>
                    <a:pt x="9298" y="63615"/>
                  </a:lnTo>
                  <a:close/>
                  <a:moveTo>
                    <a:pt x="9365" y="63791"/>
                  </a:moveTo>
                  <a:lnTo>
                    <a:pt x="9365" y="63791"/>
                  </a:lnTo>
                  <a:cubicBezTo>
                    <a:pt x="9380" y="63835"/>
                    <a:pt x="9395" y="63857"/>
                    <a:pt x="9440" y="63880"/>
                  </a:cubicBezTo>
                  <a:cubicBezTo>
                    <a:pt x="9415" y="63855"/>
                    <a:pt x="9390" y="63830"/>
                    <a:pt x="9365" y="6379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3692800" y="2583125"/>
              <a:ext cx="30900" cy="199325"/>
            </a:xfrm>
            <a:custGeom>
              <a:avLst/>
              <a:gdLst/>
              <a:ahLst/>
              <a:cxnLst/>
              <a:rect l="l" t="t" r="r" b="b"/>
              <a:pathLst>
                <a:path w="1236" h="7973" extrusionOk="0">
                  <a:moveTo>
                    <a:pt x="334" y="0"/>
                  </a:moveTo>
                  <a:cubicBezTo>
                    <a:pt x="234" y="401"/>
                    <a:pt x="201" y="801"/>
                    <a:pt x="168" y="1201"/>
                  </a:cubicBezTo>
                  <a:cubicBezTo>
                    <a:pt x="101" y="2169"/>
                    <a:pt x="68" y="3169"/>
                    <a:pt x="68" y="4137"/>
                  </a:cubicBezTo>
                  <a:cubicBezTo>
                    <a:pt x="1" y="5104"/>
                    <a:pt x="168" y="6071"/>
                    <a:pt x="501" y="7005"/>
                  </a:cubicBezTo>
                  <a:cubicBezTo>
                    <a:pt x="601" y="7272"/>
                    <a:pt x="768" y="7539"/>
                    <a:pt x="968" y="7739"/>
                  </a:cubicBezTo>
                  <a:cubicBezTo>
                    <a:pt x="1035" y="7839"/>
                    <a:pt x="1135" y="7906"/>
                    <a:pt x="1235" y="7973"/>
                  </a:cubicBezTo>
                  <a:cubicBezTo>
                    <a:pt x="1168" y="7873"/>
                    <a:pt x="1135" y="7773"/>
                    <a:pt x="1102" y="7673"/>
                  </a:cubicBezTo>
                  <a:cubicBezTo>
                    <a:pt x="901" y="7439"/>
                    <a:pt x="768" y="7206"/>
                    <a:pt x="668" y="6905"/>
                  </a:cubicBezTo>
                  <a:cubicBezTo>
                    <a:pt x="401" y="6005"/>
                    <a:pt x="268" y="5037"/>
                    <a:pt x="268" y="4070"/>
                  </a:cubicBezTo>
                  <a:cubicBezTo>
                    <a:pt x="268" y="2969"/>
                    <a:pt x="301" y="1969"/>
                    <a:pt x="334" y="1201"/>
                  </a:cubicBezTo>
                  <a:cubicBezTo>
                    <a:pt x="401" y="801"/>
                    <a:pt x="401" y="401"/>
                    <a:pt x="3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3530200" y="2566450"/>
              <a:ext cx="91750" cy="130125"/>
            </a:xfrm>
            <a:custGeom>
              <a:avLst/>
              <a:gdLst/>
              <a:ahLst/>
              <a:cxnLst/>
              <a:rect l="l" t="t" r="r" b="b"/>
              <a:pathLst>
                <a:path w="3670" h="5205" extrusionOk="0">
                  <a:moveTo>
                    <a:pt x="3569" y="0"/>
                  </a:moveTo>
                  <a:cubicBezTo>
                    <a:pt x="3503" y="0"/>
                    <a:pt x="3569" y="401"/>
                    <a:pt x="3503" y="1001"/>
                  </a:cubicBezTo>
                  <a:cubicBezTo>
                    <a:pt x="3336" y="2602"/>
                    <a:pt x="2369" y="4037"/>
                    <a:pt x="934" y="4804"/>
                  </a:cubicBezTo>
                  <a:cubicBezTo>
                    <a:pt x="367" y="5071"/>
                    <a:pt x="0" y="5171"/>
                    <a:pt x="0" y="5204"/>
                  </a:cubicBezTo>
                  <a:cubicBezTo>
                    <a:pt x="334" y="5171"/>
                    <a:pt x="667" y="5071"/>
                    <a:pt x="968" y="4904"/>
                  </a:cubicBezTo>
                  <a:cubicBezTo>
                    <a:pt x="2502" y="4203"/>
                    <a:pt x="3503" y="2702"/>
                    <a:pt x="3636" y="1001"/>
                  </a:cubicBezTo>
                  <a:cubicBezTo>
                    <a:pt x="3669" y="667"/>
                    <a:pt x="3636" y="334"/>
                    <a:pt x="35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3981350" y="3092650"/>
              <a:ext cx="126775" cy="1043275"/>
            </a:xfrm>
            <a:custGeom>
              <a:avLst/>
              <a:gdLst/>
              <a:ahLst/>
              <a:cxnLst/>
              <a:rect l="l" t="t" r="r" b="b"/>
              <a:pathLst>
                <a:path w="5071" h="41731" extrusionOk="0">
                  <a:moveTo>
                    <a:pt x="2802" y="1"/>
                  </a:moveTo>
                  <a:cubicBezTo>
                    <a:pt x="2802" y="67"/>
                    <a:pt x="2769" y="1"/>
                    <a:pt x="2769" y="101"/>
                  </a:cubicBezTo>
                  <a:cubicBezTo>
                    <a:pt x="2769" y="168"/>
                    <a:pt x="2702" y="301"/>
                    <a:pt x="2702" y="434"/>
                  </a:cubicBezTo>
                  <a:cubicBezTo>
                    <a:pt x="2669" y="768"/>
                    <a:pt x="2636" y="1135"/>
                    <a:pt x="2536" y="1669"/>
                  </a:cubicBezTo>
                  <a:cubicBezTo>
                    <a:pt x="2369" y="2769"/>
                    <a:pt x="2235" y="4304"/>
                    <a:pt x="1968" y="6205"/>
                  </a:cubicBezTo>
                  <a:cubicBezTo>
                    <a:pt x="1501" y="10041"/>
                    <a:pt x="901" y="15345"/>
                    <a:pt x="201" y="21183"/>
                  </a:cubicBezTo>
                  <a:cubicBezTo>
                    <a:pt x="0" y="23951"/>
                    <a:pt x="201" y="26720"/>
                    <a:pt x="801" y="29455"/>
                  </a:cubicBezTo>
                  <a:cubicBezTo>
                    <a:pt x="1068" y="30623"/>
                    <a:pt x="1435" y="31790"/>
                    <a:pt x="1835" y="32958"/>
                  </a:cubicBezTo>
                  <a:cubicBezTo>
                    <a:pt x="2269" y="33992"/>
                    <a:pt x="2602" y="34992"/>
                    <a:pt x="2936" y="35893"/>
                  </a:cubicBezTo>
                  <a:lnTo>
                    <a:pt x="4470" y="40196"/>
                  </a:lnTo>
                  <a:cubicBezTo>
                    <a:pt x="4637" y="40697"/>
                    <a:pt x="4770" y="41063"/>
                    <a:pt x="4871" y="41364"/>
                  </a:cubicBezTo>
                  <a:cubicBezTo>
                    <a:pt x="4904" y="41464"/>
                    <a:pt x="4971" y="41564"/>
                    <a:pt x="5004" y="41664"/>
                  </a:cubicBezTo>
                  <a:lnTo>
                    <a:pt x="4937" y="41364"/>
                  </a:lnTo>
                  <a:cubicBezTo>
                    <a:pt x="4804" y="41063"/>
                    <a:pt x="4670" y="40697"/>
                    <a:pt x="4504" y="40196"/>
                  </a:cubicBezTo>
                  <a:cubicBezTo>
                    <a:pt x="4137" y="39162"/>
                    <a:pt x="3636" y="37661"/>
                    <a:pt x="3003" y="35860"/>
                  </a:cubicBezTo>
                  <a:cubicBezTo>
                    <a:pt x="2669" y="34992"/>
                    <a:pt x="2335" y="33992"/>
                    <a:pt x="1968" y="32891"/>
                  </a:cubicBezTo>
                  <a:cubicBezTo>
                    <a:pt x="1568" y="31790"/>
                    <a:pt x="1235" y="30623"/>
                    <a:pt x="968" y="29455"/>
                  </a:cubicBezTo>
                  <a:cubicBezTo>
                    <a:pt x="367" y="26753"/>
                    <a:pt x="201" y="23985"/>
                    <a:pt x="434" y="21216"/>
                  </a:cubicBezTo>
                  <a:cubicBezTo>
                    <a:pt x="1101" y="15378"/>
                    <a:pt x="1735" y="10108"/>
                    <a:pt x="2135" y="6272"/>
                  </a:cubicBezTo>
                  <a:cubicBezTo>
                    <a:pt x="2335" y="4337"/>
                    <a:pt x="2502" y="2803"/>
                    <a:pt x="2636" y="1702"/>
                  </a:cubicBezTo>
                  <a:cubicBezTo>
                    <a:pt x="2669" y="1168"/>
                    <a:pt x="2702" y="768"/>
                    <a:pt x="2769" y="468"/>
                  </a:cubicBezTo>
                  <a:cubicBezTo>
                    <a:pt x="2802" y="368"/>
                    <a:pt x="2802" y="234"/>
                    <a:pt x="2802" y="134"/>
                  </a:cubicBezTo>
                  <a:lnTo>
                    <a:pt x="2802" y="1"/>
                  </a:lnTo>
                  <a:close/>
                  <a:moveTo>
                    <a:pt x="5004" y="41664"/>
                  </a:moveTo>
                  <a:cubicBezTo>
                    <a:pt x="5004" y="41697"/>
                    <a:pt x="5037" y="41731"/>
                    <a:pt x="5071" y="41731"/>
                  </a:cubicBezTo>
                  <a:cubicBezTo>
                    <a:pt x="5037" y="41697"/>
                    <a:pt x="5037" y="41697"/>
                    <a:pt x="5004" y="4166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3582725" y="2442200"/>
              <a:ext cx="140125" cy="145125"/>
            </a:xfrm>
            <a:custGeom>
              <a:avLst/>
              <a:gdLst/>
              <a:ahLst/>
              <a:cxnLst/>
              <a:rect l="l" t="t" r="r" b="b"/>
              <a:pathLst>
                <a:path w="5605" h="5805" extrusionOk="0">
                  <a:moveTo>
                    <a:pt x="1702" y="0"/>
                  </a:moveTo>
                  <a:lnTo>
                    <a:pt x="1" y="4370"/>
                  </a:lnTo>
                  <a:lnTo>
                    <a:pt x="401" y="4503"/>
                  </a:lnTo>
                  <a:lnTo>
                    <a:pt x="5605" y="5804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3391750" y="1712950"/>
              <a:ext cx="1210075" cy="1122875"/>
            </a:xfrm>
            <a:custGeom>
              <a:avLst/>
              <a:gdLst/>
              <a:ahLst/>
              <a:cxnLst/>
              <a:rect l="l" t="t" r="r" b="b"/>
              <a:pathLst>
                <a:path w="48403" h="44915" extrusionOk="0">
                  <a:moveTo>
                    <a:pt x="26610" y="1"/>
                  </a:moveTo>
                  <a:cubicBezTo>
                    <a:pt x="20136" y="1"/>
                    <a:pt x="16679" y="8755"/>
                    <a:pt x="16679" y="8755"/>
                  </a:cubicBezTo>
                  <a:lnTo>
                    <a:pt x="9007" y="26268"/>
                  </a:lnTo>
                  <a:cubicBezTo>
                    <a:pt x="1" y="29270"/>
                    <a:pt x="6372" y="36208"/>
                    <a:pt x="6372" y="36208"/>
                  </a:cubicBezTo>
                  <a:cubicBezTo>
                    <a:pt x="6372" y="36208"/>
                    <a:pt x="3904" y="31939"/>
                    <a:pt x="6339" y="30404"/>
                  </a:cubicBezTo>
                  <a:cubicBezTo>
                    <a:pt x="6719" y="30159"/>
                    <a:pt x="7106" y="30047"/>
                    <a:pt x="7497" y="30047"/>
                  </a:cubicBezTo>
                  <a:cubicBezTo>
                    <a:pt x="9712" y="30047"/>
                    <a:pt x="12077" y="33646"/>
                    <a:pt x="14344" y="37076"/>
                  </a:cubicBezTo>
                  <a:cubicBezTo>
                    <a:pt x="17513" y="41846"/>
                    <a:pt x="27854" y="44915"/>
                    <a:pt x="27854" y="44915"/>
                  </a:cubicBezTo>
                  <a:cubicBezTo>
                    <a:pt x="29055" y="43614"/>
                    <a:pt x="28721" y="39177"/>
                    <a:pt x="29689" y="36776"/>
                  </a:cubicBezTo>
                  <a:cubicBezTo>
                    <a:pt x="29956" y="36042"/>
                    <a:pt x="37127" y="19430"/>
                    <a:pt x="37127" y="19430"/>
                  </a:cubicBezTo>
                  <a:lnTo>
                    <a:pt x="39896" y="26168"/>
                  </a:lnTo>
                  <a:cubicBezTo>
                    <a:pt x="39896" y="26168"/>
                    <a:pt x="43432" y="21998"/>
                    <a:pt x="45200" y="21331"/>
                  </a:cubicBezTo>
                  <a:cubicBezTo>
                    <a:pt x="46234" y="20964"/>
                    <a:pt x="47301" y="20664"/>
                    <a:pt x="48402" y="20431"/>
                  </a:cubicBezTo>
                  <a:lnTo>
                    <a:pt x="43765" y="10023"/>
                  </a:lnTo>
                  <a:cubicBezTo>
                    <a:pt x="43232" y="8355"/>
                    <a:pt x="42198" y="8122"/>
                    <a:pt x="41297" y="7154"/>
                  </a:cubicBezTo>
                  <a:lnTo>
                    <a:pt x="29722" y="650"/>
                  </a:lnTo>
                  <a:cubicBezTo>
                    <a:pt x="28618" y="198"/>
                    <a:pt x="27580" y="1"/>
                    <a:pt x="26610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3843750" y="2370425"/>
              <a:ext cx="245200" cy="68100"/>
            </a:xfrm>
            <a:custGeom>
              <a:avLst/>
              <a:gdLst/>
              <a:ahLst/>
              <a:cxnLst/>
              <a:rect l="l" t="t" r="r" b="b"/>
              <a:pathLst>
                <a:path w="9808" h="2724" extrusionOk="0">
                  <a:moveTo>
                    <a:pt x="5" y="1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7" y="136"/>
                    <a:pt x="167" y="236"/>
                    <a:pt x="267" y="336"/>
                  </a:cubicBezTo>
                  <a:cubicBezTo>
                    <a:pt x="501" y="603"/>
                    <a:pt x="801" y="870"/>
                    <a:pt x="1101" y="1137"/>
                  </a:cubicBezTo>
                  <a:cubicBezTo>
                    <a:pt x="2445" y="2177"/>
                    <a:pt x="4098" y="2724"/>
                    <a:pt x="5768" y="2724"/>
                  </a:cubicBezTo>
                  <a:cubicBezTo>
                    <a:pt x="6669" y="2724"/>
                    <a:pt x="7575" y="2565"/>
                    <a:pt x="8440" y="2237"/>
                  </a:cubicBezTo>
                  <a:cubicBezTo>
                    <a:pt x="8807" y="2104"/>
                    <a:pt x="9140" y="1937"/>
                    <a:pt x="9474" y="1737"/>
                  </a:cubicBezTo>
                  <a:cubicBezTo>
                    <a:pt x="9607" y="1670"/>
                    <a:pt x="9674" y="1570"/>
                    <a:pt x="9807" y="1503"/>
                  </a:cubicBezTo>
                  <a:cubicBezTo>
                    <a:pt x="9807" y="1502"/>
                    <a:pt x="9806" y="1501"/>
                    <a:pt x="9804" y="1501"/>
                  </a:cubicBezTo>
                  <a:cubicBezTo>
                    <a:pt x="9757" y="1501"/>
                    <a:pt x="9232" y="1819"/>
                    <a:pt x="8373" y="2137"/>
                  </a:cubicBezTo>
                  <a:cubicBezTo>
                    <a:pt x="7565" y="2418"/>
                    <a:pt x="6723" y="2555"/>
                    <a:pt x="5883" y="2555"/>
                  </a:cubicBezTo>
                  <a:cubicBezTo>
                    <a:pt x="4225" y="2555"/>
                    <a:pt x="2574" y="2021"/>
                    <a:pt x="1201" y="1003"/>
                  </a:cubicBezTo>
                  <a:cubicBezTo>
                    <a:pt x="458" y="486"/>
                    <a:pt x="60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3606075" y="1704150"/>
              <a:ext cx="467025" cy="308600"/>
            </a:xfrm>
            <a:custGeom>
              <a:avLst/>
              <a:gdLst/>
              <a:ahLst/>
              <a:cxnLst/>
              <a:rect l="l" t="t" r="r" b="b"/>
              <a:pathLst>
                <a:path w="18681" h="12344" extrusionOk="0">
                  <a:moveTo>
                    <a:pt x="11976" y="1"/>
                  </a:moveTo>
                  <a:lnTo>
                    <a:pt x="1" y="1168"/>
                  </a:lnTo>
                  <a:cubicBezTo>
                    <a:pt x="634" y="4638"/>
                    <a:pt x="668" y="8207"/>
                    <a:pt x="134" y="11676"/>
                  </a:cubicBezTo>
                  <a:lnTo>
                    <a:pt x="7273" y="12343"/>
                  </a:lnTo>
                  <a:lnTo>
                    <a:pt x="18681" y="268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3618600" y="1836750"/>
              <a:ext cx="239350" cy="531250"/>
            </a:xfrm>
            <a:custGeom>
              <a:avLst/>
              <a:gdLst/>
              <a:ahLst/>
              <a:cxnLst/>
              <a:rect l="l" t="t" r="r" b="b"/>
              <a:pathLst>
                <a:path w="9574" h="21250" extrusionOk="0">
                  <a:moveTo>
                    <a:pt x="9574" y="1"/>
                  </a:moveTo>
                  <a:lnTo>
                    <a:pt x="9574" y="1"/>
                  </a:lnTo>
                  <a:cubicBezTo>
                    <a:pt x="9507" y="67"/>
                    <a:pt x="9473" y="134"/>
                    <a:pt x="9473" y="201"/>
                  </a:cubicBezTo>
                  <a:cubicBezTo>
                    <a:pt x="9540" y="134"/>
                    <a:pt x="9540" y="67"/>
                    <a:pt x="9574" y="1"/>
                  </a:cubicBezTo>
                  <a:close/>
                  <a:moveTo>
                    <a:pt x="9473" y="201"/>
                  </a:moveTo>
                  <a:lnTo>
                    <a:pt x="9473" y="201"/>
                  </a:lnTo>
                  <a:cubicBezTo>
                    <a:pt x="9340" y="401"/>
                    <a:pt x="9240" y="601"/>
                    <a:pt x="9140" y="801"/>
                  </a:cubicBezTo>
                  <a:cubicBezTo>
                    <a:pt x="8840" y="1335"/>
                    <a:pt x="8473" y="2069"/>
                    <a:pt x="8006" y="3036"/>
                  </a:cubicBezTo>
                  <a:cubicBezTo>
                    <a:pt x="7105" y="4904"/>
                    <a:pt x="5838" y="7573"/>
                    <a:pt x="4603" y="10542"/>
                  </a:cubicBezTo>
                  <a:cubicBezTo>
                    <a:pt x="3336" y="13510"/>
                    <a:pt x="2168" y="16179"/>
                    <a:pt x="1334" y="18147"/>
                  </a:cubicBezTo>
                  <a:lnTo>
                    <a:pt x="334" y="20415"/>
                  </a:lnTo>
                  <a:lnTo>
                    <a:pt x="100" y="21049"/>
                  </a:lnTo>
                  <a:cubicBezTo>
                    <a:pt x="67" y="21083"/>
                    <a:pt x="67" y="21183"/>
                    <a:pt x="0" y="21249"/>
                  </a:cubicBezTo>
                  <a:cubicBezTo>
                    <a:pt x="67" y="21183"/>
                    <a:pt x="100" y="21149"/>
                    <a:pt x="133" y="21049"/>
                  </a:cubicBezTo>
                  <a:lnTo>
                    <a:pt x="434" y="20415"/>
                  </a:lnTo>
                  <a:cubicBezTo>
                    <a:pt x="667" y="19915"/>
                    <a:pt x="1001" y="19148"/>
                    <a:pt x="1468" y="18180"/>
                  </a:cubicBezTo>
                  <a:cubicBezTo>
                    <a:pt x="2335" y="16246"/>
                    <a:pt x="3569" y="13577"/>
                    <a:pt x="4803" y="10642"/>
                  </a:cubicBezTo>
                  <a:cubicBezTo>
                    <a:pt x="6071" y="7673"/>
                    <a:pt x="7272" y="5004"/>
                    <a:pt x="8139" y="3070"/>
                  </a:cubicBezTo>
                  <a:cubicBezTo>
                    <a:pt x="8573" y="2169"/>
                    <a:pt x="8940" y="1368"/>
                    <a:pt x="9173" y="835"/>
                  </a:cubicBezTo>
                  <a:lnTo>
                    <a:pt x="9473" y="20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306575" y="1925150"/>
              <a:ext cx="95925" cy="187675"/>
            </a:xfrm>
            <a:custGeom>
              <a:avLst/>
              <a:gdLst/>
              <a:ahLst/>
              <a:cxnLst/>
              <a:rect l="l" t="t" r="r" b="b"/>
              <a:pathLst>
                <a:path w="3837" h="7507" extrusionOk="0">
                  <a:moveTo>
                    <a:pt x="3837" y="1"/>
                  </a:moveTo>
                  <a:cubicBezTo>
                    <a:pt x="3737" y="1"/>
                    <a:pt x="3637" y="34"/>
                    <a:pt x="3603" y="134"/>
                  </a:cubicBezTo>
                  <a:cubicBezTo>
                    <a:pt x="3470" y="167"/>
                    <a:pt x="3336" y="267"/>
                    <a:pt x="3236" y="334"/>
                  </a:cubicBezTo>
                  <a:cubicBezTo>
                    <a:pt x="3070" y="434"/>
                    <a:pt x="2903" y="534"/>
                    <a:pt x="2769" y="668"/>
                  </a:cubicBezTo>
                  <a:cubicBezTo>
                    <a:pt x="2369" y="968"/>
                    <a:pt x="2035" y="1302"/>
                    <a:pt x="1735" y="1669"/>
                  </a:cubicBezTo>
                  <a:cubicBezTo>
                    <a:pt x="1335" y="2102"/>
                    <a:pt x="1001" y="2603"/>
                    <a:pt x="768" y="3136"/>
                  </a:cubicBezTo>
                  <a:cubicBezTo>
                    <a:pt x="501" y="3670"/>
                    <a:pt x="301" y="4237"/>
                    <a:pt x="167" y="4804"/>
                  </a:cubicBezTo>
                  <a:cubicBezTo>
                    <a:pt x="67" y="5271"/>
                    <a:pt x="1" y="5738"/>
                    <a:pt x="1" y="6205"/>
                  </a:cubicBezTo>
                  <a:cubicBezTo>
                    <a:pt x="1" y="6405"/>
                    <a:pt x="1" y="6572"/>
                    <a:pt x="67" y="6772"/>
                  </a:cubicBezTo>
                  <a:cubicBezTo>
                    <a:pt x="34" y="6906"/>
                    <a:pt x="67" y="7039"/>
                    <a:pt x="101" y="7172"/>
                  </a:cubicBezTo>
                  <a:cubicBezTo>
                    <a:pt x="101" y="7306"/>
                    <a:pt x="134" y="7406"/>
                    <a:pt x="167" y="7506"/>
                  </a:cubicBezTo>
                  <a:cubicBezTo>
                    <a:pt x="234" y="7506"/>
                    <a:pt x="134" y="7006"/>
                    <a:pt x="167" y="6205"/>
                  </a:cubicBezTo>
                  <a:cubicBezTo>
                    <a:pt x="167" y="5738"/>
                    <a:pt x="234" y="5304"/>
                    <a:pt x="334" y="4837"/>
                  </a:cubicBezTo>
                  <a:cubicBezTo>
                    <a:pt x="501" y="4304"/>
                    <a:pt x="701" y="3770"/>
                    <a:pt x="935" y="3270"/>
                  </a:cubicBezTo>
                  <a:cubicBezTo>
                    <a:pt x="1168" y="2736"/>
                    <a:pt x="1502" y="2269"/>
                    <a:pt x="1835" y="1802"/>
                  </a:cubicBezTo>
                  <a:cubicBezTo>
                    <a:pt x="2136" y="1435"/>
                    <a:pt x="2436" y="1101"/>
                    <a:pt x="2803" y="801"/>
                  </a:cubicBezTo>
                  <a:cubicBezTo>
                    <a:pt x="3436" y="267"/>
                    <a:pt x="3837" y="34"/>
                    <a:pt x="38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046400" y="1229650"/>
              <a:ext cx="450350" cy="652875"/>
            </a:xfrm>
            <a:custGeom>
              <a:avLst/>
              <a:gdLst/>
              <a:ahLst/>
              <a:cxnLst/>
              <a:rect l="l" t="t" r="r" b="b"/>
              <a:pathLst>
                <a:path w="18014" h="26115" extrusionOk="0">
                  <a:moveTo>
                    <a:pt x="8006" y="1"/>
                  </a:moveTo>
                  <a:cubicBezTo>
                    <a:pt x="7039" y="1669"/>
                    <a:pt x="2602" y="9641"/>
                    <a:pt x="1368" y="12410"/>
                  </a:cubicBezTo>
                  <a:cubicBezTo>
                    <a:pt x="0" y="15579"/>
                    <a:pt x="2936" y="17480"/>
                    <a:pt x="2936" y="17480"/>
                  </a:cubicBezTo>
                  <a:lnTo>
                    <a:pt x="1768" y="19615"/>
                  </a:lnTo>
                  <a:lnTo>
                    <a:pt x="1635" y="19882"/>
                  </a:lnTo>
                  <a:cubicBezTo>
                    <a:pt x="634" y="22117"/>
                    <a:pt x="1635" y="24718"/>
                    <a:pt x="3836" y="25719"/>
                  </a:cubicBezTo>
                  <a:cubicBezTo>
                    <a:pt x="4427" y="25987"/>
                    <a:pt x="5047" y="26114"/>
                    <a:pt x="5656" y="26114"/>
                  </a:cubicBezTo>
                  <a:cubicBezTo>
                    <a:pt x="7247" y="26114"/>
                    <a:pt x="8769" y="25247"/>
                    <a:pt x="9540" y="23751"/>
                  </a:cubicBezTo>
                  <a:lnTo>
                    <a:pt x="16279" y="11209"/>
                  </a:lnTo>
                  <a:cubicBezTo>
                    <a:pt x="16312" y="11142"/>
                    <a:pt x="16312" y="11109"/>
                    <a:pt x="16379" y="11075"/>
                  </a:cubicBezTo>
                  <a:cubicBezTo>
                    <a:pt x="18013" y="7973"/>
                    <a:pt x="16779" y="4137"/>
                    <a:pt x="13677" y="2536"/>
                  </a:cubicBezTo>
                  <a:lnTo>
                    <a:pt x="8006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109775" y="1663300"/>
              <a:ext cx="124275" cy="38125"/>
            </a:xfrm>
            <a:custGeom>
              <a:avLst/>
              <a:gdLst/>
              <a:ahLst/>
              <a:cxnLst/>
              <a:rect l="l" t="t" r="r" b="b"/>
              <a:pathLst>
                <a:path w="4971" h="1525" extrusionOk="0">
                  <a:moveTo>
                    <a:pt x="401" y="0"/>
                  </a:moveTo>
                  <a:lnTo>
                    <a:pt x="0" y="801"/>
                  </a:lnTo>
                  <a:cubicBezTo>
                    <a:pt x="951" y="1340"/>
                    <a:pt x="1799" y="1524"/>
                    <a:pt x="2512" y="1524"/>
                  </a:cubicBezTo>
                  <a:cubicBezTo>
                    <a:pt x="4052" y="1524"/>
                    <a:pt x="4971" y="668"/>
                    <a:pt x="4971" y="668"/>
                  </a:cubicBezTo>
                  <a:lnTo>
                    <a:pt x="4971" y="668"/>
                  </a:lnTo>
                  <a:cubicBezTo>
                    <a:pt x="4549" y="739"/>
                    <a:pt x="4124" y="775"/>
                    <a:pt x="3702" y="775"/>
                  </a:cubicBezTo>
                  <a:cubicBezTo>
                    <a:pt x="2556" y="775"/>
                    <a:pt x="1425" y="512"/>
                    <a:pt x="40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170650" y="1406625"/>
              <a:ext cx="26700" cy="23850"/>
            </a:xfrm>
            <a:custGeom>
              <a:avLst/>
              <a:gdLst/>
              <a:ahLst/>
              <a:cxnLst/>
              <a:rect l="l" t="t" r="r" b="b"/>
              <a:pathLst>
                <a:path w="1068" h="954" extrusionOk="0">
                  <a:moveTo>
                    <a:pt x="516" y="0"/>
                  </a:moveTo>
                  <a:cubicBezTo>
                    <a:pt x="350" y="0"/>
                    <a:pt x="193" y="98"/>
                    <a:pt x="101" y="260"/>
                  </a:cubicBezTo>
                  <a:cubicBezTo>
                    <a:pt x="0" y="494"/>
                    <a:pt x="67" y="794"/>
                    <a:pt x="334" y="894"/>
                  </a:cubicBezTo>
                  <a:cubicBezTo>
                    <a:pt x="395" y="935"/>
                    <a:pt x="466" y="954"/>
                    <a:pt x="537" y="954"/>
                  </a:cubicBezTo>
                  <a:cubicBezTo>
                    <a:pt x="699" y="954"/>
                    <a:pt x="865" y="856"/>
                    <a:pt x="934" y="694"/>
                  </a:cubicBezTo>
                  <a:cubicBezTo>
                    <a:pt x="1068" y="460"/>
                    <a:pt x="968" y="160"/>
                    <a:pt x="734" y="60"/>
                  </a:cubicBezTo>
                  <a:cubicBezTo>
                    <a:pt x="663" y="19"/>
                    <a:pt x="588" y="0"/>
                    <a:pt x="5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173150" y="1398075"/>
              <a:ext cx="45900" cy="25125"/>
            </a:xfrm>
            <a:custGeom>
              <a:avLst/>
              <a:gdLst/>
              <a:ahLst/>
              <a:cxnLst/>
              <a:rect l="l" t="t" r="r" b="b"/>
              <a:pathLst>
                <a:path w="1836" h="1005" extrusionOk="0">
                  <a:moveTo>
                    <a:pt x="551" y="1"/>
                  </a:moveTo>
                  <a:cubicBezTo>
                    <a:pt x="456" y="1"/>
                    <a:pt x="362" y="12"/>
                    <a:pt x="267" y="35"/>
                  </a:cubicBezTo>
                  <a:cubicBezTo>
                    <a:pt x="101" y="69"/>
                    <a:pt x="1" y="169"/>
                    <a:pt x="1" y="202"/>
                  </a:cubicBezTo>
                  <a:cubicBezTo>
                    <a:pt x="67" y="269"/>
                    <a:pt x="468" y="202"/>
                    <a:pt x="968" y="402"/>
                  </a:cubicBezTo>
                  <a:cubicBezTo>
                    <a:pt x="1450" y="595"/>
                    <a:pt x="1653" y="1004"/>
                    <a:pt x="1757" y="1004"/>
                  </a:cubicBezTo>
                  <a:cubicBezTo>
                    <a:pt x="1761" y="1004"/>
                    <a:pt x="1765" y="1004"/>
                    <a:pt x="1768" y="1003"/>
                  </a:cubicBezTo>
                  <a:cubicBezTo>
                    <a:pt x="1835" y="936"/>
                    <a:pt x="1802" y="869"/>
                    <a:pt x="1668" y="669"/>
                  </a:cubicBezTo>
                  <a:cubicBezTo>
                    <a:pt x="1535" y="402"/>
                    <a:pt x="1301" y="235"/>
                    <a:pt x="1068" y="102"/>
                  </a:cubicBezTo>
                  <a:cubicBezTo>
                    <a:pt x="896" y="37"/>
                    <a:pt x="723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4283225" y="1462050"/>
              <a:ext cx="26725" cy="23475"/>
            </a:xfrm>
            <a:custGeom>
              <a:avLst/>
              <a:gdLst/>
              <a:ahLst/>
              <a:cxnLst/>
              <a:rect l="l" t="t" r="r" b="b"/>
              <a:pathLst>
                <a:path w="1069" h="939" extrusionOk="0">
                  <a:moveTo>
                    <a:pt x="527" y="1"/>
                  </a:moveTo>
                  <a:cubicBezTo>
                    <a:pt x="360" y="1"/>
                    <a:pt x="205" y="89"/>
                    <a:pt x="134" y="278"/>
                  </a:cubicBezTo>
                  <a:cubicBezTo>
                    <a:pt x="1" y="512"/>
                    <a:pt x="101" y="779"/>
                    <a:pt x="334" y="879"/>
                  </a:cubicBezTo>
                  <a:cubicBezTo>
                    <a:pt x="406" y="919"/>
                    <a:pt x="480" y="938"/>
                    <a:pt x="553" y="938"/>
                  </a:cubicBezTo>
                  <a:cubicBezTo>
                    <a:pt x="718" y="938"/>
                    <a:pt x="875" y="841"/>
                    <a:pt x="968" y="679"/>
                  </a:cubicBezTo>
                  <a:cubicBezTo>
                    <a:pt x="1068" y="445"/>
                    <a:pt x="968" y="178"/>
                    <a:pt x="735" y="45"/>
                  </a:cubicBezTo>
                  <a:cubicBezTo>
                    <a:pt x="666" y="16"/>
                    <a:pt x="596" y="1"/>
                    <a:pt x="5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4291575" y="1453150"/>
              <a:ext cx="45875" cy="25100"/>
            </a:xfrm>
            <a:custGeom>
              <a:avLst/>
              <a:gdLst/>
              <a:ahLst/>
              <a:cxnLst/>
              <a:rect l="l" t="t" r="r" b="b"/>
              <a:pathLst>
                <a:path w="1835" h="1004" extrusionOk="0">
                  <a:moveTo>
                    <a:pt x="501" y="0"/>
                  </a:moveTo>
                  <a:cubicBezTo>
                    <a:pt x="412" y="0"/>
                    <a:pt x="323" y="12"/>
                    <a:pt x="234" y="34"/>
                  </a:cubicBezTo>
                  <a:cubicBezTo>
                    <a:pt x="67" y="67"/>
                    <a:pt x="0" y="201"/>
                    <a:pt x="0" y="201"/>
                  </a:cubicBezTo>
                  <a:cubicBezTo>
                    <a:pt x="34" y="301"/>
                    <a:pt x="434" y="201"/>
                    <a:pt x="934" y="401"/>
                  </a:cubicBezTo>
                  <a:cubicBezTo>
                    <a:pt x="1415" y="625"/>
                    <a:pt x="1649" y="1003"/>
                    <a:pt x="1726" y="1003"/>
                  </a:cubicBezTo>
                  <a:cubicBezTo>
                    <a:pt x="1729" y="1003"/>
                    <a:pt x="1732" y="1002"/>
                    <a:pt x="1735" y="1001"/>
                  </a:cubicBezTo>
                  <a:cubicBezTo>
                    <a:pt x="1835" y="968"/>
                    <a:pt x="1768" y="834"/>
                    <a:pt x="1668" y="668"/>
                  </a:cubicBezTo>
                  <a:cubicBezTo>
                    <a:pt x="1501" y="434"/>
                    <a:pt x="1301" y="234"/>
                    <a:pt x="1034" y="134"/>
                  </a:cubicBezTo>
                  <a:cubicBezTo>
                    <a:pt x="856" y="45"/>
                    <a:pt x="679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4179825" y="1428975"/>
              <a:ext cx="79250" cy="99250"/>
            </a:xfrm>
            <a:custGeom>
              <a:avLst/>
              <a:gdLst/>
              <a:ahLst/>
              <a:cxnLst/>
              <a:rect l="l" t="t" r="r" b="b"/>
              <a:pathLst>
                <a:path w="3170" h="3970" extrusionOk="0">
                  <a:moveTo>
                    <a:pt x="3169" y="0"/>
                  </a:moveTo>
                  <a:lnTo>
                    <a:pt x="3169" y="0"/>
                  </a:lnTo>
                  <a:cubicBezTo>
                    <a:pt x="2402" y="567"/>
                    <a:pt x="1702" y="1234"/>
                    <a:pt x="1068" y="1935"/>
                  </a:cubicBezTo>
                  <a:lnTo>
                    <a:pt x="301" y="2702"/>
                  </a:lnTo>
                  <a:cubicBezTo>
                    <a:pt x="134" y="2835"/>
                    <a:pt x="34" y="3002"/>
                    <a:pt x="0" y="3169"/>
                  </a:cubicBezTo>
                  <a:cubicBezTo>
                    <a:pt x="0" y="3269"/>
                    <a:pt x="34" y="3403"/>
                    <a:pt x="134" y="3469"/>
                  </a:cubicBezTo>
                  <a:cubicBezTo>
                    <a:pt x="167" y="3503"/>
                    <a:pt x="267" y="3569"/>
                    <a:pt x="334" y="3603"/>
                  </a:cubicBezTo>
                  <a:cubicBezTo>
                    <a:pt x="567" y="3769"/>
                    <a:pt x="834" y="3903"/>
                    <a:pt x="1135" y="3970"/>
                  </a:cubicBezTo>
                  <a:cubicBezTo>
                    <a:pt x="901" y="3769"/>
                    <a:pt x="668" y="3603"/>
                    <a:pt x="401" y="3469"/>
                  </a:cubicBezTo>
                  <a:cubicBezTo>
                    <a:pt x="301" y="3369"/>
                    <a:pt x="201" y="3336"/>
                    <a:pt x="201" y="3202"/>
                  </a:cubicBezTo>
                  <a:cubicBezTo>
                    <a:pt x="201" y="3102"/>
                    <a:pt x="334" y="3002"/>
                    <a:pt x="467" y="2869"/>
                  </a:cubicBezTo>
                  <a:lnTo>
                    <a:pt x="1235" y="2102"/>
                  </a:lnTo>
                  <a:cubicBezTo>
                    <a:pt x="1935" y="1468"/>
                    <a:pt x="2602" y="767"/>
                    <a:pt x="3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4187325" y="1552250"/>
              <a:ext cx="52575" cy="24975"/>
            </a:xfrm>
            <a:custGeom>
              <a:avLst/>
              <a:gdLst/>
              <a:ahLst/>
              <a:cxnLst/>
              <a:rect l="l" t="t" r="r" b="b"/>
              <a:pathLst>
                <a:path w="2103" h="999" extrusionOk="0">
                  <a:moveTo>
                    <a:pt x="2056" y="1"/>
                  </a:moveTo>
                  <a:cubicBezTo>
                    <a:pt x="1975" y="1"/>
                    <a:pt x="1735" y="516"/>
                    <a:pt x="1168" y="673"/>
                  </a:cubicBezTo>
                  <a:cubicBezTo>
                    <a:pt x="1027" y="710"/>
                    <a:pt x="890" y="724"/>
                    <a:pt x="764" y="724"/>
                  </a:cubicBezTo>
                  <a:cubicBezTo>
                    <a:pt x="381" y="724"/>
                    <a:pt x="88" y="597"/>
                    <a:pt x="17" y="597"/>
                  </a:cubicBezTo>
                  <a:cubicBezTo>
                    <a:pt x="6" y="597"/>
                    <a:pt x="1" y="600"/>
                    <a:pt x="1" y="606"/>
                  </a:cubicBezTo>
                  <a:cubicBezTo>
                    <a:pt x="1" y="706"/>
                    <a:pt x="67" y="773"/>
                    <a:pt x="334" y="873"/>
                  </a:cubicBezTo>
                  <a:cubicBezTo>
                    <a:pt x="516" y="954"/>
                    <a:pt x="710" y="998"/>
                    <a:pt x="901" y="998"/>
                  </a:cubicBezTo>
                  <a:cubicBezTo>
                    <a:pt x="1026" y="998"/>
                    <a:pt x="1150" y="979"/>
                    <a:pt x="1268" y="940"/>
                  </a:cubicBezTo>
                  <a:cubicBezTo>
                    <a:pt x="1602" y="873"/>
                    <a:pt x="1869" y="640"/>
                    <a:pt x="2035" y="373"/>
                  </a:cubicBezTo>
                  <a:cubicBezTo>
                    <a:pt x="2102" y="173"/>
                    <a:pt x="2102" y="39"/>
                    <a:pt x="2069" y="6"/>
                  </a:cubicBezTo>
                  <a:cubicBezTo>
                    <a:pt x="2065" y="2"/>
                    <a:pt x="2061" y="1"/>
                    <a:pt x="20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4309075" y="1407275"/>
              <a:ext cx="53400" cy="33600"/>
            </a:xfrm>
            <a:custGeom>
              <a:avLst/>
              <a:gdLst/>
              <a:ahLst/>
              <a:cxnLst/>
              <a:rect l="l" t="t" r="r" b="b"/>
              <a:pathLst>
                <a:path w="2136" h="1344" extrusionOk="0">
                  <a:moveTo>
                    <a:pt x="401" y="1"/>
                  </a:moveTo>
                  <a:cubicBezTo>
                    <a:pt x="168" y="1"/>
                    <a:pt x="1" y="34"/>
                    <a:pt x="1" y="134"/>
                  </a:cubicBezTo>
                  <a:cubicBezTo>
                    <a:pt x="1" y="301"/>
                    <a:pt x="501" y="401"/>
                    <a:pt x="1035" y="735"/>
                  </a:cubicBezTo>
                  <a:cubicBezTo>
                    <a:pt x="1522" y="1039"/>
                    <a:pt x="1898" y="1344"/>
                    <a:pt x="2036" y="1344"/>
                  </a:cubicBezTo>
                  <a:cubicBezTo>
                    <a:pt x="2049" y="1344"/>
                    <a:pt x="2060" y="1341"/>
                    <a:pt x="2069" y="1335"/>
                  </a:cubicBezTo>
                  <a:cubicBezTo>
                    <a:pt x="2136" y="1302"/>
                    <a:pt x="2136" y="1135"/>
                    <a:pt x="2002" y="901"/>
                  </a:cubicBezTo>
                  <a:cubicBezTo>
                    <a:pt x="1635" y="368"/>
                    <a:pt x="1035" y="34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4193175" y="1366100"/>
              <a:ext cx="45050" cy="22700"/>
            </a:xfrm>
            <a:custGeom>
              <a:avLst/>
              <a:gdLst/>
              <a:ahLst/>
              <a:cxnLst/>
              <a:rect l="l" t="t" r="r" b="b"/>
              <a:pathLst>
                <a:path w="1802" h="908" extrusionOk="0">
                  <a:moveTo>
                    <a:pt x="481" y="1"/>
                  </a:moveTo>
                  <a:cubicBezTo>
                    <a:pt x="419" y="1"/>
                    <a:pt x="359" y="5"/>
                    <a:pt x="300" y="13"/>
                  </a:cubicBezTo>
                  <a:cubicBezTo>
                    <a:pt x="67" y="13"/>
                    <a:pt x="0" y="113"/>
                    <a:pt x="0" y="180"/>
                  </a:cubicBezTo>
                  <a:cubicBezTo>
                    <a:pt x="33" y="347"/>
                    <a:pt x="434" y="347"/>
                    <a:pt x="834" y="547"/>
                  </a:cubicBezTo>
                  <a:cubicBezTo>
                    <a:pt x="1189" y="738"/>
                    <a:pt x="1432" y="907"/>
                    <a:pt x="1582" y="907"/>
                  </a:cubicBezTo>
                  <a:cubicBezTo>
                    <a:pt x="1615" y="907"/>
                    <a:pt x="1644" y="899"/>
                    <a:pt x="1668" y="881"/>
                  </a:cubicBezTo>
                  <a:cubicBezTo>
                    <a:pt x="1801" y="814"/>
                    <a:pt x="1701" y="714"/>
                    <a:pt x="1635" y="547"/>
                  </a:cubicBezTo>
                  <a:cubicBezTo>
                    <a:pt x="1501" y="347"/>
                    <a:pt x="1301" y="180"/>
                    <a:pt x="1034" y="113"/>
                  </a:cubicBezTo>
                  <a:cubicBezTo>
                    <a:pt x="859" y="38"/>
                    <a:pt x="665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4363275" y="1557400"/>
              <a:ext cx="99275" cy="90175"/>
            </a:xfrm>
            <a:custGeom>
              <a:avLst/>
              <a:gdLst/>
              <a:ahLst/>
              <a:cxnLst/>
              <a:rect l="l" t="t" r="r" b="b"/>
              <a:pathLst>
                <a:path w="3971" h="3607" extrusionOk="0">
                  <a:moveTo>
                    <a:pt x="1502" y="0"/>
                  </a:moveTo>
                  <a:cubicBezTo>
                    <a:pt x="1502" y="0"/>
                    <a:pt x="1" y="2969"/>
                    <a:pt x="1" y="3036"/>
                  </a:cubicBezTo>
                  <a:cubicBezTo>
                    <a:pt x="1" y="3094"/>
                    <a:pt x="636" y="3606"/>
                    <a:pt x="1371" y="3606"/>
                  </a:cubicBezTo>
                  <a:cubicBezTo>
                    <a:pt x="1896" y="3606"/>
                    <a:pt x="2472" y="3344"/>
                    <a:pt x="2903" y="2469"/>
                  </a:cubicBezTo>
                  <a:cubicBezTo>
                    <a:pt x="3970" y="334"/>
                    <a:pt x="1602" y="0"/>
                    <a:pt x="150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4388300" y="1581225"/>
              <a:ext cx="39225" cy="47075"/>
            </a:xfrm>
            <a:custGeom>
              <a:avLst/>
              <a:gdLst/>
              <a:ahLst/>
              <a:cxnLst/>
              <a:rect l="l" t="t" r="r" b="b"/>
              <a:pathLst>
                <a:path w="1569" h="1883" extrusionOk="0">
                  <a:moveTo>
                    <a:pt x="1182" y="1"/>
                  </a:moveTo>
                  <a:cubicBezTo>
                    <a:pt x="1157" y="1"/>
                    <a:pt x="1131" y="5"/>
                    <a:pt x="1101" y="14"/>
                  </a:cubicBezTo>
                  <a:cubicBezTo>
                    <a:pt x="1068" y="14"/>
                    <a:pt x="1001" y="48"/>
                    <a:pt x="935" y="81"/>
                  </a:cubicBezTo>
                  <a:cubicBezTo>
                    <a:pt x="868" y="181"/>
                    <a:pt x="868" y="215"/>
                    <a:pt x="901" y="215"/>
                  </a:cubicBezTo>
                  <a:cubicBezTo>
                    <a:pt x="935" y="215"/>
                    <a:pt x="935" y="215"/>
                    <a:pt x="1001" y="115"/>
                  </a:cubicBezTo>
                  <a:cubicBezTo>
                    <a:pt x="1018" y="81"/>
                    <a:pt x="1060" y="65"/>
                    <a:pt x="1106" y="65"/>
                  </a:cubicBezTo>
                  <a:cubicBezTo>
                    <a:pt x="1152" y="65"/>
                    <a:pt x="1202" y="81"/>
                    <a:pt x="1235" y="115"/>
                  </a:cubicBezTo>
                  <a:cubicBezTo>
                    <a:pt x="1335" y="248"/>
                    <a:pt x="1402" y="381"/>
                    <a:pt x="1368" y="548"/>
                  </a:cubicBezTo>
                  <a:cubicBezTo>
                    <a:pt x="1335" y="748"/>
                    <a:pt x="1268" y="948"/>
                    <a:pt x="1202" y="1115"/>
                  </a:cubicBezTo>
                  <a:cubicBezTo>
                    <a:pt x="1068" y="1482"/>
                    <a:pt x="735" y="1716"/>
                    <a:pt x="368" y="1749"/>
                  </a:cubicBezTo>
                  <a:cubicBezTo>
                    <a:pt x="268" y="1749"/>
                    <a:pt x="134" y="1716"/>
                    <a:pt x="67" y="1616"/>
                  </a:cubicBezTo>
                  <a:lnTo>
                    <a:pt x="1" y="1549"/>
                  </a:lnTo>
                  <a:lnTo>
                    <a:pt x="1" y="1549"/>
                  </a:lnTo>
                  <a:cubicBezTo>
                    <a:pt x="1" y="1582"/>
                    <a:pt x="1" y="1649"/>
                    <a:pt x="34" y="1682"/>
                  </a:cubicBezTo>
                  <a:cubicBezTo>
                    <a:pt x="134" y="1749"/>
                    <a:pt x="234" y="1849"/>
                    <a:pt x="368" y="1882"/>
                  </a:cubicBezTo>
                  <a:cubicBezTo>
                    <a:pt x="801" y="1882"/>
                    <a:pt x="1202" y="1616"/>
                    <a:pt x="1368" y="1215"/>
                  </a:cubicBezTo>
                  <a:cubicBezTo>
                    <a:pt x="1468" y="1015"/>
                    <a:pt x="1535" y="782"/>
                    <a:pt x="1535" y="548"/>
                  </a:cubicBezTo>
                  <a:cubicBezTo>
                    <a:pt x="1568" y="348"/>
                    <a:pt x="1502" y="148"/>
                    <a:pt x="1335" y="48"/>
                  </a:cubicBezTo>
                  <a:cubicBezTo>
                    <a:pt x="1288" y="24"/>
                    <a:pt x="1241" y="1"/>
                    <a:pt x="118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4263225" y="1263750"/>
              <a:ext cx="226850" cy="334300"/>
            </a:xfrm>
            <a:custGeom>
              <a:avLst/>
              <a:gdLst/>
              <a:ahLst/>
              <a:cxnLst/>
              <a:rect l="l" t="t" r="r" b="b"/>
              <a:pathLst>
                <a:path w="9074" h="13372" extrusionOk="0">
                  <a:moveTo>
                    <a:pt x="2041" y="0"/>
                  </a:moveTo>
                  <a:cubicBezTo>
                    <a:pt x="1504" y="0"/>
                    <a:pt x="981" y="75"/>
                    <a:pt x="500" y="238"/>
                  </a:cubicBezTo>
                  <a:cubicBezTo>
                    <a:pt x="300" y="305"/>
                    <a:pt x="33" y="738"/>
                    <a:pt x="0" y="772"/>
                  </a:cubicBezTo>
                  <a:cubicBezTo>
                    <a:pt x="100" y="905"/>
                    <a:pt x="200" y="1072"/>
                    <a:pt x="300" y="1239"/>
                  </a:cubicBezTo>
                  <a:cubicBezTo>
                    <a:pt x="601" y="2073"/>
                    <a:pt x="1268" y="2706"/>
                    <a:pt x="2135" y="2940"/>
                  </a:cubicBezTo>
                  <a:cubicBezTo>
                    <a:pt x="2835" y="3140"/>
                    <a:pt x="3636" y="3073"/>
                    <a:pt x="4303" y="3307"/>
                  </a:cubicBezTo>
                  <a:cubicBezTo>
                    <a:pt x="5337" y="3774"/>
                    <a:pt x="6038" y="4741"/>
                    <a:pt x="6171" y="5875"/>
                  </a:cubicBezTo>
                  <a:cubicBezTo>
                    <a:pt x="6271" y="6976"/>
                    <a:pt x="6038" y="8077"/>
                    <a:pt x="5504" y="9078"/>
                  </a:cubicBezTo>
                  <a:cubicBezTo>
                    <a:pt x="5004" y="10078"/>
                    <a:pt x="4370" y="10946"/>
                    <a:pt x="3803" y="11913"/>
                  </a:cubicBezTo>
                  <a:cubicBezTo>
                    <a:pt x="3636" y="12113"/>
                    <a:pt x="3536" y="12380"/>
                    <a:pt x="3503" y="12613"/>
                  </a:cubicBezTo>
                  <a:cubicBezTo>
                    <a:pt x="3403" y="12847"/>
                    <a:pt x="3503" y="13147"/>
                    <a:pt x="3703" y="13281"/>
                  </a:cubicBezTo>
                  <a:cubicBezTo>
                    <a:pt x="3825" y="13342"/>
                    <a:pt x="3956" y="13371"/>
                    <a:pt x="4087" y="13371"/>
                  </a:cubicBezTo>
                  <a:cubicBezTo>
                    <a:pt x="4312" y="13371"/>
                    <a:pt x="4534" y="13283"/>
                    <a:pt x="4703" y="13114"/>
                  </a:cubicBezTo>
                  <a:cubicBezTo>
                    <a:pt x="5004" y="12880"/>
                    <a:pt x="5170" y="12547"/>
                    <a:pt x="5471" y="12280"/>
                  </a:cubicBezTo>
                  <a:cubicBezTo>
                    <a:pt x="5667" y="12137"/>
                    <a:pt x="5893" y="12070"/>
                    <a:pt x="6121" y="12070"/>
                  </a:cubicBezTo>
                  <a:cubicBezTo>
                    <a:pt x="6319" y="12070"/>
                    <a:pt x="6519" y="12120"/>
                    <a:pt x="6705" y="12213"/>
                  </a:cubicBezTo>
                  <a:cubicBezTo>
                    <a:pt x="7872" y="10745"/>
                    <a:pt x="9073" y="8611"/>
                    <a:pt x="9040" y="6642"/>
                  </a:cubicBezTo>
                  <a:cubicBezTo>
                    <a:pt x="8940" y="4641"/>
                    <a:pt x="8006" y="2773"/>
                    <a:pt x="6405" y="1539"/>
                  </a:cubicBezTo>
                  <a:cubicBezTo>
                    <a:pt x="5265" y="622"/>
                    <a:pt x="3592" y="0"/>
                    <a:pt x="20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4213175" y="1204100"/>
              <a:ext cx="305250" cy="359150"/>
            </a:xfrm>
            <a:custGeom>
              <a:avLst/>
              <a:gdLst/>
              <a:ahLst/>
              <a:cxnLst/>
              <a:rect l="l" t="t" r="r" b="b"/>
              <a:pathLst>
                <a:path w="12210" h="14366" extrusionOk="0">
                  <a:moveTo>
                    <a:pt x="1511" y="1183"/>
                  </a:moveTo>
                  <a:cubicBezTo>
                    <a:pt x="1521" y="1197"/>
                    <a:pt x="1535" y="1213"/>
                    <a:pt x="1535" y="1256"/>
                  </a:cubicBezTo>
                  <a:cubicBezTo>
                    <a:pt x="1528" y="1231"/>
                    <a:pt x="1520" y="1207"/>
                    <a:pt x="1511" y="1183"/>
                  </a:cubicBezTo>
                  <a:close/>
                  <a:moveTo>
                    <a:pt x="2488" y="1"/>
                  </a:moveTo>
                  <a:cubicBezTo>
                    <a:pt x="2274" y="1"/>
                    <a:pt x="2060" y="42"/>
                    <a:pt x="1869" y="122"/>
                  </a:cubicBezTo>
                  <a:cubicBezTo>
                    <a:pt x="1502" y="322"/>
                    <a:pt x="1335" y="756"/>
                    <a:pt x="1502" y="1156"/>
                  </a:cubicBezTo>
                  <a:cubicBezTo>
                    <a:pt x="1502" y="1158"/>
                    <a:pt x="1502" y="1159"/>
                    <a:pt x="1502" y="1161"/>
                  </a:cubicBezTo>
                  <a:lnTo>
                    <a:pt x="1502" y="1161"/>
                  </a:lnTo>
                  <a:cubicBezTo>
                    <a:pt x="1392" y="904"/>
                    <a:pt x="1145" y="733"/>
                    <a:pt x="873" y="733"/>
                  </a:cubicBezTo>
                  <a:cubicBezTo>
                    <a:pt x="817" y="733"/>
                    <a:pt x="759" y="740"/>
                    <a:pt x="701" y="756"/>
                  </a:cubicBezTo>
                  <a:cubicBezTo>
                    <a:pt x="668" y="756"/>
                    <a:pt x="601" y="789"/>
                    <a:pt x="568" y="789"/>
                  </a:cubicBezTo>
                  <a:cubicBezTo>
                    <a:pt x="201" y="989"/>
                    <a:pt x="1" y="1356"/>
                    <a:pt x="34" y="1790"/>
                  </a:cubicBezTo>
                  <a:cubicBezTo>
                    <a:pt x="67" y="2190"/>
                    <a:pt x="234" y="2557"/>
                    <a:pt x="501" y="2857"/>
                  </a:cubicBezTo>
                  <a:cubicBezTo>
                    <a:pt x="1268" y="3958"/>
                    <a:pt x="2402" y="4725"/>
                    <a:pt x="3703" y="5092"/>
                  </a:cubicBezTo>
                  <a:lnTo>
                    <a:pt x="6572" y="4859"/>
                  </a:lnTo>
                  <a:lnTo>
                    <a:pt x="8940" y="6627"/>
                  </a:lnTo>
                  <a:lnTo>
                    <a:pt x="10708" y="9429"/>
                  </a:lnTo>
                  <a:lnTo>
                    <a:pt x="7539" y="13532"/>
                  </a:lnTo>
                  <a:lnTo>
                    <a:pt x="8707" y="14366"/>
                  </a:lnTo>
                  <a:cubicBezTo>
                    <a:pt x="9274" y="13365"/>
                    <a:pt x="10241" y="12664"/>
                    <a:pt x="10942" y="11764"/>
                  </a:cubicBezTo>
                  <a:cubicBezTo>
                    <a:pt x="11676" y="10830"/>
                    <a:pt x="12209" y="9596"/>
                    <a:pt x="11676" y="8528"/>
                  </a:cubicBezTo>
                  <a:cubicBezTo>
                    <a:pt x="11509" y="8161"/>
                    <a:pt x="11209" y="7861"/>
                    <a:pt x="11042" y="7527"/>
                  </a:cubicBezTo>
                  <a:cubicBezTo>
                    <a:pt x="10942" y="7160"/>
                    <a:pt x="10875" y="6760"/>
                    <a:pt x="10842" y="6360"/>
                  </a:cubicBezTo>
                  <a:cubicBezTo>
                    <a:pt x="10642" y="5159"/>
                    <a:pt x="9908" y="4058"/>
                    <a:pt x="8840" y="3458"/>
                  </a:cubicBezTo>
                  <a:cubicBezTo>
                    <a:pt x="8073" y="3024"/>
                    <a:pt x="7239" y="2857"/>
                    <a:pt x="6505" y="2457"/>
                  </a:cubicBezTo>
                  <a:cubicBezTo>
                    <a:pt x="5271" y="1823"/>
                    <a:pt x="4437" y="656"/>
                    <a:pt x="3170" y="155"/>
                  </a:cubicBezTo>
                  <a:cubicBezTo>
                    <a:pt x="2960" y="51"/>
                    <a:pt x="2724" y="1"/>
                    <a:pt x="24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3415100" y="913700"/>
              <a:ext cx="572100" cy="555325"/>
            </a:xfrm>
            <a:custGeom>
              <a:avLst/>
              <a:gdLst/>
              <a:ahLst/>
              <a:cxnLst/>
              <a:rect l="l" t="t" r="r" b="b"/>
              <a:pathLst>
                <a:path w="22884" h="22213" extrusionOk="0">
                  <a:moveTo>
                    <a:pt x="12420" y="0"/>
                  </a:moveTo>
                  <a:cubicBezTo>
                    <a:pt x="10398" y="0"/>
                    <a:pt x="8328" y="613"/>
                    <a:pt x="6472" y="1964"/>
                  </a:cubicBezTo>
                  <a:cubicBezTo>
                    <a:pt x="1" y="6668"/>
                    <a:pt x="1268" y="16708"/>
                    <a:pt x="8740" y="19644"/>
                  </a:cubicBezTo>
                  <a:cubicBezTo>
                    <a:pt x="8807" y="20878"/>
                    <a:pt x="8907" y="22212"/>
                    <a:pt x="8907" y="22212"/>
                  </a:cubicBezTo>
                  <a:lnTo>
                    <a:pt x="17780" y="21612"/>
                  </a:lnTo>
                  <a:cubicBezTo>
                    <a:pt x="17780" y="21612"/>
                    <a:pt x="17747" y="20144"/>
                    <a:pt x="17714" y="18910"/>
                  </a:cubicBezTo>
                  <a:cubicBezTo>
                    <a:pt x="20983" y="16975"/>
                    <a:pt x="22884" y="13373"/>
                    <a:pt x="22617" y="9570"/>
                  </a:cubicBezTo>
                  <a:cubicBezTo>
                    <a:pt x="22259" y="3848"/>
                    <a:pt x="17488" y="0"/>
                    <a:pt x="12420" y="0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3596075" y="1172375"/>
              <a:ext cx="281050" cy="292475"/>
            </a:xfrm>
            <a:custGeom>
              <a:avLst/>
              <a:gdLst/>
              <a:ahLst/>
              <a:cxnLst/>
              <a:rect l="l" t="t" r="r" b="b"/>
              <a:pathLst>
                <a:path w="11242" h="11699" extrusionOk="0">
                  <a:moveTo>
                    <a:pt x="7539" y="490"/>
                  </a:moveTo>
                  <a:cubicBezTo>
                    <a:pt x="7739" y="490"/>
                    <a:pt x="7873" y="591"/>
                    <a:pt x="7973" y="757"/>
                  </a:cubicBezTo>
                  <a:cubicBezTo>
                    <a:pt x="8039" y="891"/>
                    <a:pt x="8073" y="1091"/>
                    <a:pt x="8039" y="1291"/>
                  </a:cubicBezTo>
                  <a:cubicBezTo>
                    <a:pt x="7939" y="1658"/>
                    <a:pt x="7706" y="1992"/>
                    <a:pt x="7406" y="2258"/>
                  </a:cubicBezTo>
                  <a:cubicBezTo>
                    <a:pt x="7292" y="2365"/>
                    <a:pt x="7170" y="2462"/>
                    <a:pt x="7039" y="2549"/>
                  </a:cubicBezTo>
                  <a:lnTo>
                    <a:pt x="7039" y="2549"/>
                  </a:lnTo>
                  <a:cubicBezTo>
                    <a:pt x="6989" y="2456"/>
                    <a:pt x="6945" y="2359"/>
                    <a:pt x="6905" y="2258"/>
                  </a:cubicBezTo>
                  <a:cubicBezTo>
                    <a:pt x="6805" y="1891"/>
                    <a:pt x="6739" y="1525"/>
                    <a:pt x="6805" y="1158"/>
                  </a:cubicBezTo>
                  <a:cubicBezTo>
                    <a:pt x="6839" y="991"/>
                    <a:pt x="6939" y="824"/>
                    <a:pt x="7039" y="691"/>
                  </a:cubicBezTo>
                  <a:cubicBezTo>
                    <a:pt x="7172" y="557"/>
                    <a:pt x="7372" y="490"/>
                    <a:pt x="7539" y="490"/>
                  </a:cubicBezTo>
                  <a:close/>
                  <a:moveTo>
                    <a:pt x="3736" y="182"/>
                  </a:moveTo>
                  <a:cubicBezTo>
                    <a:pt x="3828" y="182"/>
                    <a:pt x="3920" y="207"/>
                    <a:pt x="4003" y="257"/>
                  </a:cubicBezTo>
                  <a:cubicBezTo>
                    <a:pt x="4337" y="457"/>
                    <a:pt x="4537" y="791"/>
                    <a:pt x="4570" y="1158"/>
                  </a:cubicBezTo>
                  <a:cubicBezTo>
                    <a:pt x="4637" y="1525"/>
                    <a:pt x="4604" y="1925"/>
                    <a:pt x="4504" y="2292"/>
                  </a:cubicBezTo>
                  <a:cubicBezTo>
                    <a:pt x="4463" y="2462"/>
                    <a:pt x="4405" y="2627"/>
                    <a:pt x="4330" y="2784"/>
                  </a:cubicBezTo>
                  <a:lnTo>
                    <a:pt x="4330" y="2784"/>
                  </a:lnTo>
                  <a:cubicBezTo>
                    <a:pt x="3888" y="2569"/>
                    <a:pt x="3504" y="2225"/>
                    <a:pt x="3236" y="1791"/>
                  </a:cubicBezTo>
                  <a:cubicBezTo>
                    <a:pt x="3036" y="1458"/>
                    <a:pt x="3003" y="1024"/>
                    <a:pt x="3136" y="657"/>
                  </a:cubicBezTo>
                  <a:cubicBezTo>
                    <a:pt x="3169" y="490"/>
                    <a:pt x="3303" y="324"/>
                    <a:pt x="3470" y="257"/>
                  </a:cubicBezTo>
                  <a:cubicBezTo>
                    <a:pt x="3553" y="207"/>
                    <a:pt x="3645" y="182"/>
                    <a:pt x="3736" y="182"/>
                  </a:cubicBezTo>
                  <a:close/>
                  <a:moveTo>
                    <a:pt x="10373" y="2062"/>
                  </a:moveTo>
                  <a:cubicBezTo>
                    <a:pt x="10200" y="2062"/>
                    <a:pt x="10033" y="2104"/>
                    <a:pt x="9874" y="2192"/>
                  </a:cubicBezTo>
                  <a:cubicBezTo>
                    <a:pt x="9607" y="2358"/>
                    <a:pt x="9374" y="2592"/>
                    <a:pt x="9207" y="2859"/>
                  </a:cubicBezTo>
                  <a:cubicBezTo>
                    <a:pt x="9012" y="3184"/>
                    <a:pt x="8845" y="3523"/>
                    <a:pt x="8697" y="3877"/>
                  </a:cubicBezTo>
                  <a:lnTo>
                    <a:pt x="8697" y="3877"/>
                  </a:lnTo>
                  <a:cubicBezTo>
                    <a:pt x="8594" y="3849"/>
                    <a:pt x="8492" y="3816"/>
                    <a:pt x="8393" y="3777"/>
                  </a:cubicBezTo>
                  <a:lnTo>
                    <a:pt x="8393" y="3777"/>
                  </a:lnTo>
                  <a:cubicBezTo>
                    <a:pt x="8491" y="3818"/>
                    <a:pt x="8592" y="3853"/>
                    <a:pt x="8695" y="3882"/>
                  </a:cubicBezTo>
                  <a:lnTo>
                    <a:pt x="8695" y="3882"/>
                  </a:lnTo>
                  <a:cubicBezTo>
                    <a:pt x="8695" y="3880"/>
                    <a:pt x="8696" y="3878"/>
                    <a:pt x="8697" y="3877"/>
                  </a:cubicBezTo>
                  <a:lnTo>
                    <a:pt x="8697" y="3877"/>
                  </a:lnTo>
                  <a:cubicBezTo>
                    <a:pt x="8740" y="3888"/>
                    <a:pt x="8783" y="3898"/>
                    <a:pt x="8826" y="3908"/>
                  </a:cubicBezTo>
                  <a:lnTo>
                    <a:pt x="8826" y="3908"/>
                  </a:lnTo>
                  <a:cubicBezTo>
                    <a:pt x="8971" y="3605"/>
                    <a:pt x="9133" y="3315"/>
                    <a:pt x="9307" y="3026"/>
                  </a:cubicBezTo>
                  <a:cubicBezTo>
                    <a:pt x="9474" y="2792"/>
                    <a:pt x="9674" y="2559"/>
                    <a:pt x="9941" y="2425"/>
                  </a:cubicBezTo>
                  <a:cubicBezTo>
                    <a:pt x="10077" y="2328"/>
                    <a:pt x="10247" y="2276"/>
                    <a:pt x="10424" y="2276"/>
                  </a:cubicBezTo>
                  <a:cubicBezTo>
                    <a:pt x="10552" y="2276"/>
                    <a:pt x="10683" y="2303"/>
                    <a:pt x="10808" y="2358"/>
                  </a:cubicBezTo>
                  <a:cubicBezTo>
                    <a:pt x="11075" y="2525"/>
                    <a:pt x="11208" y="2859"/>
                    <a:pt x="11075" y="3159"/>
                  </a:cubicBezTo>
                  <a:cubicBezTo>
                    <a:pt x="11043" y="3255"/>
                    <a:pt x="10994" y="3345"/>
                    <a:pt x="10933" y="3426"/>
                  </a:cubicBezTo>
                  <a:lnTo>
                    <a:pt x="10933" y="3426"/>
                  </a:lnTo>
                  <a:cubicBezTo>
                    <a:pt x="11028" y="3324"/>
                    <a:pt x="11109" y="3211"/>
                    <a:pt x="11175" y="3092"/>
                  </a:cubicBezTo>
                  <a:cubicBezTo>
                    <a:pt x="11242" y="2892"/>
                    <a:pt x="11242" y="2692"/>
                    <a:pt x="11175" y="2525"/>
                  </a:cubicBezTo>
                  <a:cubicBezTo>
                    <a:pt x="11108" y="2358"/>
                    <a:pt x="11008" y="2225"/>
                    <a:pt x="10841" y="2158"/>
                  </a:cubicBezTo>
                  <a:cubicBezTo>
                    <a:pt x="10684" y="2095"/>
                    <a:pt x="10526" y="2062"/>
                    <a:pt x="10373" y="2062"/>
                  </a:cubicBezTo>
                  <a:close/>
                  <a:moveTo>
                    <a:pt x="744" y="2958"/>
                  </a:moveTo>
                  <a:cubicBezTo>
                    <a:pt x="843" y="2958"/>
                    <a:pt x="943" y="2980"/>
                    <a:pt x="1034" y="3026"/>
                  </a:cubicBezTo>
                  <a:cubicBezTo>
                    <a:pt x="1301" y="3159"/>
                    <a:pt x="1535" y="3393"/>
                    <a:pt x="1668" y="3659"/>
                  </a:cubicBezTo>
                  <a:cubicBezTo>
                    <a:pt x="1815" y="3904"/>
                    <a:pt x="1946" y="4157"/>
                    <a:pt x="2072" y="4409"/>
                  </a:cubicBezTo>
                  <a:lnTo>
                    <a:pt x="2072" y="4409"/>
                  </a:lnTo>
                  <a:cubicBezTo>
                    <a:pt x="1911" y="4432"/>
                    <a:pt x="1746" y="4443"/>
                    <a:pt x="1582" y="4443"/>
                  </a:cubicBezTo>
                  <a:cubicBezTo>
                    <a:pt x="1466" y="4443"/>
                    <a:pt x="1350" y="4438"/>
                    <a:pt x="1235" y="4427"/>
                  </a:cubicBezTo>
                  <a:cubicBezTo>
                    <a:pt x="934" y="4393"/>
                    <a:pt x="601" y="4260"/>
                    <a:pt x="367" y="4026"/>
                  </a:cubicBezTo>
                  <a:cubicBezTo>
                    <a:pt x="134" y="3826"/>
                    <a:pt x="67" y="3459"/>
                    <a:pt x="234" y="3192"/>
                  </a:cubicBezTo>
                  <a:cubicBezTo>
                    <a:pt x="365" y="3039"/>
                    <a:pt x="554" y="2958"/>
                    <a:pt x="744" y="2958"/>
                  </a:cubicBezTo>
                  <a:close/>
                  <a:moveTo>
                    <a:pt x="10933" y="3426"/>
                  </a:moveTo>
                  <a:lnTo>
                    <a:pt x="10933" y="3426"/>
                  </a:lnTo>
                  <a:cubicBezTo>
                    <a:pt x="10787" y="3582"/>
                    <a:pt x="10610" y="3712"/>
                    <a:pt x="10408" y="3793"/>
                  </a:cubicBezTo>
                  <a:cubicBezTo>
                    <a:pt x="10083" y="3914"/>
                    <a:pt x="9749" y="3971"/>
                    <a:pt x="9421" y="3971"/>
                  </a:cubicBezTo>
                  <a:cubicBezTo>
                    <a:pt x="9219" y="3971"/>
                    <a:pt x="9020" y="3950"/>
                    <a:pt x="8826" y="3908"/>
                  </a:cubicBezTo>
                  <a:lnTo>
                    <a:pt x="8826" y="3908"/>
                  </a:lnTo>
                  <a:cubicBezTo>
                    <a:pt x="8824" y="3910"/>
                    <a:pt x="8823" y="3913"/>
                    <a:pt x="8822" y="3915"/>
                  </a:cubicBezTo>
                  <a:lnTo>
                    <a:pt x="8822" y="3915"/>
                  </a:lnTo>
                  <a:cubicBezTo>
                    <a:pt x="8779" y="3905"/>
                    <a:pt x="8737" y="3894"/>
                    <a:pt x="8695" y="3882"/>
                  </a:cubicBezTo>
                  <a:lnTo>
                    <a:pt x="8695" y="3882"/>
                  </a:lnTo>
                  <a:cubicBezTo>
                    <a:pt x="8616" y="4071"/>
                    <a:pt x="8542" y="4263"/>
                    <a:pt x="8473" y="4460"/>
                  </a:cubicBezTo>
                  <a:cubicBezTo>
                    <a:pt x="8106" y="5394"/>
                    <a:pt x="7873" y="6361"/>
                    <a:pt x="7706" y="7329"/>
                  </a:cubicBezTo>
                  <a:cubicBezTo>
                    <a:pt x="7572" y="8196"/>
                    <a:pt x="7506" y="8963"/>
                    <a:pt x="7439" y="9597"/>
                  </a:cubicBezTo>
                  <a:cubicBezTo>
                    <a:pt x="7406" y="10197"/>
                    <a:pt x="7372" y="10664"/>
                    <a:pt x="7372" y="10998"/>
                  </a:cubicBezTo>
                  <a:lnTo>
                    <a:pt x="7372" y="11098"/>
                  </a:lnTo>
                  <a:cubicBezTo>
                    <a:pt x="7439" y="10764"/>
                    <a:pt x="7439" y="10264"/>
                    <a:pt x="7506" y="9664"/>
                  </a:cubicBezTo>
                  <a:cubicBezTo>
                    <a:pt x="7572" y="9097"/>
                    <a:pt x="7639" y="8329"/>
                    <a:pt x="7806" y="7462"/>
                  </a:cubicBezTo>
                  <a:cubicBezTo>
                    <a:pt x="7973" y="6461"/>
                    <a:pt x="8206" y="5494"/>
                    <a:pt x="8540" y="4593"/>
                  </a:cubicBezTo>
                  <a:cubicBezTo>
                    <a:pt x="8623" y="4357"/>
                    <a:pt x="8718" y="4133"/>
                    <a:pt x="8822" y="3915"/>
                  </a:cubicBezTo>
                  <a:lnTo>
                    <a:pt x="8822" y="3915"/>
                  </a:lnTo>
                  <a:cubicBezTo>
                    <a:pt x="9025" y="3963"/>
                    <a:pt x="9235" y="3988"/>
                    <a:pt x="9447" y="3988"/>
                  </a:cubicBezTo>
                  <a:cubicBezTo>
                    <a:pt x="9754" y="3988"/>
                    <a:pt x="10068" y="3936"/>
                    <a:pt x="10374" y="3826"/>
                  </a:cubicBezTo>
                  <a:lnTo>
                    <a:pt x="10441" y="3826"/>
                  </a:lnTo>
                  <a:cubicBezTo>
                    <a:pt x="10622" y="3736"/>
                    <a:pt x="10804" y="3599"/>
                    <a:pt x="10933" y="3426"/>
                  </a:cubicBezTo>
                  <a:close/>
                  <a:moveTo>
                    <a:pt x="3782" y="0"/>
                  </a:moveTo>
                  <a:cubicBezTo>
                    <a:pt x="3450" y="0"/>
                    <a:pt x="3148" y="215"/>
                    <a:pt x="3036" y="524"/>
                  </a:cubicBezTo>
                  <a:cubicBezTo>
                    <a:pt x="2969" y="957"/>
                    <a:pt x="3003" y="1358"/>
                    <a:pt x="3203" y="1758"/>
                  </a:cubicBezTo>
                  <a:cubicBezTo>
                    <a:pt x="3468" y="2207"/>
                    <a:pt x="3859" y="2569"/>
                    <a:pt x="4320" y="2805"/>
                  </a:cubicBezTo>
                  <a:lnTo>
                    <a:pt x="4320" y="2805"/>
                  </a:lnTo>
                  <a:cubicBezTo>
                    <a:pt x="4089" y="3285"/>
                    <a:pt x="3709" y="3694"/>
                    <a:pt x="3236" y="3993"/>
                  </a:cubicBezTo>
                  <a:cubicBezTo>
                    <a:pt x="2929" y="4191"/>
                    <a:pt x="2574" y="4321"/>
                    <a:pt x="2202" y="4389"/>
                  </a:cubicBezTo>
                  <a:lnTo>
                    <a:pt x="2202" y="4389"/>
                  </a:lnTo>
                  <a:cubicBezTo>
                    <a:pt x="2074" y="4129"/>
                    <a:pt x="1938" y="3865"/>
                    <a:pt x="1802" y="3593"/>
                  </a:cubicBezTo>
                  <a:cubicBezTo>
                    <a:pt x="1635" y="3292"/>
                    <a:pt x="1401" y="3059"/>
                    <a:pt x="1135" y="2926"/>
                  </a:cubicBezTo>
                  <a:cubicBezTo>
                    <a:pt x="1009" y="2850"/>
                    <a:pt x="884" y="2813"/>
                    <a:pt x="759" y="2813"/>
                  </a:cubicBezTo>
                  <a:cubicBezTo>
                    <a:pt x="718" y="2813"/>
                    <a:pt x="676" y="2817"/>
                    <a:pt x="634" y="2825"/>
                  </a:cubicBezTo>
                  <a:cubicBezTo>
                    <a:pt x="434" y="2825"/>
                    <a:pt x="267" y="2926"/>
                    <a:pt x="167" y="3092"/>
                  </a:cubicBezTo>
                  <a:cubicBezTo>
                    <a:pt x="0" y="3393"/>
                    <a:pt x="67" y="3759"/>
                    <a:pt x="301" y="4026"/>
                  </a:cubicBezTo>
                  <a:cubicBezTo>
                    <a:pt x="567" y="4260"/>
                    <a:pt x="901" y="4427"/>
                    <a:pt x="1268" y="4460"/>
                  </a:cubicBezTo>
                  <a:cubicBezTo>
                    <a:pt x="1426" y="4484"/>
                    <a:pt x="1582" y="4496"/>
                    <a:pt x="1738" y="4496"/>
                  </a:cubicBezTo>
                  <a:cubicBezTo>
                    <a:pt x="1861" y="4496"/>
                    <a:pt x="1984" y="4488"/>
                    <a:pt x="2105" y="4474"/>
                  </a:cubicBezTo>
                  <a:lnTo>
                    <a:pt x="2105" y="4474"/>
                  </a:lnTo>
                  <a:cubicBezTo>
                    <a:pt x="2226" y="4716"/>
                    <a:pt x="2344" y="4959"/>
                    <a:pt x="2469" y="5194"/>
                  </a:cubicBezTo>
                  <a:cubicBezTo>
                    <a:pt x="3403" y="7162"/>
                    <a:pt x="4137" y="8830"/>
                    <a:pt x="4570" y="9964"/>
                  </a:cubicBezTo>
                  <a:lnTo>
                    <a:pt x="5137" y="11265"/>
                  </a:lnTo>
                  <a:cubicBezTo>
                    <a:pt x="5004" y="10798"/>
                    <a:pt x="4837" y="10331"/>
                    <a:pt x="4637" y="9931"/>
                  </a:cubicBezTo>
                  <a:cubicBezTo>
                    <a:pt x="4170" y="8763"/>
                    <a:pt x="3503" y="7129"/>
                    <a:pt x="2536" y="5127"/>
                  </a:cubicBezTo>
                  <a:cubicBezTo>
                    <a:pt x="2446" y="4904"/>
                    <a:pt x="2344" y="4681"/>
                    <a:pt x="2234" y="4455"/>
                  </a:cubicBezTo>
                  <a:lnTo>
                    <a:pt x="2234" y="4455"/>
                  </a:lnTo>
                  <a:cubicBezTo>
                    <a:pt x="3174" y="4302"/>
                    <a:pt x="3998" y="3717"/>
                    <a:pt x="4438" y="2862"/>
                  </a:cubicBezTo>
                  <a:lnTo>
                    <a:pt x="4438" y="2862"/>
                  </a:lnTo>
                  <a:cubicBezTo>
                    <a:pt x="4699" y="2980"/>
                    <a:pt x="4979" y="3059"/>
                    <a:pt x="5271" y="3092"/>
                  </a:cubicBezTo>
                  <a:cubicBezTo>
                    <a:pt x="5347" y="3098"/>
                    <a:pt x="5424" y="3101"/>
                    <a:pt x="5501" y="3101"/>
                  </a:cubicBezTo>
                  <a:cubicBezTo>
                    <a:pt x="6037" y="3101"/>
                    <a:pt x="6578" y="2953"/>
                    <a:pt x="7052" y="2675"/>
                  </a:cubicBezTo>
                  <a:lnTo>
                    <a:pt x="7052" y="2675"/>
                  </a:lnTo>
                  <a:cubicBezTo>
                    <a:pt x="7377" y="3186"/>
                    <a:pt x="7852" y="3565"/>
                    <a:pt x="8393" y="3777"/>
                  </a:cubicBezTo>
                  <a:lnTo>
                    <a:pt x="8393" y="3777"/>
                  </a:lnTo>
                  <a:cubicBezTo>
                    <a:pt x="7860" y="3555"/>
                    <a:pt x="7399" y="3166"/>
                    <a:pt x="7095" y="2649"/>
                  </a:cubicBezTo>
                  <a:lnTo>
                    <a:pt x="7095" y="2649"/>
                  </a:lnTo>
                  <a:cubicBezTo>
                    <a:pt x="7277" y="2538"/>
                    <a:pt x="7449" y="2407"/>
                    <a:pt x="7606" y="2258"/>
                  </a:cubicBezTo>
                  <a:cubicBezTo>
                    <a:pt x="7906" y="1958"/>
                    <a:pt x="8106" y="1591"/>
                    <a:pt x="8206" y="1191"/>
                  </a:cubicBezTo>
                  <a:cubicBezTo>
                    <a:pt x="8240" y="991"/>
                    <a:pt x="8206" y="757"/>
                    <a:pt x="8073" y="591"/>
                  </a:cubicBezTo>
                  <a:cubicBezTo>
                    <a:pt x="7973" y="390"/>
                    <a:pt x="7773" y="257"/>
                    <a:pt x="7539" y="257"/>
                  </a:cubicBezTo>
                  <a:cubicBezTo>
                    <a:pt x="7105" y="257"/>
                    <a:pt x="6739" y="557"/>
                    <a:pt x="6672" y="991"/>
                  </a:cubicBezTo>
                  <a:cubicBezTo>
                    <a:pt x="6572" y="1391"/>
                    <a:pt x="6638" y="1791"/>
                    <a:pt x="6805" y="2158"/>
                  </a:cubicBezTo>
                  <a:lnTo>
                    <a:pt x="6805" y="2192"/>
                  </a:lnTo>
                  <a:cubicBezTo>
                    <a:pt x="6859" y="2328"/>
                    <a:pt x="6922" y="2457"/>
                    <a:pt x="6993" y="2579"/>
                  </a:cubicBezTo>
                  <a:lnTo>
                    <a:pt x="6993" y="2579"/>
                  </a:lnTo>
                  <a:cubicBezTo>
                    <a:pt x="6541" y="2869"/>
                    <a:pt x="6000" y="3035"/>
                    <a:pt x="5434" y="3035"/>
                  </a:cubicBezTo>
                  <a:cubicBezTo>
                    <a:pt x="5358" y="3035"/>
                    <a:pt x="5281" y="3032"/>
                    <a:pt x="5204" y="3026"/>
                  </a:cubicBezTo>
                  <a:cubicBezTo>
                    <a:pt x="4943" y="3004"/>
                    <a:pt x="4689" y="2939"/>
                    <a:pt x="4450" y="2838"/>
                  </a:cubicBezTo>
                  <a:lnTo>
                    <a:pt x="4450" y="2838"/>
                  </a:lnTo>
                  <a:cubicBezTo>
                    <a:pt x="4542" y="2657"/>
                    <a:pt x="4616" y="2463"/>
                    <a:pt x="4670" y="2258"/>
                  </a:cubicBezTo>
                  <a:cubicBezTo>
                    <a:pt x="4770" y="1858"/>
                    <a:pt x="4804" y="1458"/>
                    <a:pt x="4770" y="1058"/>
                  </a:cubicBezTo>
                  <a:cubicBezTo>
                    <a:pt x="4704" y="857"/>
                    <a:pt x="4637" y="691"/>
                    <a:pt x="4537" y="490"/>
                  </a:cubicBezTo>
                  <a:cubicBezTo>
                    <a:pt x="4437" y="324"/>
                    <a:pt x="4270" y="157"/>
                    <a:pt x="4103" y="57"/>
                  </a:cubicBezTo>
                  <a:cubicBezTo>
                    <a:pt x="4037" y="57"/>
                    <a:pt x="4003" y="23"/>
                    <a:pt x="3970" y="23"/>
                  </a:cubicBezTo>
                  <a:cubicBezTo>
                    <a:pt x="3907" y="8"/>
                    <a:pt x="3844" y="0"/>
                    <a:pt x="3782" y="0"/>
                  </a:cubicBezTo>
                  <a:close/>
                  <a:moveTo>
                    <a:pt x="7372" y="11098"/>
                  </a:moveTo>
                  <a:cubicBezTo>
                    <a:pt x="7372" y="11265"/>
                    <a:pt x="7339" y="11365"/>
                    <a:pt x="7339" y="11465"/>
                  </a:cubicBezTo>
                  <a:cubicBezTo>
                    <a:pt x="7339" y="11487"/>
                    <a:pt x="7343" y="11495"/>
                    <a:pt x="7348" y="11495"/>
                  </a:cubicBezTo>
                  <a:cubicBezTo>
                    <a:pt x="7358" y="11495"/>
                    <a:pt x="7372" y="11465"/>
                    <a:pt x="7372" y="11465"/>
                  </a:cubicBezTo>
                  <a:lnTo>
                    <a:pt x="7372" y="11098"/>
                  </a:lnTo>
                  <a:close/>
                  <a:moveTo>
                    <a:pt x="5137" y="11265"/>
                  </a:moveTo>
                  <a:lnTo>
                    <a:pt x="5237" y="11598"/>
                  </a:lnTo>
                  <a:cubicBezTo>
                    <a:pt x="5204" y="11465"/>
                    <a:pt x="5171" y="11365"/>
                    <a:pt x="5137" y="11265"/>
                  </a:cubicBezTo>
                  <a:close/>
                  <a:moveTo>
                    <a:pt x="5237" y="11598"/>
                  </a:moveTo>
                  <a:cubicBezTo>
                    <a:pt x="5237" y="11615"/>
                    <a:pt x="5254" y="11632"/>
                    <a:pt x="5271" y="11648"/>
                  </a:cubicBezTo>
                  <a:lnTo>
                    <a:pt x="5237" y="11598"/>
                  </a:lnTo>
                  <a:close/>
                  <a:moveTo>
                    <a:pt x="5271" y="11648"/>
                  </a:moveTo>
                  <a:lnTo>
                    <a:pt x="5304" y="11698"/>
                  </a:lnTo>
                  <a:cubicBezTo>
                    <a:pt x="5304" y="11682"/>
                    <a:pt x="5288" y="11665"/>
                    <a:pt x="5271" y="116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3639425" y="1468925"/>
              <a:ext cx="221025" cy="41800"/>
            </a:xfrm>
            <a:custGeom>
              <a:avLst/>
              <a:gdLst/>
              <a:ahLst/>
              <a:cxnLst/>
              <a:rect l="l" t="t" r="r" b="b"/>
              <a:pathLst>
                <a:path w="8841" h="1672" extrusionOk="0">
                  <a:moveTo>
                    <a:pt x="8237" y="0"/>
                  </a:moveTo>
                  <a:cubicBezTo>
                    <a:pt x="8216" y="0"/>
                    <a:pt x="8195" y="1"/>
                    <a:pt x="8173" y="3"/>
                  </a:cubicBezTo>
                  <a:lnTo>
                    <a:pt x="568" y="504"/>
                  </a:lnTo>
                  <a:cubicBezTo>
                    <a:pt x="234" y="504"/>
                    <a:pt x="1" y="804"/>
                    <a:pt x="1" y="1104"/>
                  </a:cubicBezTo>
                  <a:cubicBezTo>
                    <a:pt x="34" y="1438"/>
                    <a:pt x="301" y="1671"/>
                    <a:pt x="635" y="1671"/>
                  </a:cubicBezTo>
                  <a:lnTo>
                    <a:pt x="8274" y="1171"/>
                  </a:lnTo>
                  <a:cubicBezTo>
                    <a:pt x="8574" y="1137"/>
                    <a:pt x="8841" y="837"/>
                    <a:pt x="8807" y="537"/>
                  </a:cubicBezTo>
                  <a:cubicBezTo>
                    <a:pt x="8807" y="225"/>
                    <a:pt x="8544" y="0"/>
                    <a:pt x="82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3637200" y="1510700"/>
              <a:ext cx="225750" cy="100225"/>
            </a:xfrm>
            <a:custGeom>
              <a:avLst/>
              <a:gdLst/>
              <a:ahLst/>
              <a:cxnLst/>
              <a:rect l="l" t="t" r="r" b="b"/>
              <a:pathLst>
                <a:path w="9030" h="4009" extrusionOk="0">
                  <a:moveTo>
                    <a:pt x="8396" y="0"/>
                  </a:moveTo>
                  <a:lnTo>
                    <a:pt x="757" y="500"/>
                  </a:lnTo>
                  <a:cubicBezTo>
                    <a:pt x="1" y="533"/>
                    <a:pt x="55" y="1669"/>
                    <a:pt x="824" y="1669"/>
                  </a:cubicBezTo>
                  <a:cubicBezTo>
                    <a:pt x="835" y="1669"/>
                    <a:pt x="846" y="1668"/>
                    <a:pt x="857" y="1668"/>
                  </a:cubicBezTo>
                  <a:lnTo>
                    <a:pt x="1691" y="1601"/>
                  </a:lnTo>
                  <a:lnTo>
                    <a:pt x="2925" y="3669"/>
                  </a:lnTo>
                  <a:cubicBezTo>
                    <a:pt x="3045" y="3879"/>
                    <a:pt x="3273" y="4008"/>
                    <a:pt x="3511" y="4008"/>
                  </a:cubicBezTo>
                  <a:cubicBezTo>
                    <a:pt x="3538" y="4008"/>
                    <a:pt x="3565" y="4006"/>
                    <a:pt x="3592" y="4003"/>
                  </a:cubicBezTo>
                  <a:lnTo>
                    <a:pt x="6294" y="3836"/>
                  </a:lnTo>
                  <a:cubicBezTo>
                    <a:pt x="6595" y="3803"/>
                    <a:pt x="6828" y="3603"/>
                    <a:pt x="6928" y="3369"/>
                  </a:cubicBezTo>
                  <a:lnTo>
                    <a:pt x="7896" y="1201"/>
                  </a:lnTo>
                  <a:lnTo>
                    <a:pt x="8496" y="1168"/>
                  </a:lnTo>
                  <a:cubicBezTo>
                    <a:pt x="8796" y="1134"/>
                    <a:pt x="9030" y="834"/>
                    <a:pt x="8963" y="534"/>
                  </a:cubicBezTo>
                  <a:cubicBezTo>
                    <a:pt x="8963" y="234"/>
                    <a:pt x="8696" y="0"/>
                    <a:pt x="83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3501000" y="966475"/>
              <a:ext cx="155975" cy="295875"/>
            </a:xfrm>
            <a:custGeom>
              <a:avLst/>
              <a:gdLst/>
              <a:ahLst/>
              <a:cxnLst/>
              <a:rect l="l" t="t" r="r" b="b"/>
              <a:pathLst>
                <a:path w="6239" h="11835" extrusionOk="0">
                  <a:moveTo>
                    <a:pt x="5949" y="0"/>
                  </a:moveTo>
                  <a:cubicBezTo>
                    <a:pt x="5855" y="0"/>
                    <a:pt x="5739" y="8"/>
                    <a:pt x="5605" y="20"/>
                  </a:cubicBezTo>
                  <a:cubicBezTo>
                    <a:pt x="5071" y="120"/>
                    <a:pt x="4571" y="320"/>
                    <a:pt x="4104" y="587"/>
                  </a:cubicBezTo>
                  <a:cubicBezTo>
                    <a:pt x="3370" y="954"/>
                    <a:pt x="2703" y="1488"/>
                    <a:pt x="2136" y="2088"/>
                  </a:cubicBezTo>
                  <a:lnTo>
                    <a:pt x="501" y="4590"/>
                  </a:lnTo>
                  <a:cubicBezTo>
                    <a:pt x="167" y="5558"/>
                    <a:pt x="1" y="6558"/>
                    <a:pt x="1" y="7592"/>
                  </a:cubicBezTo>
                  <a:cubicBezTo>
                    <a:pt x="1" y="8393"/>
                    <a:pt x="167" y="9227"/>
                    <a:pt x="401" y="9994"/>
                  </a:cubicBezTo>
                  <a:cubicBezTo>
                    <a:pt x="568" y="10528"/>
                    <a:pt x="835" y="11028"/>
                    <a:pt x="1168" y="11462"/>
                  </a:cubicBezTo>
                  <a:cubicBezTo>
                    <a:pt x="1403" y="11726"/>
                    <a:pt x="1534" y="11835"/>
                    <a:pt x="1630" y="11835"/>
                  </a:cubicBezTo>
                  <a:cubicBezTo>
                    <a:pt x="1644" y="11835"/>
                    <a:pt x="1656" y="11833"/>
                    <a:pt x="1669" y="11829"/>
                  </a:cubicBezTo>
                  <a:cubicBezTo>
                    <a:pt x="1802" y="11695"/>
                    <a:pt x="1468" y="10995"/>
                    <a:pt x="1235" y="9761"/>
                  </a:cubicBezTo>
                  <a:cubicBezTo>
                    <a:pt x="601" y="6525"/>
                    <a:pt x="1902" y="3256"/>
                    <a:pt x="4537" y="1321"/>
                  </a:cubicBezTo>
                  <a:cubicBezTo>
                    <a:pt x="5505" y="587"/>
                    <a:pt x="6238" y="254"/>
                    <a:pt x="6205" y="87"/>
                  </a:cubicBezTo>
                  <a:cubicBezTo>
                    <a:pt x="6205" y="23"/>
                    <a:pt x="6111" y="0"/>
                    <a:pt x="5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3685300" y="944250"/>
              <a:ext cx="65900" cy="31500"/>
            </a:xfrm>
            <a:custGeom>
              <a:avLst/>
              <a:gdLst/>
              <a:ahLst/>
              <a:cxnLst/>
              <a:rect l="l" t="t" r="r" b="b"/>
              <a:pathLst>
                <a:path w="2636" h="1260" extrusionOk="0">
                  <a:moveTo>
                    <a:pt x="1420" y="0"/>
                  </a:moveTo>
                  <a:cubicBezTo>
                    <a:pt x="1046" y="0"/>
                    <a:pt x="674" y="101"/>
                    <a:pt x="334" y="309"/>
                  </a:cubicBezTo>
                  <a:cubicBezTo>
                    <a:pt x="134" y="476"/>
                    <a:pt x="1" y="642"/>
                    <a:pt x="67" y="809"/>
                  </a:cubicBezTo>
                  <a:cubicBezTo>
                    <a:pt x="123" y="1116"/>
                    <a:pt x="551" y="1259"/>
                    <a:pt x="1041" y="1259"/>
                  </a:cubicBezTo>
                  <a:cubicBezTo>
                    <a:pt x="1137" y="1259"/>
                    <a:pt x="1236" y="1254"/>
                    <a:pt x="1335" y="1243"/>
                  </a:cubicBezTo>
                  <a:lnTo>
                    <a:pt x="2602" y="642"/>
                  </a:lnTo>
                  <a:cubicBezTo>
                    <a:pt x="2636" y="476"/>
                    <a:pt x="2502" y="309"/>
                    <a:pt x="2269" y="175"/>
                  </a:cubicBezTo>
                  <a:cubicBezTo>
                    <a:pt x="1994" y="60"/>
                    <a:pt x="1706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3717825" y="1590350"/>
              <a:ext cx="90100" cy="17225"/>
            </a:xfrm>
            <a:custGeom>
              <a:avLst/>
              <a:gdLst/>
              <a:ahLst/>
              <a:cxnLst/>
              <a:rect l="l" t="t" r="r" b="b"/>
              <a:pathLst>
                <a:path w="3604" h="689" extrusionOk="0">
                  <a:moveTo>
                    <a:pt x="2080" y="1"/>
                  </a:moveTo>
                  <a:cubicBezTo>
                    <a:pt x="1518" y="1"/>
                    <a:pt x="967" y="134"/>
                    <a:pt x="468" y="383"/>
                  </a:cubicBezTo>
                  <a:cubicBezTo>
                    <a:pt x="267" y="450"/>
                    <a:pt x="134" y="550"/>
                    <a:pt x="1" y="684"/>
                  </a:cubicBezTo>
                  <a:cubicBezTo>
                    <a:pt x="1" y="687"/>
                    <a:pt x="3" y="689"/>
                    <a:pt x="7" y="689"/>
                  </a:cubicBezTo>
                  <a:cubicBezTo>
                    <a:pt x="44" y="689"/>
                    <a:pt x="233" y="573"/>
                    <a:pt x="501" y="483"/>
                  </a:cubicBezTo>
                  <a:cubicBezTo>
                    <a:pt x="901" y="317"/>
                    <a:pt x="1335" y="183"/>
                    <a:pt x="1768" y="150"/>
                  </a:cubicBezTo>
                  <a:cubicBezTo>
                    <a:pt x="1915" y="138"/>
                    <a:pt x="2070" y="130"/>
                    <a:pt x="2228" y="130"/>
                  </a:cubicBezTo>
                  <a:cubicBezTo>
                    <a:pt x="2502" y="130"/>
                    <a:pt x="2782" y="153"/>
                    <a:pt x="3036" y="217"/>
                  </a:cubicBezTo>
                  <a:lnTo>
                    <a:pt x="3603" y="350"/>
                  </a:lnTo>
                  <a:cubicBezTo>
                    <a:pt x="3436" y="250"/>
                    <a:pt x="3270" y="183"/>
                    <a:pt x="3103" y="150"/>
                  </a:cubicBezTo>
                  <a:cubicBezTo>
                    <a:pt x="2764" y="49"/>
                    <a:pt x="2420" y="1"/>
                    <a:pt x="20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3680300" y="1541225"/>
              <a:ext cx="154300" cy="9525"/>
            </a:xfrm>
            <a:custGeom>
              <a:avLst/>
              <a:gdLst/>
              <a:ahLst/>
              <a:cxnLst/>
              <a:rect l="l" t="t" r="r" b="b"/>
              <a:pathLst>
                <a:path w="6172" h="381" extrusionOk="0">
                  <a:moveTo>
                    <a:pt x="5397" y="1"/>
                  </a:moveTo>
                  <a:cubicBezTo>
                    <a:pt x="4623" y="1"/>
                    <a:pt x="3853" y="38"/>
                    <a:pt x="3103" y="113"/>
                  </a:cubicBezTo>
                  <a:cubicBezTo>
                    <a:pt x="2069" y="147"/>
                    <a:pt x="1035" y="247"/>
                    <a:pt x="0" y="380"/>
                  </a:cubicBezTo>
                  <a:cubicBezTo>
                    <a:pt x="1035" y="380"/>
                    <a:pt x="2069" y="347"/>
                    <a:pt x="3103" y="247"/>
                  </a:cubicBezTo>
                  <a:cubicBezTo>
                    <a:pt x="4103" y="213"/>
                    <a:pt x="5137" y="147"/>
                    <a:pt x="6172" y="13"/>
                  </a:cubicBezTo>
                  <a:cubicBezTo>
                    <a:pt x="5913" y="5"/>
                    <a:pt x="5655" y="1"/>
                    <a:pt x="53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3694475" y="1563225"/>
              <a:ext cx="130125" cy="11500"/>
            </a:xfrm>
            <a:custGeom>
              <a:avLst/>
              <a:gdLst/>
              <a:ahLst/>
              <a:cxnLst/>
              <a:rect l="l" t="t" r="r" b="b"/>
              <a:pathLst>
                <a:path w="5205" h="460" extrusionOk="0">
                  <a:moveTo>
                    <a:pt x="5204" y="1"/>
                  </a:moveTo>
                  <a:cubicBezTo>
                    <a:pt x="4937" y="1"/>
                    <a:pt x="4671" y="34"/>
                    <a:pt x="4437" y="67"/>
                  </a:cubicBezTo>
                  <a:lnTo>
                    <a:pt x="2602" y="234"/>
                  </a:lnTo>
                  <a:lnTo>
                    <a:pt x="768" y="334"/>
                  </a:lnTo>
                  <a:cubicBezTo>
                    <a:pt x="501" y="368"/>
                    <a:pt x="267" y="368"/>
                    <a:pt x="1" y="434"/>
                  </a:cubicBezTo>
                  <a:cubicBezTo>
                    <a:pt x="134" y="451"/>
                    <a:pt x="267" y="459"/>
                    <a:pt x="397" y="459"/>
                  </a:cubicBezTo>
                  <a:cubicBezTo>
                    <a:pt x="526" y="459"/>
                    <a:pt x="651" y="451"/>
                    <a:pt x="768" y="434"/>
                  </a:cubicBezTo>
                  <a:cubicBezTo>
                    <a:pt x="1268" y="434"/>
                    <a:pt x="1835" y="434"/>
                    <a:pt x="2602" y="334"/>
                  </a:cubicBezTo>
                  <a:cubicBezTo>
                    <a:pt x="3370" y="267"/>
                    <a:pt x="3970" y="167"/>
                    <a:pt x="4437" y="134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2450250" y="2743550"/>
              <a:ext cx="394475" cy="164000"/>
            </a:xfrm>
            <a:custGeom>
              <a:avLst/>
              <a:gdLst/>
              <a:ahLst/>
              <a:cxnLst/>
              <a:rect l="l" t="t" r="r" b="b"/>
              <a:pathLst>
                <a:path w="15779" h="6560" extrusionOk="0">
                  <a:moveTo>
                    <a:pt x="9753" y="1"/>
                  </a:moveTo>
                  <a:cubicBezTo>
                    <a:pt x="7155" y="1"/>
                    <a:pt x="3829" y="890"/>
                    <a:pt x="1" y="3891"/>
                  </a:cubicBezTo>
                  <a:lnTo>
                    <a:pt x="1669" y="6559"/>
                  </a:lnTo>
                  <a:cubicBezTo>
                    <a:pt x="1669" y="6559"/>
                    <a:pt x="7126" y="1563"/>
                    <a:pt x="13190" y="1563"/>
                  </a:cubicBezTo>
                  <a:cubicBezTo>
                    <a:pt x="14045" y="1563"/>
                    <a:pt x="14913" y="1663"/>
                    <a:pt x="15779" y="1889"/>
                  </a:cubicBezTo>
                  <a:cubicBezTo>
                    <a:pt x="15779" y="1889"/>
                    <a:pt x="13538" y="1"/>
                    <a:pt x="9753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2844700" y="2632925"/>
              <a:ext cx="371950" cy="157875"/>
            </a:xfrm>
            <a:custGeom>
              <a:avLst/>
              <a:gdLst/>
              <a:ahLst/>
              <a:cxnLst/>
              <a:rect l="l" t="t" r="r" b="b"/>
              <a:pathLst>
                <a:path w="14878" h="6315" extrusionOk="0">
                  <a:moveTo>
                    <a:pt x="7848" y="1"/>
                  </a:moveTo>
                  <a:cubicBezTo>
                    <a:pt x="4303" y="1"/>
                    <a:pt x="502" y="1230"/>
                    <a:pt x="1" y="6314"/>
                  </a:cubicBezTo>
                  <a:cubicBezTo>
                    <a:pt x="1" y="6314"/>
                    <a:pt x="4183" y="1783"/>
                    <a:pt x="10506" y="1783"/>
                  </a:cubicBezTo>
                  <a:cubicBezTo>
                    <a:pt x="11235" y="1783"/>
                    <a:pt x="11993" y="1843"/>
                    <a:pt x="12776" y="1978"/>
                  </a:cubicBezTo>
                  <a:lnTo>
                    <a:pt x="14878" y="2312"/>
                  </a:lnTo>
                  <a:lnTo>
                    <a:pt x="14211" y="1077"/>
                  </a:lnTo>
                  <a:cubicBezTo>
                    <a:pt x="14211" y="1061"/>
                    <a:pt x="11140" y="1"/>
                    <a:pt x="7848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2140025" y="2304475"/>
              <a:ext cx="704700" cy="568050"/>
            </a:xfrm>
            <a:custGeom>
              <a:avLst/>
              <a:gdLst/>
              <a:ahLst/>
              <a:cxnLst/>
              <a:rect l="l" t="t" r="r" b="b"/>
              <a:pathLst>
                <a:path w="28188" h="22722" extrusionOk="0">
                  <a:moveTo>
                    <a:pt x="11300" y="1"/>
                  </a:moveTo>
                  <a:cubicBezTo>
                    <a:pt x="7824" y="1"/>
                    <a:pt x="3450" y="463"/>
                    <a:pt x="1" y="2340"/>
                  </a:cubicBezTo>
                  <a:lnTo>
                    <a:pt x="10842" y="22721"/>
                  </a:lnTo>
                  <a:cubicBezTo>
                    <a:pt x="10842" y="22721"/>
                    <a:pt x="16023" y="17735"/>
                    <a:pt x="22248" y="17735"/>
                  </a:cubicBezTo>
                  <a:cubicBezTo>
                    <a:pt x="24169" y="17735"/>
                    <a:pt x="26190" y="18210"/>
                    <a:pt x="28188" y="19452"/>
                  </a:cubicBezTo>
                  <a:lnTo>
                    <a:pt x="17213" y="439"/>
                  </a:lnTo>
                  <a:cubicBezTo>
                    <a:pt x="17213" y="439"/>
                    <a:pt x="14682" y="1"/>
                    <a:pt x="1130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2136700" y="2302400"/>
              <a:ext cx="709700" cy="572425"/>
            </a:xfrm>
            <a:custGeom>
              <a:avLst/>
              <a:gdLst/>
              <a:ahLst/>
              <a:cxnLst/>
              <a:rect l="l" t="t" r="r" b="b"/>
              <a:pathLst>
                <a:path w="28388" h="22897" extrusionOk="0">
                  <a:moveTo>
                    <a:pt x="11377" y="1"/>
                  </a:moveTo>
                  <a:cubicBezTo>
                    <a:pt x="9909" y="1"/>
                    <a:pt x="8457" y="97"/>
                    <a:pt x="7005" y="255"/>
                  </a:cubicBezTo>
                  <a:cubicBezTo>
                    <a:pt x="4604" y="555"/>
                    <a:pt x="2235" y="1256"/>
                    <a:pt x="67" y="2356"/>
                  </a:cubicBezTo>
                  <a:cubicBezTo>
                    <a:pt x="34" y="2390"/>
                    <a:pt x="0" y="2423"/>
                    <a:pt x="34" y="2457"/>
                  </a:cubicBezTo>
                  <a:lnTo>
                    <a:pt x="10875" y="22871"/>
                  </a:lnTo>
                  <a:cubicBezTo>
                    <a:pt x="10891" y="22888"/>
                    <a:pt x="10917" y="22896"/>
                    <a:pt x="10942" y="22896"/>
                  </a:cubicBezTo>
                  <a:cubicBezTo>
                    <a:pt x="10967" y="22896"/>
                    <a:pt x="10992" y="22888"/>
                    <a:pt x="11008" y="22871"/>
                  </a:cubicBezTo>
                  <a:lnTo>
                    <a:pt x="11075" y="22771"/>
                  </a:lnTo>
                  <a:cubicBezTo>
                    <a:pt x="13510" y="20570"/>
                    <a:pt x="16479" y="18968"/>
                    <a:pt x="19681" y="18201"/>
                  </a:cubicBezTo>
                  <a:cubicBezTo>
                    <a:pt x="20415" y="18034"/>
                    <a:pt x="21182" y="17934"/>
                    <a:pt x="21983" y="17901"/>
                  </a:cubicBezTo>
                  <a:cubicBezTo>
                    <a:pt x="22717" y="17901"/>
                    <a:pt x="23484" y="17934"/>
                    <a:pt x="24218" y="18068"/>
                  </a:cubicBezTo>
                  <a:cubicBezTo>
                    <a:pt x="25652" y="18335"/>
                    <a:pt x="26986" y="18835"/>
                    <a:pt x="28221" y="19602"/>
                  </a:cubicBezTo>
                  <a:lnTo>
                    <a:pt x="28321" y="19602"/>
                  </a:lnTo>
                  <a:cubicBezTo>
                    <a:pt x="28354" y="19569"/>
                    <a:pt x="28387" y="19535"/>
                    <a:pt x="28354" y="19469"/>
                  </a:cubicBezTo>
                  <a:lnTo>
                    <a:pt x="20382" y="5726"/>
                  </a:lnTo>
                  <a:lnTo>
                    <a:pt x="18147" y="1856"/>
                  </a:lnTo>
                  <a:lnTo>
                    <a:pt x="17546" y="855"/>
                  </a:lnTo>
                  <a:lnTo>
                    <a:pt x="17379" y="589"/>
                  </a:lnTo>
                  <a:cubicBezTo>
                    <a:pt x="17379" y="555"/>
                    <a:pt x="17379" y="555"/>
                    <a:pt x="17346" y="522"/>
                  </a:cubicBezTo>
                  <a:lnTo>
                    <a:pt x="17346" y="522"/>
                  </a:lnTo>
                  <a:cubicBezTo>
                    <a:pt x="17346" y="555"/>
                    <a:pt x="17346" y="589"/>
                    <a:pt x="17379" y="622"/>
                  </a:cubicBezTo>
                  <a:cubicBezTo>
                    <a:pt x="17379" y="689"/>
                    <a:pt x="17446" y="755"/>
                    <a:pt x="17513" y="889"/>
                  </a:cubicBezTo>
                  <a:lnTo>
                    <a:pt x="18080" y="1923"/>
                  </a:lnTo>
                  <a:lnTo>
                    <a:pt x="20282" y="5792"/>
                  </a:lnTo>
                  <a:lnTo>
                    <a:pt x="28013" y="19266"/>
                  </a:lnTo>
                  <a:lnTo>
                    <a:pt x="28013" y="19266"/>
                  </a:lnTo>
                  <a:cubicBezTo>
                    <a:pt x="26876" y="18585"/>
                    <a:pt x="25578" y="18084"/>
                    <a:pt x="24251" y="17868"/>
                  </a:cubicBezTo>
                  <a:cubicBezTo>
                    <a:pt x="23643" y="17757"/>
                    <a:pt x="23012" y="17692"/>
                    <a:pt x="22359" y="17692"/>
                  </a:cubicBezTo>
                  <a:cubicBezTo>
                    <a:pt x="22223" y="17692"/>
                    <a:pt x="22087" y="17695"/>
                    <a:pt x="21949" y="17701"/>
                  </a:cubicBezTo>
                  <a:cubicBezTo>
                    <a:pt x="21182" y="17734"/>
                    <a:pt x="20415" y="17834"/>
                    <a:pt x="19648" y="17968"/>
                  </a:cubicBezTo>
                  <a:cubicBezTo>
                    <a:pt x="18047" y="18335"/>
                    <a:pt x="16512" y="18902"/>
                    <a:pt x="15078" y="19702"/>
                  </a:cubicBezTo>
                  <a:cubicBezTo>
                    <a:pt x="13618" y="20499"/>
                    <a:pt x="12224" y="21460"/>
                    <a:pt x="10961" y="22587"/>
                  </a:cubicBezTo>
                  <a:lnTo>
                    <a:pt x="10961" y="22587"/>
                  </a:lnTo>
                  <a:lnTo>
                    <a:pt x="236" y="2422"/>
                  </a:lnTo>
                  <a:lnTo>
                    <a:pt x="236" y="2422"/>
                  </a:lnTo>
                  <a:cubicBezTo>
                    <a:pt x="2352" y="1374"/>
                    <a:pt x="4663" y="685"/>
                    <a:pt x="7039" y="388"/>
                  </a:cubicBezTo>
                  <a:cubicBezTo>
                    <a:pt x="8644" y="184"/>
                    <a:pt x="10249" y="82"/>
                    <a:pt x="11855" y="82"/>
                  </a:cubicBezTo>
                  <a:cubicBezTo>
                    <a:pt x="12084" y="82"/>
                    <a:pt x="12313" y="84"/>
                    <a:pt x="12543" y="88"/>
                  </a:cubicBezTo>
                  <a:cubicBezTo>
                    <a:pt x="14077" y="122"/>
                    <a:pt x="15245" y="222"/>
                    <a:pt x="16079" y="288"/>
                  </a:cubicBezTo>
                  <a:cubicBezTo>
                    <a:pt x="14911" y="122"/>
                    <a:pt x="13744" y="21"/>
                    <a:pt x="12543" y="21"/>
                  </a:cubicBezTo>
                  <a:cubicBezTo>
                    <a:pt x="12153" y="8"/>
                    <a:pt x="11764" y="1"/>
                    <a:pt x="113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2573675" y="2175475"/>
              <a:ext cx="656325" cy="613650"/>
            </a:xfrm>
            <a:custGeom>
              <a:avLst/>
              <a:gdLst/>
              <a:ahLst/>
              <a:cxnLst/>
              <a:rect l="l" t="t" r="r" b="b"/>
              <a:pathLst>
                <a:path w="26253" h="24546" extrusionOk="0">
                  <a:moveTo>
                    <a:pt x="10835" y="0"/>
                  </a:moveTo>
                  <a:cubicBezTo>
                    <a:pt x="7870" y="0"/>
                    <a:pt x="3989" y="1145"/>
                    <a:pt x="1" y="5532"/>
                  </a:cubicBezTo>
                  <a:lnTo>
                    <a:pt x="10942" y="24546"/>
                  </a:lnTo>
                  <a:cubicBezTo>
                    <a:pt x="10942" y="24546"/>
                    <a:pt x="12590" y="18947"/>
                    <a:pt x="21154" y="18947"/>
                  </a:cubicBezTo>
                  <a:cubicBezTo>
                    <a:pt x="22637" y="18947"/>
                    <a:pt x="24327" y="19115"/>
                    <a:pt x="26253" y="19509"/>
                  </a:cubicBezTo>
                  <a:lnTo>
                    <a:pt x="16212" y="1362"/>
                  </a:lnTo>
                  <a:cubicBezTo>
                    <a:pt x="16212" y="1362"/>
                    <a:pt x="14069" y="0"/>
                    <a:pt x="1083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570350" y="2171600"/>
              <a:ext cx="662150" cy="617525"/>
            </a:xfrm>
            <a:custGeom>
              <a:avLst/>
              <a:gdLst/>
              <a:ahLst/>
              <a:cxnLst/>
              <a:rect l="l" t="t" r="r" b="b"/>
              <a:pathLst>
                <a:path w="26486" h="24701" extrusionOk="0">
                  <a:moveTo>
                    <a:pt x="10885" y="0"/>
                  </a:moveTo>
                  <a:cubicBezTo>
                    <a:pt x="9167" y="0"/>
                    <a:pt x="7486" y="369"/>
                    <a:pt x="5938" y="1084"/>
                  </a:cubicBezTo>
                  <a:cubicBezTo>
                    <a:pt x="3669" y="2151"/>
                    <a:pt x="1668" y="3652"/>
                    <a:pt x="0" y="5520"/>
                  </a:cubicBezTo>
                  <a:lnTo>
                    <a:pt x="0" y="5620"/>
                  </a:lnTo>
                  <a:cubicBezTo>
                    <a:pt x="3002" y="10857"/>
                    <a:pt x="6638" y="17162"/>
                    <a:pt x="10508" y="23867"/>
                  </a:cubicBezTo>
                  <a:lnTo>
                    <a:pt x="10975" y="24634"/>
                  </a:lnTo>
                  <a:cubicBezTo>
                    <a:pt x="10975" y="24658"/>
                    <a:pt x="10975" y="24665"/>
                    <a:pt x="10987" y="24667"/>
                  </a:cubicBezTo>
                  <a:lnTo>
                    <a:pt x="10987" y="24667"/>
                  </a:lnTo>
                  <a:cubicBezTo>
                    <a:pt x="10983" y="24678"/>
                    <a:pt x="10979" y="24689"/>
                    <a:pt x="10975" y="24701"/>
                  </a:cubicBezTo>
                  <a:lnTo>
                    <a:pt x="11049" y="24688"/>
                  </a:lnTo>
                  <a:lnTo>
                    <a:pt x="11049" y="24688"/>
                  </a:lnTo>
                  <a:cubicBezTo>
                    <a:pt x="11053" y="24689"/>
                    <a:pt x="11058" y="24689"/>
                    <a:pt x="11062" y="24689"/>
                  </a:cubicBezTo>
                  <a:cubicBezTo>
                    <a:pt x="11074" y="24689"/>
                    <a:pt x="11087" y="24686"/>
                    <a:pt x="11099" y="24680"/>
                  </a:cubicBezTo>
                  <a:lnTo>
                    <a:pt x="11099" y="24680"/>
                  </a:lnTo>
                  <a:lnTo>
                    <a:pt x="11175" y="24667"/>
                  </a:lnTo>
                  <a:lnTo>
                    <a:pt x="11145" y="24621"/>
                  </a:lnTo>
                  <a:lnTo>
                    <a:pt x="11145" y="24621"/>
                  </a:lnTo>
                  <a:cubicBezTo>
                    <a:pt x="11380" y="23892"/>
                    <a:pt x="11778" y="23196"/>
                    <a:pt x="12309" y="22633"/>
                  </a:cubicBezTo>
                  <a:cubicBezTo>
                    <a:pt x="12542" y="22332"/>
                    <a:pt x="12809" y="22065"/>
                    <a:pt x="13109" y="21799"/>
                  </a:cubicBezTo>
                  <a:cubicBezTo>
                    <a:pt x="13376" y="21532"/>
                    <a:pt x="13643" y="21298"/>
                    <a:pt x="13977" y="21098"/>
                  </a:cubicBezTo>
                  <a:lnTo>
                    <a:pt x="14477" y="20798"/>
                  </a:lnTo>
                  <a:cubicBezTo>
                    <a:pt x="14611" y="20664"/>
                    <a:pt x="14777" y="20598"/>
                    <a:pt x="14977" y="20498"/>
                  </a:cubicBezTo>
                  <a:cubicBezTo>
                    <a:pt x="15311" y="20331"/>
                    <a:pt x="15645" y="20164"/>
                    <a:pt x="15978" y="20031"/>
                  </a:cubicBezTo>
                  <a:lnTo>
                    <a:pt x="17012" y="19664"/>
                  </a:lnTo>
                  <a:lnTo>
                    <a:pt x="18113" y="19430"/>
                  </a:lnTo>
                  <a:cubicBezTo>
                    <a:pt x="18447" y="19330"/>
                    <a:pt x="18814" y="19297"/>
                    <a:pt x="19180" y="19263"/>
                  </a:cubicBezTo>
                  <a:cubicBezTo>
                    <a:pt x="19547" y="19263"/>
                    <a:pt x="19881" y="19163"/>
                    <a:pt x="20281" y="19163"/>
                  </a:cubicBezTo>
                  <a:lnTo>
                    <a:pt x="21315" y="19163"/>
                  </a:lnTo>
                  <a:cubicBezTo>
                    <a:pt x="21649" y="19163"/>
                    <a:pt x="21982" y="19163"/>
                    <a:pt x="22349" y="19197"/>
                  </a:cubicBezTo>
                  <a:lnTo>
                    <a:pt x="23383" y="19297"/>
                  </a:lnTo>
                  <a:lnTo>
                    <a:pt x="24384" y="19430"/>
                  </a:lnTo>
                  <a:lnTo>
                    <a:pt x="26315" y="19758"/>
                  </a:lnTo>
                  <a:lnTo>
                    <a:pt x="26315" y="19758"/>
                  </a:lnTo>
                  <a:cubicBezTo>
                    <a:pt x="26317" y="19760"/>
                    <a:pt x="26318" y="19762"/>
                    <a:pt x="26319" y="19764"/>
                  </a:cubicBezTo>
                  <a:lnTo>
                    <a:pt x="26321" y="19759"/>
                  </a:lnTo>
                  <a:lnTo>
                    <a:pt x="26321" y="19759"/>
                  </a:lnTo>
                  <a:lnTo>
                    <a:pt x="26352" y="19764"/>
                  </a:lnTo>
                  <a:lnTo>
                    <a:pt x="26386" y="19764"/>
                  </a:lnTo>
                  <a:cubicBezTo>
                    <a:pt x="26419" y="19697"/>
                    <a:pt x="26486" y="19664"/>
                    <a:pt x="26419" y="19630"/>
                  </a:cubicBezTo>
                  <a:lnTo>
                    <a:pt x="19147" y="6488"/>
                  </a:lnTo>
                  <a:lnTo>
                    <a:pt x="17046" y="2818"/>
                  </a:lnTo>
                  <a:lnTo>
                    <a:pt x="16512" y="1851"/>
                  </a:lnTo>
                  <a:cubicBezTo>
                    <a:pt x="16479" y="1784"/>
                    <a:pt x="16445" y="1684"/>
                    <a:pt x="16378" y="1618"/>
                  </a:cubicBezTo>
                  <a:cubicBezTo>
                    <a:pt x="16378" y="1584"/>
                    <a:pt x="16378" y="1584"/>
                    <a:pt x="16345" y="1517"/>
                  </a:cubicBezTo>
                  <a:lnTo>
                    <a:pt x="16345" y="1618"/>
                  </a:lnTo>
                  <a:cubicBezTo>
                    <a:pt x="16412" y="1684"/>
                    <a:pt x="16445" y="1784"/>
                    <a:pt x="16479" y="1851"/>
                  </a:cubicBezTo>
                  <a:lnTo>
                    <a:pt x="17012" y="2852"/>
                  </a:lnTo>
                  <a:cubicBezTo>
                    <a:pt x="17513" y="3752"/>
                    <a:pt x="18180" y="4987"/>
                    <a:pt x="19047" y="6588"/>
                  </a:cubicBezTo>
                  <a:cubicBezTo>
                    <a:pt x="20798" y="9759"/>
                    <a:pt x="23268" y="14238"/>
                    <a:pt x="26231" y="19604"/>
                  </a:cubicBezTo>
                  <a:lnTo>
                    <a:pt x="26231" y="19604"/>
                  </a:lnTo>
                  <a:lnTo>
                    <a:pt x="24418" y="19297"/>
                  </a:lnTo>
                  <a:cubicBezTo>
                    <a:pt x="24117" y="19197"/>
                    <a:pt x="23784" y="19163"/>
                    <a:pt x="23417" y="19163"/>
                  </a:cubicBezTo>
                  <a:lnTo>
                    <a:pt x="22383" y="19097"/>
                  </a:lnTo>
                  <a:cubicBezTo>
                    <a:pt x="22049" y="19063"/>
                    <a:pt x="21682" y="19030"/>
                    <a:pt x="21349" y="19030"/>
                  </a:cubicBezTo>
                  <a:lnTo>
                    <a:pt x="20248" y="19030"/>
                  </a:lnTo>
                  <a:cubicBezTo>
                    <a:pt x="19914" y="19063"/>
                    <a:pt x="19547" y="19063"/>
                    <a:pt x="19180" y="19130"/>
                  </a:cubicBezTo>
                  <a:cubicBezTo>
                    <a:pt x="18814" y="19163"/>
                    <a:pt x="18447" y="19230"/>
                    <a:pt x="18113" y="19297"/>
                  </a:cubicBezTo>
                  <a:lnTo>
                    <a:pt x="17012" y="19530"/>
                  </a:lnTo>
                  <a:lnTo>
                    <a:pt x="15945" y="19931"/>
                  </a:lnTo>
                  <a:cubicBezTo>
                    <a:pt x="15578" y="20064"/>
                    <a:pt x="15211" y="20231"/>
                    <a:pt x="14877" y="20431"/>
                  </a:cubicBezTo>
                  <a:cubicBezTo>
                    <a:pt x="14711" y="20498"/>
                    <a:pt x="14544" y="20598"/>
                    <a:pt x="14377" y="20698"/>
                  </a:cubicBezTo>
                  <a:lnTo>
                    <a:pt x="13877" y="21031"/>
                  </a:lnTo>
                  <a:cubicBezTo>
                    <a:pt x="13576" y="21265"/>
                    <a:pt x="13243" y="21498"/>
                    <a:pt x="12976" y="21765"/>
                  </a:cubicBezTo>
                  <a:cubicBezTo>
                    <a:pt x="12709" y="22032"/>
                    <a:pt x="12442" y="22332"/>
                    <a:pt x="12175" y="22633"/>
                  </a:cubicBezTo>
                  <a:cubicBezTo>
                    <a:pt x="11694" y="23174"/>
                    <a:pt x="11322" y="23823"/>
                    <a:pt x="11058" y="24483"/>
                  </a:cubicBezTo>
                  <a:lnTo>
                    <a:pt x="11058" y="24483"/>
                  </a:lnTo>
                  <a:lnTo>
                    <a:pt x="10708" y="23933"/>
                  </a:lnTo>
                  <a:lnTo>
                    <a:pt x="235" y="5714"/>
                  </a:lnTo>
                  <a:lnTo>
                    <a:pt x="235" y="5714"/>
                  </a:lnTo>
                  <a:cubicBezTo>
                    <a:pt x="1863" y="3864"/>
                    <a:pt x="3852" y="2344"/>
                    <a:pt x="6104" y="1284"/>
                  </a:cubicBezTo>
                  <a:cubicBezTo>
                    <a:pt x="7656" y="554"/>
                    <a:pt x="9348" y="183"/>
                    <a:pt x="11042" y="183"/>
                  </a:cubicBezTo>
                  <a:cubicBezTo>
                    <a:pt x="12444" y="183"/>
                    <a:pt x="13849" y="437"/>
                    <a:pt x="15178" y="950"/>
                  </a:cubicBezTo>
                  <a:cubicBezTo>
                    <a:pt x="15545" y="1084"/>
                    <a:pt x="15845" y="1251"/>
                    <a:pt x="16045" y="1317"/>
                  </a:cubicBezTo>
                  <a:lnTo>
                    <a:pt x="16278" y="1451"/>
                  </a:lnTo>
                  <a:lnTo>
                    <a:pt x="16178" y="1351"/>
                  </a:lnTo>
                  <a:lnTo>
                    <a:pt x="15978" y="1251"/>
                  </a:lnTo>
                  <a:cubicBezTo>
                    <a:pt x="15678" y="1084"/>
                    <a:pt x="15378" y="950"/>
                    <a:pt x="15111" y="817"/>
                  </a:cubicBezTo>
                  <a:cubicBezTo>
                    <a:pt x="13943" y="383"/>
                    <a:pt x="12743" y="116"/>
                    <a:pt x="11508" y="16"/>
                  </a:cubicBezTo>
                  <a:cubicBezTo>
                    <a:pt x="11300" y="6"/>
                    <a:pt x="11093" y="0"/>
                    <a:pt x="108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2212575" y="2116950"/>
              <a:ext cx="632150" cy="669675"/>
            </a:xfrm>
            <a:custGeom>
              <a:avLst/>
              <a:gdLst/>
              <a:ahLst/>
              <a:cxnLst/>
              <a:rect l="l" t="t" r="r" b="b"/>
              <a:pathLst>
                <a:path w="25286" h="26787" extrusionOk="0">
                  <a:moveTo>
                    <a:pt x="14378" y="7840"/>
                  </a:moveTo>
                  <a:lnTo>
                    <a:pt x="14378" y="7841"/>
                  </a:lnTo>
                  <a:lnTo>
                    <a:pt x="14378" y="7841"/>
                  </a:lnTo>
                  <a:cubicBezTo>
                    <a:pt x="14378" y="7841"/>
                    <a:pt x="14378" y="7840"/>
                    <a:pt x="14378" y="7840"/>
                  </a:cubicBezTo>
                  <a:close/>
                  <a:moveTo>
                    <a:pt x="1" y="1"/>
                  </a:moveTo>
                  <a:lnTo>
                    <a:pt x="11709" y="22550"/>
                  </a:lnTo>
                  <a:cubicBezTo>
                    <a:pt x="11709" y="22550"/>
                    <a:pt x="11915" y="22542"/>
                    <a:pt x="12280" y="22542"/>
                  </a:cubicBezTo>
                  <a:cubicBezTo>
                    <a:pt x="14391" y="22542"/>
                    <a:pt x="21815" y="22833"/>
                    <a:pt x="25286" y="26787"/>
                  </a:cubicBezTo>
                  <a:lnTo>
                    <a:pt x="14378" y="7841"/>
                  </a:lnTo>
                  <a:lnTo>
                    <a:pt x="14378" y="7841"/>
                  </a:lnTo>
                  <a:cubicBezTo>
                    <a:pt x="14378" y="7841"/>
                    <a:pt x="14378" y="7841"/>
                    <a:pt x="14378" y="7841"/>
                  </a:cubicBezTo>
                  <a:cubicBezTo>
                    <a:pt x="14364" y="7841"/>
                    <a:pt x="7990" y="1"/>
                    <a:pt x="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2212575" y="2116950"/>
              <a:ext cx="634650" cy="672175"/>
            </a:xfrm>
            <a:custGeom>
              <a:avLst/>
              <a:gdLst/>
              <a:ahLst/>
              <a:cxnLst/>
              <a:rect l="l" t="t" r="r" b="b"/>
              <a:pathLst>
                <a:path w="25386" h="26887" extrusionOk="0">
                  <a:moveTo>
                    <a:pt x="1" y="1"/>
                  </a:moveTo>
                  <a:lnTo>
                    <a:pt x="33" y="64"/>
                  </a:lnTo>
                  <a:lnTo>
                    <a:pt x="33" y="64"/>
                  </a:lnTo>
                  <a:cubicBezTo>
                    <a:pt x="30" y="43"/>
                    <a:pt x="22" y="22"/>
                    <a:pt x="1" y="1"/>
                  </a:cubicBezTo>
                  <a:close/>
                  <a:moveTo>
                    <a:pt x="33" y="64"/>
                  </a:moveTo>
                  <a:cubicBezTo>
                    <a:pt x="34" y="76"/>
                    <a:pt x="34" y="89"/>
                    <a:pt x="34" y="101"/>
                  </a:cubicBezTo>
                  <a:lnTo>
                    <a:pt x="201" y="434"/>
                  </a:lnTo>
                  <a:lnTo>
                    <a:pt x="412" y="824"/>
                  </a:lnTo>
                  <a:lnTo>
                    <a:pt x="412" y="824"/>
                  </a:lnTo>
                  <a:cubicBezTo>
                    <a:pt x="313" y="635"/>
                    <a:pt x="230" y="474"/>
                    <a:pt x="168" y="334"/>
                  </a:cubicBezTo>
                  <a:lnTo>
                    <a:pt x="33" y="64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68" y="168"/>
                  </a:lnTo>
                  <a:lnTo>
                    <a:pt x="1469" y="201"/>
                  </a:lnTo>
                  <a:lnTo>
                    <a:pt x="1802" y="268"/>
                  </a:lnTo>
                  <a:lnTo>
                    <a:pt x="2603" y="368"/>
                  </a:lnTo>
                  <a:cubicBezTo>
                    <a:pt x="2870" y="434"/>
                    <a:pt x="3170" y="501"/>
                    <a:pt x="3470" y="601"/>
                  </a:cubicBezTo>
                  <a:cubicBezTo>
                    <a:pt x="3804" y="668"/>
                    <a:pt x="4137" y="768"/>
                    <a:pt x="4471" y="868"/>
                  </a:cubicBezTo>
                  <a:cubicBezTo>
                    <a:pt x="6139" y="1502"/>
                    <a:pt x="7706" y="2302"/>
                    <a:pt x="9174" y="3337"/>
                  </a:cubicBezTo>
                  <a:cubicBezTo>
                    <a:pt x="11075" y="4671"/>
                    <a:pt x="12810" y="6205"/>
                    <a:pt x="14311" y="7973"/>
                  </a:cubicBezTo>
                  <a:cubicBezTo>
                    <a:pt x="17289" y="13184"/>
                    <a:pt x="20895" y="19464"/>
                    <a:pt x="24794" y="26262"/>
                  </a:cubicBezTo>
                  <a:lnTo>
                    <a:pt x="24794" y="26262"/>
                  </a:lnTo>
                  <a:cubicBezTo>
                    <a:pt x="23939" y="25421"/>
                    <a:pt x="22925" y="24741"/>
                    <a:pt x="21816" y="24285"/>
                  </a:cubicBezTo>
                  <a:cubicBezTo>
                    <a:pt x="20716" y="23784"/>
                    <a:pt x="19582" y="23384"/>
                    <a:pt x="18447" y="23151"/>
                  </a:cubicBezTo>
                  <a:cubicBezTo>
                    <a:pt x="16462" y="22706"/>
                    <a:pt x="14477" y="22472"/>
                    <a:pt x="12469" y="22472"/>
                  </a:cubicBezTo>
                  <a:cubicBezTo>
                    <a:pt x="12243" y="22472"/>
                    <a:pt x="12017" y="22475"/>
                    <a:pt x="11791" y="22481"/>
                  </a:cubicBezTo>
                  <a:lnTo>
                    <a:pt x="11791" y="22481"/>
                  </a:lnTo>
                  <a:lnTo>
                    <a:pt x="3337" y="6339"/>
                  </a:lnTo>
                  <a:lnTo>
                    <a:pt x="868" y="1669"/>
                  </a:lnTo>
                  <a:lnTo>
                    <a:pt x="412" y="824"/>
                  </a:lnTo>
                  <a:lnTo>
                    <a:pt x="412" y="824"/>
                  </a:lnTo>
                  <a:cubicBezTo>
                    <a:pt x="525" y="1042"/>
                    <a:pt x="658" y="1298"/>
                    <a:pt x="801" y="1602"/>
                  </a:cubicBezTo>
                  <a:cubicBezTo>
                    <a:pt x="1335" y="2703"/>
                    <a:pt x="2169" y="4271"/>
                    <a:pt x="3170" y="6272"/>
                  </a:cubicBezTo>
                  <a:cubicBezTo>
                    <a:pt x="5271" y="10275"/>
                    <a:pt x="8173" y="15946"/>
                    <a:pt x="11609" y="22550"/>
                  </a:cubicBezTo>
                  <a:cubicBezTo>
                    <a:pt x="11609" y="22617"/>
                    <a:pt x="11643" y="22617"/>
                    <a:pt x="11676" y="22617"/>
                  </a:cubicBezTo>
                  <a:cubicBezTo>
                    <a:pt x="11926" y="22610"/>
                    <a:pt x="12176" y="22606"/>
                    <a:pt x="12425" y="22606"/>
                  </a:cubicBezTo>
                  <a:cubicBezTo>
                    <a:pt x="14410" y="22606"/>
                    <a:pt x="16392" y="22840"/>
                    <a:pt x="18347" y="23284"/>
                  </a:cubicBezTo>
                  <a:cubicBezTo>
                    <a:pt x="19515" y="23518"/>
                    <a:pt x="20649" y="23885"/>
                    <a:pt x="21716" y="24352"/>
                  </a:cubicBezTo>
                  <a:cubicBezTo>
                    <a:pt x="22817" y="24852"/>
                    <a:pt x="23851" y="25519"/>
                    <a:pt x="24719" y="26353"/>
                  </a:cubicBezTo>
                  <a:lnTo>
                    <a:pt x="25018" y="26652"/>
                  </a:lnTo>
                  <a:lnTo>
                    <a:pt x="25018" y="26652"/>
                  </a:lnTo>
                  <a:cubicBezTo>
                    <a:pt x="25062" y="26730"/>
                    <a:pt x="25107" y="26808"/>
                    <a:pt x="25152" y="26887"/>
                  </a:cubicBezTo>
                  <a:lnTo>
                    <a:pt x="25227" y="26842"/>
                  </a:lnTo>
                  <a:lnTo>
                    <a:pt x="25227" y="26842"/>
                  </a:lnTo>
                  <a:cubicBezTo>
                    <a:pt x="25235" y="26844"/>
                    <a:pt x="25244" y="26845"/>
                    <a:pt x="25252" y="26845"/>
                  </a:cubicBezTo>
                  <a:cubicBezTo>
                    <a:pt x="25277" y="26845"/>
                    <a:pt x="25302" y="26837"/>
                    <a:pt x="25319" y="26820"/>
                  </a:cubicBezTo>
                  <a:cubicBezTo>
                    <a:pt x="25352" y="26787"/>
                    <a:pt x="25386" y="26720"/>
                    <a:pt x="25352" y="26687"/>
                  </a:cubicBezTo>
                  <a:lnTo>
                    <a:pt x="14478" y="7806"/>
                  </a:lnTo>
                  <a:cubicBezTo>
                    <a:pt x="11109" y="3937"/>
                    <a:pt x="7339" y="1635"/>
                    <a:pt x="4537" y="701"/>
                  </a:cubicBezTo>
                  <a:cubicBezTo>
                    <a:pt x="4204" y="601"/>
                    <a:pt x="3870" y="501"/>
                    <a:pt x="3537" y="434"/>
                  </a:cubicBezTo>
                  <a:cubicBezTo>
                    <a:pt x="3270" y="334"/>
                    <a:pt x="2970" y="268"/>
                    <a:pt x="2669" y="201"/>
                  </a:cubicBezTo>
                  <a:lnTo>
                    <a:pt x="1869" y="101"/>
                  </a:lnTo>
                  <a:lnTo>
                    <a:pt x="1535" y="34"/>
                  </a:lnTo>
                  <a:lnTo>
                    <a:pt x="1202" y="34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3084050" y="3718100"/>
              <a:ext cx="90075" cy="88425"/>
            </a:xfrm>
            <a:custGeom>
              <a:avLst/>
              <a:gdLst/>
              <a:ahLst/>
              <a:cxnLst/>
              <a:rect l="l" t="t" r="r" b="b"/>
              <a:pathLst>
                <a:path w="3603" h="3537" extrusionOk="0">
                  <a:moveTo>
                    <a:pt x="1768" y="1"/>
                  </a:moveTo>
                  <a:lnTo>
                    <a:pt x="1501" y="434"/>
                  </a:lnTo>
                  <a:cubicBezTo>
                    <a:pt x="1234" y="901"/>
                    <a:pt x="867" y="1302"/>
                    <a:pt x="434" y="1602"/>
                  </a:cubicBezTo>
                  <a:lnTo>
                    <a:pt x="0" y="1835"/>
                  </a:lnTo>
                  <a:lnTo>
                    <a:pt x="467" y="2035"/>
                  </a:lnTo>
                  <a:cubicBezTo>
                    <a:pt x="934" y="2302"/>
                    <a:pt x="1334" y="2669"/>
                    <a:pt x="1635" y="3136"/>
                  </a:cubicBezTo>
                  <a:lnTo>
                    <a:pt x="1868" y="3537"/>
                  </a:lnTo>
                  <a:lnTo>
                    <a:pt x="2102" y="3136"/>
                  </a:lnTo>
                  <a:cubicBezTo>
                    <a:pt x="2335" y="2669"/>
                    <a:pt x="2702" y="2269"/>
                    <a:pt x="3169" y="1969"/>
                  </a:cubicBezTo>
                  <a:lnTo>
                    <a:pt x="3603" y="1702"/>
                  </a:lnTo>
                  <a:lnTo>
                    <a:pt x="3169" y="1502"/>
                  </a:lnTo>
                  <a:cubicBezTo>
                    <a:pt x="2702" y="1235"/>
                    <a:pt x="2302" y="868"/>
                    <a:pt x="2002" y="434"/>
                  </a:cubicBezTo>
                  <a:lnTo>
                    <a:pt x="1768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2506950" y="1567400"/>
              <a:ext cx="89275" cy="89250"/>
            </a:xfrm>
            <a:custGeom>
              <a:avLst/>
              <a:gdLst/>
              <a:ahLst/>
              <a:cxnLst/>
              <a:rect l="l" t="t" r="r" b="b"/>
              <a:pathLst>
                <a:path w="3571" h="3570" extrusionOk="0">
                  <a:moveTo>
                    <a:pt x="1736" y="0"/>
                  </a:moveTo>
                  <a:lnTo>
                    <a:pt x="1502" y="401"/>
                  </a:lnTo>
                  <a:cubicBezTo>
                    <a:pt x="1235" y="868"/>
                    <a:pt x="868" y="1301"/>
                    <a:pt x="401" y="1602"/>
                  </a:cubicBezTo>
                  <a:lnTo>
                    <a:pt x="1" y="1835"/>
                  </a:lnTo>
                  <a:lnTo>
                    <a:pt x="401" y="2069"/>
                  </a:lnTo>
                  <a:cubicBezTo>
                    <a:pt x="902" y="2302"/>
                    <a:pt x="1302" y="2669"/>
                    <a:pt x="1602" y="3136"/>
                  </a:cubicBezTo>
                  <a:lnTo>
                    <a:pt x="1869" y="3570"/>
                  </a:lnTo>
                  <a:lnTo>
                    <a:pt x="2069" y="3136"/>
                  </a:lnTo>
                  <a:cubicBezTo>
                    <a:pt x="2336" y="2669"/>
                    <a:pt x="2703" y="2269"/>
                    <a:pt x="3170" y="1968"/>
                  </a:cubicBezTo>
                  <a:lnTo>
                    <a:pt x="3570" y="1735"/>
                  </a:lnTo>
                  <a:lnTo>
                    <a:pt x="3170" y="1501"/>
                  </a:lnTo>
                  <a:cubicBezTo>
                    <a:pt x="2670" y="1268"/>
                    <a:pt x="2269" y="868"/>
                    <a:pt x="1969" y="434"/>
                  </a:cubicBezTo>
                  <a:lnTo>
                    <a:pt x="1736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5181375" y="193850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735" y="0"/>
                  </a:moveTo>
                  <a:lnTo>
                    <a:pt x="1501" y="467"/>
                  </a:lnTo>
                  <a:cubicBezTo>
                    <a:pt x="1268" y="934"/>
                    <a:pt x="868" y="1335"/>
                    <a:pt x="434" y="1635"/>
                  </a:cubicBezTo>
                  <a:lnTo>
                    <a:pt x="0" y="1902"/>
                  </a:lnTo>
                  <a:lnTo>
                    <a:pt x="467" y="2102"/>
                  </a:lnTo>
                  <a:cubicBezTo>
                    <a:pt x="934" y="2369"/>
                    <a:pt x="1335" y="2736"/>
                    <a:pt x="1635" y="3169"/>
                  </a:cubicBezTo>
                  <a:lnTo>
                    <a:pt x="1902" y="3603"/>
                  </a:lnTo>
                  <a:lnTo>
                    <a:pt x="2102" y="3169"/>
                  </a:lnTo>
                  <a:cubicBezTo>
                    <a:pt x="2335" y="2702"/>
                    <a:pt x="2702" y="2269"/>
                    <a:pt x="3169" y="1968"/>
                  </a:cubicBezTo>
                  <a:lnTo>
                    <a:pt x="3603" y="1735"/>
                  </a:lnTo>
                  <a:lnTo>
                    <a:pt x="3169" y="1501"/>
                  </a:lnTo>
                  <a:cubicBezTo>
                    <a:pt x="2669" y="1268"/>
                    <a:pt x="2269" y="901"/>
                    <a:pt x="1968" y="434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4866150" y="3854025"/>
              <a:ext cx="89250" cy="88425"/>
            </a:xfrm>
            <a:custGeom>
              <a:avLst/>
              <a:gdLst/>
              <a:ahLst/>
              <a:cxnLst/>
              <a:rect l="l" t="t" r="r" b="b"/>
              <a:pathLst>
                <a:path w="3570" h="3537" extrusionOk="0">
                  <a:moveTo>
                    <a:pt x="1702" y="1"/>
                  </a:moveTo>
                  <a:lnTo>
                    <a:pt x="1535" y="368"/>
                  </a:lnTo>
                  <a:cubicBezTo>
                    <a:pt x="1268" y="868"/>
                    <a:pt x="901" y="1268"/>
                    <a:pt x="434" y="1569"/>
                  </a:cubicBezTo>
                  <a:lnTo>
                    <a:pt x="0" y="1836"/>
                  </a:lnTo>
                  <a:lnTo>
                    <a:pt x="434" y="2036"/>
                  </a:lnTo>
                  <a:cubicBezTo>
                    <a:pt x="901" y="2303"/>
                    <a:pt x="1301" y="2669"/>
                    <a:pt x="1601" y="3103"/>
                  </a:cubicBezTo>
                  <a:lnTo>
                    <a:pt x="1868" y="3537"/>
                  </a:lnTo>
                  <a:lnTo>
                    <a:pt x="2068" y="3103"/>
                  </a:lnTo>
                  <a:cubicBezTo>
                    <a:pt x="2302" y="2636"/>
                    <a:pt x="2702" y="2236"/>
                    <a:pt x="3136" y="1936"/>
                  </a:cubicBezTo>
                  <a:lnTo>
                    <a:pt x="3570" y="1702"/>
                  </a:lnTo>
                  <a:lnTo>
                    <a:pt x="3136" y="1502"/>
                  </a:lnTo>
                  <a:cubicBezTo>
                    <a:pt x="2636" y="1235"/>
                    <a:pt x="2235" y="868"/>
                    <a:pt x="1935" y="401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4967875" y="4255150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34" y="1"/>
                  </a:moveTo>
                  <a:lnTo>
                    <a:pt x="68" y="134"/>
                  </a:lnTo>
                  <a:cubicBezTo>
                    <a:pt x="101" y="268"/>
                    <a:pt x="101" y="401"/>
                    <a:pt x="34" y="534"/>
                  </a:cubicBezTo>
                  <a:lnTo>
                    <a:pt x="1" y="668"/>
                  </a:lnTo>
                  <a:lnTo>
                    <a:pt x="1" y="668"/>
                  </a:lnTo>
                  <a:lnTo>
                    <a:pt x="134" y="634"/>
                  </a:lnTo>
                  <a:cubicBezTo>
                    <a:pt x="190" y="621"/>
                    <a:pt x="245" y="613"/>
                    <a:pt x="300" y="613"/>
                  </a:cubicBezTo>
                  <a:cubicBezTo>
                    <a:pt x="378" y="613"/>
                    <a:pt x="456" y="629"/>
                    <a:pt x="535" y="668"/>
                  </a:cubicBezTo>
                  <a:lnTo>
                    <a:pt x="668" y="701"/>
                  </a:lnTo>
                  <a:lnTo>
                    <a:pt x="635" y="568"/>
                  </a:lnTo>
                  <a:cubicBezTo>
                    <a:pt x="601" y="434"/>
                    <a:pt x="601" y="301"/>
                    <a:pt x="668" y="167"/>
                  </a:cubicBezTo>
                  <a:lnTo>
                    <a:pt x="701" y="34"/>
                  </a:lnTo>
                  <a:lnTo>
                    <a:pt x="701" y="34"/>
                  </a:lnTo>
                  <a:lnTo>
                    <a:pt x="568" y="67"/>
                  </a:lnTo>
                  <a:cubicBezTo>
                    <a:pt x="513" y="81"/>
                    <a:pt x="457" y="89"/>
                    <a:pt x="402" y="89"/>
                  </a:cubicBezTo>
                  <a:cubicBezTo>
                    <a:pt x="324" y="89"/>
                    <a:pt x="246" y="73"/>
                    <a:pt x="168" y="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5150525" y="1535700"/>
              <a:ext cx="17525" cy="17550"/>
            </a:xfrm>
            <a:custGeom>
              <a:avLst/>
              <a:gdLst/>
              <a:ahLst/>
              <a:cxnLst/>
              <a:rect l="l" t="t" r="r" b="b"/>
              <a:pathLst>
                <a:path w="701" h="702" extrusionOk="0">
                  <a:moveTo>
                    <a:pt x="33" y="1"/>
                  </a:moveTo>
                  <a:lnTo>
                    <a:pt x="67" y="101"/>
                  </a:lnTo>
                  <a:cubicBezTo>
                    <a:pt x="100" y="268"/>
                    <a:pt x="100" y="401"/>
                    <a:pt x="33" y="535"/>
                  </a:cubicBezTo>
                  <a:lnTo>
                    <a:pt x="0" y="668"/>
                  </a:lnTo>
                  <a:lnTo>
                    <a:pt x="134" y="601"/>
                  </a:lnTo>
                  <a:cubicBezTo>
                    <a:pt x="267" y="601"/>
                    <a:pt x="400" y="601"/>
                    <a:pt x="534" y="668"/>
                  </a:cubicBezTo>
                  <a:lnTo>
                    <a:pt x="667" y="701"/>
                  </a:lnTo>
                  <a:lnTo>
                    <a:pt x="634" y="568"/>
                  </a:lnTo>
                  <a:cubicBezTo>
                    <a:pt x="601" y="434"/>
                    <a:pt x="601" y="301"/>
                    <a:pt x="667" y="168"/>
                  </a:cubicBezTo>
                  <a:lnTo>
                    <a:pt x="701" y="34"/>
                  </a:lnTo>
                  <a:lnTo>
                    <a:pt x="567" y="68"/>
                  </a:lnTo>
                  <a:cubicBezTo>
                    <a:pt x="512" y="81"/>
                    <a:pt x="457" y="89"/>
                    <a:pt x="401" y="89"/>
                  </a:cubicBezTo>
                  <a:cubicBezTo>
                    <a:pt x="323" y="89"/>
                    <a:pt x="245" y="73"/>
                    <a:pt x="167" y="34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666250" y="1287200"/>
              <a:ext cx="17525" cy="19200"/>
            </a:xfrm>
            <a:custGeom>
              <a:avLst/>
              <a:gdLst/>
              <a:ahLst/>
              <a:cxnLst/>
              <a:rect l="l" t="t" r="r" b="b"/>
              <a:pathLst>
                <a:path w="701" h="768" extrusionOk="0">
                  <a:moveTo>
                    <a:pt x="34" y="0"/>
                  </a:moveTo>
                  <a:lnTo>
                    <a:pt x="67" y="134"/>
                  </a:lnTo>
                  <a:cubicBezTo>
                    <a:pt x="100" y="267"/>
                    <a:pt x="100" y="401"/>
                    <a:pt x="34" y="534"/>
                  </a:cubicBezTo>
                  <a:lnTo>
                    <a:pt x="0" y="668"/>
                  </a:lnTo>
                  <a:lnTo>
                    <a:pt x="134" y="668"/>
                  </a:lnTo>
                  <a:cubicBezTo>
                    <a:pt x="173" y="658"/>
                    <a:pt x="212" y="654"/>
                    <a:pt x="251" y="654"/>
                  </a:cubicBezTo>
                  <a:cubicBezTo>
                    <a:pt x="345" y="654"/>
                    <a:pt x="440" y="677"/>
                    <a:pt x="534" y="701"/>
                  </a:cubicBezTo>
                  <a:lnTo>
                    <a:pt x="667" y="768"/>
                  </a:lnTo>
                  <a:lnTo>
                    <a:pt x="634" y="634"/>
                  </a:lnTo>
                  <a:cubicBezTo>
                    <a:pt x="601" y="501"/>
                    <a:pt x="601" y="334"/>
                    <a:pt x="667" y="201"/>
                  </a:cubicBezTo>
                  <a:lnTo>
                    <a:pt x="701" y="100"/>
                  </a:lnTo>
                  <a:lnTo>
                    <a:pt x="567" y="100"/>
                  </a:lnTo>
                  <a:cubicBezTo>
                    <a:pt x="434" y="100"/>
                    <a:pt x="300" y="100"/>
                    <a:pt x="167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2972300" y="3405375"/>
              <a:ext cx="18375" cy="19200"/>
            </a:xfrm>
            <a:custGeom>
              <a:avLst/>
              <a:gdLst/>
              <a:ahLst/>
              <a:cxnLst/>
              <a:rect l="l" t="t" r="r" b="b"/>
              <a:pathLst>
                <a:path w="735" h="768" extrusionOk="0">
                  <a:moveTo>
                    <a:pt x="67" y="1"/>
                  </a:moveTo>
                  <a:lnTo>
                    <a:pt x="100" y="167"/>
                  </a:lnTo>
                  <a:cubicBezTo>
                    <a:pt x="134" y="301"/>
                    <a:pt x="100" y="468"/>
                    <a:pt x="67" y="601"/>
                  </a:cubicBezTo>
                  <a:lnTo>
                    <a:pt x="0" y="701"/>
                  </a:lnTo>
                  <a:lnTo>
                    <a:pt x="0" y="701"/>
                  </a:lnTo>
                  <a:lnTo>
                    <a:pt x="134" y="668"/>
                  </a:lnTo>
                  <a:cubicBezTo>
                    <a:pt x="173" y="658"/>
                    <a:pt x="215" y="654"/>
                    <a:pt x="258" y="654"/>
                  </a:cubicBezTo>
                  <a:cubicBezTo>
                    <a:pt x="362" y="654"/>
                    <a:pt x="473" y="678"/>
                    <a:pt x="567" y="701"/>
                  </a:cubicBezTo>
                  <a:lnTo>
                    <a:pt x="667" y="768"/>
                  </a:lnTo>
                  <a:lnTo>
                    <a:pt x="634" y="634"/>
                  </a:lnTo>
                  <a:cubicBezTo>
                    <a:pt x="601" y="501"/>
                    <a:pt x="634" y="334"/>
                    <a:pt x="667" y="201"/>
                  </a:cubicBezTo>
                  <a:lnTo>
                    <a:pt x="734" y="101"/>
                  </a:lnTo>
                  <a:lnTo>
                    <a:pt x="601" y="101"/>
                  </a:lnTo>
                  <a:cubicBezTo>
                    <a:pt x="467" y="101"/>
                    <a:pt x="300" y="101"/>
                    <a:pt x="167" y="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2681250" y="4226800"/>
              <a:ext cx="622150" cy="671350"/>
            </a:xfrm>
            <a:custGeom>
              <a:avLst/>
              <a:gdLst/>
              <a:ahLst/>
              <a:cxnLst/>
              <a:rect l="l" t="t" r="r" b="b"/>
              <a:pathLst>
                <a:path w="24886" h="26854" extrusionOk="0">
                  <a:moveTo>
                    <a:pt x="1" y="634"/>
                  </a:moveTo>
                  <a:cubicBezTo>
                    <a:pt x="1" y="651"/>
                    <a:pt x="9" y="659"/>
                    <a:pt x="17" y="668"/>
                  </a:cubicBezTo>
                  <a:lnTo>
                    <a:pt x="1" y="634"/>
                  </a:lnTo>
                  <a:close/>
                  <a:moveTo>
                    <a:pt x="17" y="668"/>
                  </a:moveTo>
                  <a:lnTo>
                    <a:pt x="34" y="701"/>
                  </a:lnTo>
                  <a:cubicBezTo>
                    <a:pt x="34" y="684"/>
                    <a:pt x="26" y="676"/>
                    <a:pt x="17" y="668"/>
                  </a:cubicBezTo>
                  <a:close/>
                  <a:moveTo>
                    <a:pt x="34" y="701"/>
                  </a:moveTo>
                  <a:lnTo>
                    <a:pt x="67" y="834"/>
                  </a:lnTo>
                  <a:cubicBezTo>
                    <a:pt x="59" y="793"/>
                    <a:pt x="51" y="751"/>
                    <a:pt x="34" y="701"/>
                  </a:cubicBezTo>
                  <a:close/>
                  <a:moveTo>
                    <a:pt x="67" y="834"/>
                  </a:moveTo>
                  <a:lnTo>
                    <a:pt x="67" y="834"/>
                  </a:lnTo>
                  <a:cubicBezTo>
                    <a:pt x="76" y="876"/>
                    <a:pt x="84" y="918"/>
                    <a:pt x="101" y="968"/>
                  </a:cubicBezTo>
                  <a:lnTo>
                    <a:pt x="67" y="834"/>
                  </a:lnTo>
                  <a:close/>
                  <a:moveTo>
                    <a:pt x="24885" y="1"/>
                  </a:moveTo>
                  <a:lnTo>
                    <a:pt x="24518" y="334"/>
                  </a:lnTo>
                  <a:lnTo>
                    <a:pt x="23117" y="1602"/>
                  </a:lnTo>
                  <a:lnTo>
                    <a:pt x="18080" y="6405"/>
                  </a:lnTo>
                  <a:lnTo>
                    <a:pt x="18080" y="6438"/>
                  </a:lnTo>
                  <a:cubicBezTo>
                    <a:pt x="18345" y="11640"/>
                    <a:pt x="18610" y="18683"/>
                    <a:pt x="18941" y="26523"/>
                  </a:cubicBezTo>
                  <a:lnTo>
                    <a:pt x="18941" y="26523"/>
                  </a:lnTo>
                  <a:lnTo>
                    <a:pt x="17280" y="25385"/>
                  </a:lnTo>
                  <a:lnTo>
                    <a:pt x="5867" y="17799"/>
                  </a:lnTo>
                  <a:lnTo>
                    <a:pt x="5867" y="17799"/>
                  </a:lnTo>
                  <a:cubicBezTo>
                    <a:pt x="4167" y="12702"/>
                    <a:pt x="2702" y="8437"/>
                    <a:pt x="1668" y="5371"/>
                  </a:cubicBezTo>
                  <a:lnTo>
                    <a:pt x="434" y="1869"/>
                  </a:lnTo>
                  <a:cubicBezTo>
                    <a:pt x="267" y="1502"/>
                    <a:pt x="201" y="1168"/>
                    <a:pt x="101" y="968"/>
                  </a:cubicBezTo>
                  <a:lnTo>
                    <a:pt x="101" y="968"/>
                  </a:lnTo>
                  <a:lnTo>
                    <a:pt x="401" y="1869"/>
                  </a:lnTo>
                  <a:cubicBezTo>
                    <a:pt x="701" y="2702"/>
                    <a:pt x="1068" y="3937"/>
                    <a:pt x="1568" y="5438"/>
                  </a:cubicBezTo>
                  <a:cubicBezTo>
                    <a:pt x="2569" y="8473"/>
                    <a:pt x="4037" y="12776"/>
                    <a:pt x="5738" y="17847"/>
                  </a:cubicBezTo>
                  <a:lnTo>
                    <a:pt x="5738" y="17880"/>
                  </a:lnTo>
                  <a:lnTo>
                    <a:pt x="5771" y="17880"/>
                  </a:lnTo>
                  <a:lnTo>
                    <a:pt x="17213" y="25552"/>
                  </a:lnTo>
                  <a:lnTo>
                    <a:pt x="19014" y="26786"/>
                  </a:lnTo>
                  <a:lnTo>
                    <a:pt x="19181" y="26853"/>
                  </a:lnTo>
                  <a:lnTo>
                    <a:pt x="19181" y="26686"/>
                  </a:lnTo>
                  <a:cubicBezTo>
                    <a:pt x="18781" y="18797"/>
                    <a:pt x="18448" y="11705"/>
                    <a:pt x="18215" y="6504"/>
                  </a:cubicBezTo>
                  <a:lnTo>
                    <a:pt x="18215" y="6504"/>
                  </a:lnTo>
                  <a:lnTo>
                    <a:pt x="23217" y="1668"/>
                  </a:lnTo>
                  <a:lnTo>
                    <a:pt x="24551" y="334"/>
                  </a:lnTo>
                  <a:lnTo>
                    <a:pt x="24885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3112400" y="4834725"/>
              <a:ext cx="83400" cy="82600"/>
            </a:xfrm>
            <a:custGeom>
              <a:avLst/>
              <a:gdLst/>
              <a:ahLst/>
              <a:cxnLst/>
              <a:rect l="l" t="t" r="r" b="b"/>
              <a:pathLst>
                <a:path w="3336" h="3304" extrusionOk="0">
                  <a:moveTo>
                    <a:pt x="2402" y="1"/>
                  </a:moveTo>
                  <a:lnTo>
                    <a:pt x="1468" y="668"/>
                  </a:lnTo>
                  <a:lnTo>
                    <a:pt x="367" y="301"/>
                  </a:lnTo>
                  <a:lnTo>
                    <a:pt x="367" y="301"/>
                  </a:lnTo>
                  <a:lnTo>
                    <a:pt x="701" y="1402"/>
                  </a:lnTo>
                  <a:lnTo>
                    <a:pt x="0" y="2336"/>
                  </a:lnTo>
                  <a:lnTo>
                    <a:pt x="1168" y="2336"/>
                  </a:lnTo>
                  <a:lnTo>
                    <a:pt x="1835" y="3303"/>
                  </a:lnTo>
                  <a:lnTo>
                    <a:pt x="2202" y="2203"/>
                  </a:lnTo>
                  <a:lnTo>
                    <a:pt x="3336" y="1869"/>
                  </a:lnTo>
                  <a:lnTo>
                    <a:pt x="2369" y="1168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2791325" y="4633750"/>
              <a:ext cx="54225" cy="55075"/>
            </a:xfrm>
            <a:custGeom>
              <a:avLst/>
              <a:gdLst/>
              <a:ahLst/>
              <a:cxnLst/>
              <a:rect l="l" t="t" r="r" b="b"/>
              <a:pathLst>
                <a:path w="2169" h="2203" extrusionOk="0">
                  <a:moveTo>
                    <a:pt x="1502" y="1"/>
                  </a:moveTo>
                  <a:lnTo>
                    <a:pt x="868" y="501"/>
                  </a:lnTo>
                  <a:lnTo>
                    <a:pt x="168" y="268"/>
                  </a:lnTo>
                  <a:lnTo>
                    <a:pt x="401" y="1002"/>
                  </a:lnTo>
                  <a:lnTo>
                    <a:pt x="1" y="1602"/>
                  </a:lnTo>
                  <a:lnTo>
                    <a:pt x="768" y="1569"/>
                  </a:lnTo>
                  <a:lnTo>
                    <a:pt x="1235" y="2202"/>
                  </a:lnTo>
                  <a:lnTo>
                    <a:pt x="1402" y="1435"/>
                  </a:lnTo>
                  <a:lnTo>
                    <a:pt x="2169" y="1202"/>
                  </a:lnTo>
                  <a:lnTo>
                    <a:pt x="1502" y="768"/>
                  </a:lnTo>
                  <a:lnTo>
                    <a:pt x="1502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651225" y="4206775"/>
              <a:ext cx="66750" cy="66750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135" y="1"/>
                  </a:moveTo>
                  <a:lnTo>
                    <a:pt x="935" y="935"/>
                  </a:lnTo>
                  <a:lnTo>
                    <a:pt x="1" y="1269"/>
                  </a:lnTo>
                  <a:lnTo>
                    <a:pt x="801" y="1769"/>
                  </a:lnTo>
                  <a:lnTo>
                    <a:pt x="835" y="2670"/>
                  </a:lnTo>
                  <a:lnTo>
                    <a:pt x="1602" y="2102"/>
                  </a:lnTo>
                  <a:lnTo>
                    <a:pt x="2469" y="2336"/>
                  </a:lnTo>
                  <a:lnTo>
                    <a:pt x="2469" y="2336"/>
                  </a:lnTo>
                  <a:lnTo>
                    <a:pt x="2136" y="1469"/>
                  </a:lnTo>
                  <a:lnTo>
                    <a:pt x="2669" y="735"/>
                  </a:lnTo>
                  <a:lnTo>
                    <a:pt x="1735" y="768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3263325" y="4188450"/>
              <a:ext cx="65925" cy="66725"/>
            </a:xfrm>
            <a:custGeom>
              <a:avLst/>
              <a:gdLst/>
              <a:ahLst/>
              <a:cxnLst/>
              <a:rect l="l" t="t" r="r" b="b"/>
              <a:pathLst>
                <a:path w="2637" h="2669" extrusionOk="0">
                  <a:moveTo>
                    <a:pt x="1135" y="0"/>
                  </a:moveTo>
                  <a:lnTo>
                    <a:pt x="935" y="901"/>
                  </a:lnTo>
                  <a:lnTo>
                    <a:pt x="1" y="1234"/>
                  </a:lnTo>
                  <a:lnTo>
                    <a:pt x="801" y="1735"/>
                  </a:lnTo>
                  <a:lnTo>
                    <a:pt x="835" y="2669"/>
                  </a:lnTo>
                  <a:lnTo>
                    <a:pt x="1535" y="2068"/>
                  </a:lnTo>
                  <a:lnTo>
                    <a:pt x="2469" y="2335"/>
                  </a:lnTo>
                  <a:lnTo>
                    <a:pt x="2136" y="1468"/>
                  </a:lnTo>
                  <a:lnTo>
                    <a:pt x="2636" y="701"/>
                  </a:lnTo>
                  <a:lnTo>
                    <a:pt x="1702" y="73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3113225" y="4367725"/>
              <a:ext cx="41725" cy="42575"/>
            </a:xfrm>
            <a:custGeom>
              <a:avLst/>
              <a:gdLst/>
              <a:ahLst/>
              <a:cxnLst/>
              <a:rect l="l" t="t" r="r" b="b"/>
              <a:pathLst>
                <a:path w="1669" h="1703" extrusionOk="0">
                  <a:moveTo>
                    <a:pt x="701" y="1"/>
                  </a:moveTo>
                  <a:lnTo>
                    <a:pt x="601" y="568"/>
                  </a:lnTo>
                  <a:lnTo>
                    <a:pt x="1" y="801"/>
                  </a:lnTo>
                  <a:lnTo>
                    <a:pt x="501" y="1068"/>
                  </a:lnTo>
                  <a:lnTo>
                    <a:pt x="534" y="1702"/>
                  </a:lnTo>
                  <a:lnTo>
                    <a:pt x="1001" y="1335"/>
                  </a:lnTo>
                  <a:lnTo>
                    <a:pt x="1535" y="1502"/>
                  </a:lnTo>
                  <a:lnTo>
                    <a:pt x="1335" y="902"/>
                  </a:lnTo>
                  <a:lnTo>
                    <a:pt x="1668" y="401"/>
                  </a:lnTo>
                  <a:lnTo>
                    <a:pt x="1101" y="46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2371875" y="3163550"/>
              <a:ext cx="415300" cy="415300"/>
            </a:xfrm>
            <a:custGeom>
              <a:avLst/>
              <a:gdLst/>
              <a:ahLst/>
              <a:cxnLst/>
              <a:rect l="l" t="t" r="r" b="b"/>
              <a:pathLst>
                <a:path w="16612" h="16612" extrusionOk="0">
                  <a:moveTo>
                    <a:pt x="8306" y="0"/>
                  </a:moveTo>
                  <a:cubicBezTo>
                    <a:pt x="3736" y="0"/>
                    <a:pt x="0" y="3703"/>
                    <a:pt x="0" y="8306"/>
                  </a:cubicBezTo>
                  <a:cubicBezTo>
                    <a:pt x="0" y="12876"/>
                    <a:pt x="3736" y="16612"/>
                    <a:pt x="8306" y="16612"/>
                  </a:cubicBezTo>
                  <a:cubicBezTo>
                    <a:pt x="12876" y="16612"/>
                    <a:pt x="16612" y="12876"/>
                    <a:pt x="16612" y="8306"/>
                  </a:cubicBezTo>
                  <a:cubicBezTo>
                    <a:pt x="16612" y="3703"/>
                    <a:pt x="12876" y="0"/>
                    <a:pt x="8306" y="0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2473600" y="3402050"/>
              <a:ext cx="79250" cy="68050"/>
            </a:xfrm>
            <a:custGeom>
              <a:avLst/>
              <a:gdLst/>
              <a:ahLst/>
              <a:cxnLst/>
              <a:rect l="l" t="t" r="r" b="b"/>
              <a:pathLst>
                <a:path w="3170" h="2722" extrusionOk="0">
                  <a:moveTo>
                    <a:pt x="1769" y="0"/>
                  </a:moveTo>
                  <a:cubicBezTo>
                    <a:pt x="568" y="34"/>
                    <a:pt x="1" y="1501"/>
                    <a:pt x="868" y="2335"/>
                  </a:cubicBezTo>
                  <a:cubicBezTo>
                    <a:pt x="1145" y="2601"/>
                    <a:pt x="1479" y="2721"/>
                    <a:pt x="1806" y="2721"/>
                  </a:cubicBezTo>
                  <a:cubicBezTo>
                    <a:pt x="2505" y="2721"/>
                    <a:pt x="3170" y="2175"/>
                    <a:pt x="3170" y="1335"/>
                  </a:cubicBezTo>
                  <a:cubicBezTo>
                    <a:pt x="3136" y="601"/>
                    <a:pt x="2536" y="0"/>
                    <a:pt x="1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2457750" y="3318650"/>
              <a:ext cx="46725" cy="40000"/>
            </a:xfrm>
            <a:custGeom>
              <a:avLst/>
              <a:gdLst/>
              <a:ahLst/>
              <a:cxnLst/>
              <a:rect l="l" t="t" r="r" b="b"/>
              <a:pathLst>
                <a:path w="1869" h="1600" extrusionOk="0">
                  <a:moveTo>
                    <a:pt x="1068" y="1"/>
                  </a:moveTo>
                  <a:cubicBezTo>
                    <a:pt x="368" y="1"/>
                    <a:pt x="1" y="868"/>
                    <a:pt x="501" y="1368"/>
                  </a:cubicBezTo>
                  <a:cubicBezTo>
                    <a:pt x="661" y="1528"/>
                    <a:pt x="859" y="1600"/>
                    <a:pt x="1054" y="1600"/>
                  </a:cubicBezTo>
                  <a:cubicBezTo>
                    <a:pt x="1468" y="1600"/>
                    <a:pt x="1869" y="1277"/>
                    <a:pt x="1869" y="801"/>
                  </a:cubicBezTo>
                  <a:cubicBezTo>
                    <a:pt x="1869" y="367"/>
                    <a:pt x="1502" y="1"/>
                    <a:pt x="1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199250" y="3095600"/>
              <a:ext cx="768900" cy="546275"/>
            </a:xfrm>
            <a:custGeom>
              <a:avLst/>
              <a:gdLst/>
              <a:ahLst/>
              <a:cxnLst/>
              <a:rect l="l" t="t" r="r" b="b"/>
              <a:pathLst>
                <a:path w="30756" h="21851" extrusionOk="0">
                  <a:moveTo>
                    <a:pt x="28006" y="1"/>
                  </a:moveTo>
                  <a:cubicBezTo>
                    <a:pt x="25222" y="1"/>
                    <a:pt x="19181" y="3719"/>
                    <a:pt x="19181" y="3719"/>
                  </a:cubicBezTo>
                  <a:lnTo>
                    <a:pt x="20181" y="4353"/>
                  </a:lnTo>
                  <a:cubicBezTo>
                    <a:pt x="20181" y="4353"/>
                    <a:pt x="23699" y="2102"/>
                    <a:pt x="25759" y="2102"/>
                  </a:cubicBezTo>
                  <a:cubicBezTo>
                    <a:pt x="26156" y="2102"/>
                    <a:pt x="26499" y="2185"/>
                    <a:pt x="26753" y="2385"/>
                  </a:cubicBezTo>
                  <a:cubicBezTo>
                    <a:pt x="28354" y="3652"/>
                    <a:pt x="23851" y="8489"/>
                    <a:pt x="17479" y="13159"/>
                  </a:cubicBezTo>
                  <a:cubicBezTo>
                    <a:pt x="12031" y="17132"/>
                    <a:pt x="6800" y="20042"/>
                    <a:pt x="4764" y="20042"/>
                  </a:cubicBezTo>
                  <a:cubicBezTo>
                    <a:pt x="4406" y="20042"/>
                    <a:pt x="4147" y="19953"/>
                    <a:pt x="4003" y="19764"/>
                  </a:cubicBezTo>
                  <a:cubicBezTo>
                    <a:pt x="3036" y="18529"/>
                    <a:pt x="7539" y="14260"/>
                    <a:pt x="7539" y="14260"/>
                  </a:cubicBezTo>
                  <a:lnTo>
                    <a:pt x="7139" y="13059"/>
                  </a:lnTo>
                  <a:lnTo>
                    <a:pt x="7139" y="13059"/>
                  </a:lnTo>
                  <a:cubicBezTo>
                    <a:pt x="7172" y="13226"/>
                    <a:pt x="0" y="20064"/>
                    <a:pt x="1868" y="21532"/>
                  </a:cubicBezTo>
                  <a:cubicBezTo>
                    <a:pt x="2144" y="21748"/>
                    <a:pt x="2548" y="21851"/>
                    <a:pt x="3058" y="21851"/>
                  </a:cubicBezTo>
                  <a:cubicBezTo>
                    <a:pt x="5999" y="21851"/>
                    <a:pt x="12451" y="18441"/>
                    <a:pt x="18080" y="13893"/>
                  </a:cubicBezTo>
                  <a:cubicBezTo>
                    <a:pt x="24718" y="8556"/>
                    <a:pt x="30755" y="2051"/>
                    <a:pt x="29088" y="350"/>
                  </a:cubicBezTo>
                  <a:cubicBezTo>
                    <a:pt x="28848" y="105"/>
                    <a:pt x="28473" y="1"/>
                    <a:pt x="28006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199250" y="3095600"/>
              <a:ext cx="768900" cy="546275"/>
            </a:xfrm>
            <a:custGeom>
              <a:avLst/>
              <a:gdLst/>
              <a:ahLst/>
              <a:cxnLst/>
              <a:rect l="l" t="t" r="r" b="b"/>
              <a:pathLst>
                <a:path w="30756" h="21851" extrusionOk="0">
                  <a:moveTo>
                    <a:pt x="28006" y="1"/>
                  </a:moveTo>
                  <a:cubicBezTo>
                    <a:pt x="25222" y="1"/>
                    <a:pt x="19181" y="3719"/>
                    <a:pt x="19181" y="3719"/>
                  </a:cubicBezTo>
                  <a:lnTo>
                    <a:pt x="20181" y="4353"/>
                  </a:lnTo>
                  <a:cubicBezTo>
                    <a:pt x="20181" y="4353"/>
                    <a:pt x="23699" y="2102"/>
                    <a:pt x="25759" y="2102"/>
                  </a:cubicBezTo>
                  <a:cubicBezTo>
                    <a:pt x="26156" y="2102"/>
                    <a:pt x="26499" y="2185"/>
                    <a:pt x="26753" y="2385"/>
                  </a:cubicBezTo>
                  <a:cubicBezTo>
                    <a:pt x="28354" y="3652"/>
                    <a:pt x="23851" y="8489"/>
                    <a:pt x="17479" y="13159"/>
                  </a:cubicBezTo>
                  <a:cubicBezTo>
                    <a:pt x="12031" y="17132"/>
                    <a:pt x="6800" y="20042"/>
                    <a:pt x="4764" y="20042"/>
                  </a:cubicBezTo>
                  <a:cubicBezTo>
                    <a:pt x="4406" y="20042"/>
                    <a:pt x="4147" y="19953"/>
                    <a:pt x="4003" y="19764"/>
                  </a:cubicBezTo>
                  <a:cubicBezTo>
                    <a:pt x="3036" y="18529"/>
                    <a:pt x="7539" y="14260"/>
                    <a:pt x="7539" y="14260"/>
                  </a:cubicBezTo>
                  <a:lnTo>
                    <a:pt x="7139" y="13059"/>
                  </a:lnTo>
                  <a:lnTo>
                    <a:pt x="7139" y="13059"/>
                  </a:lnTo>
                  <a:cubicBezTo>
                    <a:pt x="7172" y="13226"/>
                    <a:pt x="0" y="20064"/>
                    <a:pt x="1868" y="21532"/>
                  </a:cubicBezTo>
                  <a:cubicBezTo>
                    <a:pt x="2144" y="21748"/>
                    <a:pt x="2548" y="21851"/>
                    <a:pt x="3058" y="21851"/>
                  </a:cubicBezTo>
                  <a:cubicBezTo>
                    <a:pt x="5999" y="21851"/>
                    <a:pt x="12451" y="18441"/>
                    <a:pt x="18080" y="13893"/>
                  </a:cubicBezTo>
                  <a:cubicBezTo>
                    <a:pt x="24718" y="8556"/>
                    <a:pt x="30755" y="2051"/>
                    <a:pt x="29088" y="350"/>
                  </a:cubicBezTo>
                  <a:cubicBezTo>
                    <a:pt x="28848" y="105"/>
                    <a:pt x="28473" y="1"/>
                    <a:pt x="28006" y="1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382700" y="3224875"/>
              <a:ext cx="84250" cy="288275"/>
            </a:xfrm>
            <a:custGeom>
              <a:avLst/>
              <a:gdLst/>
              <a:ahLst/>
              <a:cxnLst/>
              <a:rect l="l" t="t" r="r" b="b"/>
              <a:pathLst>
                <a:path w="3370" h="11531" extrusionOk="0">
                  <a:moveTo>
                    <a:pt x="3266" y="1"/>
                  </a:moveTo>
                  <a:cubicBezTo>
                    <a:pt x="3103" y="1"/>
                    <a:pt x="2490" y="415"/>
                    <a:pt x="1769" y="1316"/>
                  </a:cubicBezTo>
                  <a:cubicBezTo>
                    <a:pt x="1335" y="1850"/>
                    <a:pt x="968" y="2484"/>
                    <a:pt x="701" y="3151"/>
                  </a:cubicBezTo>
                  <a:cubicBezTo>
                    <a:pt x="34" y="4819"/>
                    <a:pt x="1" y="6654"/>
                    <a:pt x="601" y="8355"/>
                  </a:cubicBezTo>
                  <a:cubicBezTo>
                    <a:pt x="868" y="9022"/>
                    <a:pt x="1202" y="9656"/>
                    <a:pt x="1602" y="10223"/>
                  </a:cubicBezTo>
                  <a:cubicBezTo>
                    <a:pt x="2315" y="11122"/>
                    <a:pt x="2941" y="11531"/>
                    <a:pt x="3053" y="11531"/>
                  </a:cubicBezTo>
                  <a:cubicBezTo>
                    <a:pt x="3062" y="11531"/>
                    <a:pt x="3067" y="11529"/>
                    <a:pt x="3070" y="11524"/>
                  </a:cubicBezTo>
                  <a:cubicBezTo>
                    <a:pt x="3136" y="11424"/>
                    <a:pt x="2569" y="10923"/>
                    <a:pt x="2002" y="9923"/>
                  </a:cubicBezTo>
                  <a:cubicBezTo>
                    <a:pt x="368" y="7354"/>
                    <a:pt x="434" y="4052"/>
                    <a:pt x="2169" y="1517"/>
                  </a:cubicBezTo>
                  <a:cubicBezTo>
                    <a:pt x="2803" y="549"/>
                    <a:pt x="3370" y="82"/>
                    <a:pt x="3303" y="16"/>
                  </a:cubicBezTo>
                  <a:cubicBezTo>
                    <a:pt x="3296" y="6"/>
                    <a:pt x="3284" y="1"/>
                    <a:pt x="3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4698525" y="1252175"/>
              <a:ext cx="344450" cy="343600"/>
            </a:xfrm>
            <a:custGeom>
              <a:avLst/>
              <a:gdLst/>
              <a:ahLst/>
              <a:cxnLst/>
              <a:rect l="l" t="t" r="r" b="b"/>
              <a:pathLst>
                <a:path w="13778" h="13744" extrusionOk="0">
                  <a:moveTo>
                    <a:pt x="6872" y="0"/>
                  </a:moveTo>
                  <a:cubicBezTo>
                    <a:pt x="3103" y="0"/>
                    <a:pt x="1" y="3069"/>
                    <a:pt x="1" y="6872"/>
                  </a:cubicBezTo>
                  <a:cubicBezTo>
                    <a:pt x="1" y="10675"/>
                    <a:pt x="3103" y="13744"/>
                    <a:pt x="6872" y="13744"/>
                  </a:cubicBezTo>
                  <a:cubicBezTo>
                    <a:pt x="10675" y="13744"/>
                    <a:pt x="13777" y="10675"/>
                    <a:pt x="13777" y="6872"/>
                  </a:cubicBezTo>
                  <a:cubicBezTo>
                    <a:pt x="13777" y="3069"/>
                    <a:pt x="10675" y="0"/>
                    <a:pt x="6872" y="0"/>
                  </a:cubicBezTo>
                  <a:close/>
                </a:path>
              </a:pathLst>
            </a:custGeom>
            <a:solidFill>
              <a:srgbClr val="ACD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4926200" y="1331325"/>
              <a:ext cx="64225" cy="55125"/>
            </a:xfrm>
            <a:custGeom>
              <a:avLst/>
              <a:gdLst/>
              <a:ahLst/>
              <a:cxnLst/>
              <a:rect l="l" t="t" r="r" b="b"/>
              <a:pathLst>
                <a:path w="2569" h="2205" extrusionOk="0">
                  <a:moveTo>
                    <a:pt x="1102" y="1"/>
                  </a:moveTo>
                  <a:cubicBezTo>
                    <a:pt x="537" y="1"/>
                    <a:pt x="0" y="424"/>
                    <a:pt x="0" y="1071"/>
                  </a:cubicBezTo>
                  <a:cubicBezTo>
                    <a:pt x="0" y="1671"/>
                    <a:pt x="467" y="2172"/>
                    <a:pt x="1067" y="2205"/>
                  </a:cubicBezTo>
                  <a:cubicBezTo>
                    <a:pt x="2068" y="2205"/>
                    <a:pt x="2569" y="1037"/>
                    <a:pt x="1901" y="337"/>
                  </a:cubicBezTo>
                  <a:cubicBezTo>
                    <a:pt x="1669" y="105"/>
                    <a:pt x="1382" y="1"/>
                    <a:pt x="1102" y="1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4982050" y="1408325"/>
              <a:ext cx="38400" cy="32350"/>
            </a:xfrm>
            <a:custGeom>
              <a:avLst/>
              <a:gdLst/>
              <a:ahLst/>
              <a:cxnLst/>
              <a:rect l="l" t="t" r="r" b="b"/>
              <a:pathLst>
                <a:path w="1536" h="1294" extrusionOk="0">
                  <a:moveTo>
                    <a:pt x="676" y="1"/>
                  </a:moveTo>
                  <a:cubicBezTo>
                    <a:pt x="345" y="1"/>
                    <a:pt x="23" y="246"/>
                    <a:pt x="1" y="626"/>
                  </a:cubicBezTo>
                  <a:cubicBezTo>
                    <a:pt x="34" y="960"/>
                    <a:pt x="301" y="1260"/>
                    <a:pt x="635" y="1293"/>
                  </a:cubicBezTo>
                  <a:cubicBezTo>
                    <a:pt x="1202" y="1293"/>
                    <a:pt x="1535" y="626"/>
                    <a:pt x="1135" y="192"/>
                  </a:cubicBezTo>
                  <a:cubicBezTo>
                    <a:pt x="1003" y="60"/>
                    <a:pt x="838" y="1"/>
                    <a:pt x="676" y="1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4953700" y="1474000"/>
              <a:ext cx="13375" cy="12125"/>
            </a:xfrm>
            <a:custGeom>
              <a:avLst/>
              <a:gdLst/>
              <a:ahLst/>
              <a:cxnLst/>
              <a:rect l="l" t="t" r="r" b="b"/>
              <a:pathLst>
                <a:path w="535" h="485" extrusionOk="0">
                  <a:moveTo>
                    <a:pt x="268" y="0"/>
                  </a:moveTo>
                  <a:cubicBezTo>
                    <a:pt x="134" y="0"/>
                    <a:pt x="1" y="100"/>
                    <a:pt x="34" y="234"/>
                  </a:cubicBezTo>
                  <a:cubicBezTo>
                    <a:pt x="18" y="401"/>
                    <a:pt x="134" y="484"/>
                    <a:pt x="259" y="484"/>
                  </a:cubicBezTo>
                  <a:cubicBezTo>
                    <a:pt x="384" y="484"/>
                    <a:pt x="518" y="401"/>
                    <a:pt x="535" y="234"/>
                  </a:cubicBezTo>
                  <a:cubicBezTo>
                    <a:pt x="501" y="10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70" name="Google Shape;1770;p42"/>
          <p:cNvSpPr txBox="1">
            <a:spLocks noGrp="1"/>
          </p:cNvSpPr>
          <p:nvPr>
            <p:ph type="title"/>
          </p:nvPr>
        </p:nvSpPr>
        <p:spPr>
          <a:xfrm>
            <a:off x="6503400" y="1265675"/>
            <a:ext cx="1920600" cy="11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sp>
        <p:nvSpPr>
          <p:cNvPr id="1771" name="Google Shape;1771;p42"/>
          <p:cNvSpPr txBox="1">
            <a:spLocks noGrp="1"/>
          </p:cNvSpPr>
          <p:nvPr>
            <p:ph type="title" idx="2"/>
          </p:nvPr>
        </p:nvSpPr>
        <p:spPr>
          <a:xfrm>
            <a:off x="5439600" y="2339375"/>
            <a:ext cx="29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/>
              <a:t>Democracy</a:t>
            </a:r>
            <a:endParaRPr dirty="0"/>
          </a:p>
        </p:txBody>
      </p:sp>
      <p:sp>
        <p:nvSpPr>
          <p:cNvPr id="1772" name="Google Shape;1772;p42"/>
          <p:cNvSpPr txBox="1">
            <a:spLocks noGrp="1"/>
          </p:cNvSpPr>
          <p:nvPr>
            <p:ph type="subTitle" idx="1"/>
          </p:nvPr>
        </p:nvSpPr>
        <p:spPr>
          <a:xfrm>
            <a:off x="5791200" y="2849277"/>
            <a:ext cx="3039075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word democracy </a:t>
            </a:r>
            <a:r>
              <a:rPr lang="en-US" dirty="0" smtClean="0"/>
              <a:t>itself       	means</a:t>
            </a:r>
            <a:r>
              <a:rPr lang="en-US" dirty="0"/>
              <a:t> </a:t>
            </a:r>
            <a:r>
              <a:rPr lang="en-US" b="1" dirty="0"/>
              <a:t>rule by the people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9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/>
              <a:t>My school is </a:t>
            </a:r>
            <a:r>
              <a:rPr lang="en" dirty="0" smtClean="0"/>
              <a:t>democratic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The minority totally disagrees.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Some aren’t informed.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The runner up group 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33974" r="77252" b="19083"/>
          <a:stretch/>
        </p:blipFill>
        <p:spPr bwMode="auto">
          <a:xfrm>
            <a:off x="672586" y="1486578"/>
            <a:ext cx="3045974" cy="24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majority totally agrees.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480681" y="545823"/>
            <a:ext cx="77398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/>
              <a:t>I feel free to vote for whomever </a:t>
            </a:r>
            <a:r>
              <a:rPr lang="en-US" dirty="0" smtClean="0"/>
              <a:t>I</a:t>
            </a:r>
            <a:r>
              <a:rPr lang="en" dirty="0" smtClean="0"/>
              <a:t> want!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minority totally disagrees.</a:t>
            </a: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minority </a:t>
            </a:r>
            <a:r>
              <a:rPr lang="en-US" dirty="0" smtClean="0"/>
              <a:t>aren’t informed.</a:t>
            </a:r>
            <a:endParaRPr lang="en-US" dirty="0"/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4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Some mostly </a:t>
            </a:r>
            <a:r>
              <a:rPr lang="en-US" dirty="0" smtClean="0"/>
              <a:t>disagree.</a:t>
            </a:r>
            <a:endParaRPr lang="en-US" dirty="0"/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51914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runner up group mostly </a:t>
            </a:r>
            <a:r>
              <a:rPr lang="en-US" dirty="0" smtClean="0"/>
              <a:t>agrees.</a:t>
            </a:r>
            <a:endParaRPr lang="en-US" dirty="0"/>
          </a:p>
        </p:txBody>
      </p:sp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73808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13904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majority totally agrees.</a:t>
            </a:r>
          </a:p>
        </p:txBody>
      </p:sp>
      <p:pic>
        <p:nvPicPr>
          <p:cNvPr id="17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33974" r="78917" b="13173"/>
          <a:stretch/>
        </p:blipFill>
        <p:spPr bwMode="auto">
          <a:xfrm>
            <a:off x="607453" y="1512834"/>
            <a:ext cx="2726258" cy="272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32592" r="45198" b="19542"/>
          <a:stretch/>
        </p:blipFill>
        <p:spPr bwMode="auto">
          <a:xfrm>
            <a:off x="920190" y="1512833"/>
            <a:ext cx="3117701" cy="27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480681" y="545823"/>
            <a:ext cx="77398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/>
              <a:t>I can express myself freely in class!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minority totally disagrees.</a:t>
            </a: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 smtClean="0"/>
              <a:t>Some aren’t informed.</a:t>
            </a:r>
            <a:endParaRPr lang="en-US" dirty="0"/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4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Some mostly </a:t>
            </a:r>
            <a:r>
              <a:rPr lang="en-US" dirty="0" smtClean="0"/>
              <a:t>disagree.</a:t>
            </a:r>
            <a:endParaRPr lang="en-US" dirty="0"/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51914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runner up group mostly </a:t>
            </a:r>
            <a:r>
              <a:rPr lang="en-US" dirty="0" smtClean="0"/>
              <a:t>agrees.</a:t>
            </a:r>
            <a:endParaRPr lang="en-US" dirty="0"/>
          </a:p>
        </p:txBody>
      </p:sp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73808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13904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majority totally agrees.</a:t>
            </a:r>
          </a:p>
        </p:txBody>
      </p:sp>
      <p:pic>
        <p:nvPicPr>
          <p:cNvPr id="17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7" t="34060" r="29383" b="18160"/>
          <a:stretch/>
        </p:blipFill>
        <p:spPr bwMode="auto">
          <a:xfrm>
            <a:off x="851293" y="1591463"/>
            <a:ext cx="2995960" cy="24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33974" r="95503" b="17374"/>
          <a:stretch/>
        </p:blipFill>
        <p:spPr bwMode="auto">
          <a:xfrm>
            <a:off x="621001" y="1591462"/>
            <a:ext cx="355886" cy="2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4"/>
          <p:cNvSpPr txBox="1">
            <a:spLocks noGrp="1"/>
          </p:cNvSpPr>
          <p:nvPr>
            <p:ph type="title"/>
          </p:nvPr>
        </p:nvSpPr>
        <p:spPr>
          <a:xfrm>
            <a:off x="694890" y="505492"/>
            <a:ext cx="6018795" cy="1070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can we do to better the democracy in our school?</a:t>
            </a:r>
            <a:endParaRPr dirty="0"/>
          </a:p>
        </p:txBody>
      </p:sp>
      <p:grpSp>
        <p:nvGrpSpPr>
          <p:cNvPr id="1784" name="Google Shape;1784;p44"/>
          <p:cNvGrpSpPr/>
          <p:nvPr/>
        </p:nvGrpSpPr>
        <p:grpSpPr>
          <a:xfrm>
            <a:off x="4958167" y="1229744"/>
            <a:ext cx="3465825" cy="3217876"/>
            <a:chOff x="1494575" y="802125"/>
            <a:chExt cx="4603300" cy="4273975"/>
          </a:xfrm>
        </p:grpSpPr>
        <p:sp>
          <p:nvSpPr>
            <p:cNvPr id="1785" name="Google Shape;1785;p44"/>
            <p:cNvSpPr/>
            <p:nvPr/>
          </p:nvSpPr>
          <p:spPr>
            <a:xfrm>
              <a:off x="1494575" y="5069900"/>
              <a:ext cx="4603300" cy="5025"/>
            </a:xfrm>
            <a:custGeom>
              <a:avLst/>
              <a:gdLst/>
              <a:ahLst/>
              <a:cxnLst/>
              <a:rect l="l" t="t" r="r" b="b"/>
              <a:pathLst>
                <a:path w="184132" h="201" extrusionOk="0">
                  <a:moveTo>
                    <a:pt x="92066" y="1"/>
                  </a:moveTo>
                  <a:cubicBezTo>
                    <a:pt x="41230" y="1"/>
                    <a:pt x="0" y="34"/>
                    <a:pt x="0" y="101"/>
                  </a:cubicBezTo>
                  <a:cubicBezTo>
                    <a:pt x="0" y="167"/>
                    <a:pt x="41230" y="201"/>
                    <a:pt x="92066" y="201"/>
                  </a:cubicBezTo>
                  <a:cubicBezTo>
                    <a:pt x="142902" y="201"/>
                    <a:pt x="184132" y="167"/>
                    <a:pt x="184132" y="101"/>
                  </a:cubicBezTo>
                  <a:cubicBezTo>
                    <a:pt x="184132" y="34"/>
                    <a:pt x="142936" y="1"/>
                    <a:pt x="920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750600" y="4031650"/>
              <a:ext cx="485350" cy="1040775"/>
            </a:xfrm>
            <a:custGeom>
              <a:avLst/>
              <a:gdLst/>
              <a:ahLst/>
              <a:cxnLst/>
              <a:rect l="l" t="t" r="r" b="b"/>
              <a:pathLst>
                <a:path w="19414" h="41631" extrusionOk="0">
                  <a:moveTo>
                    <a:pt x="200" y="1"/>
                  </a:moveTo>
                  <a:lnTo>
                    <a:pt x="200" y="1"/>
                  </a:lnTo>
                  <a:cubicBezTo>
                    <a:pt x="0" y="3537"/>
                    <a:pt x="767" y="7039"/>
                    <a:pt x="2435" y="10175"/>
                  </a:cubicBezTo>
                  <a:cubicBezTo>
                    <a:pt x="3069" y="11442"/>
                    <a:pt x="3869" y="12643"/>
                    <a:pt x="4103" y="14044"/>
                  </a:cubicBezTo>
                  <a:cubicBezTo>
                    <a:pt x="4437" y="16313"/>
                    <a:pt x="3169" y="18614"/>
                    <a:pt x="3736" y="20849"/>
                  </a:cubicBezTo>
                  <a:cubicBezTo>
                    <a:pt x="4370" y="23418"/>
                    <a:pt x="7239" y="25119"/>
                    <a:pt x="7372" y="27721"/>
                  </a:cubicBezTo>
                  <a:cubicBezTo>
                    <a:pt x="7472" y="29956"/>
                    <a:pt x="5537" y="31890"/>
                    <a:pt x="5704" y="34092"/>
                  </a:cubicBezTo>
                  <a:cubicBezTo>
                    <a:pt x="5804" y="35059"/>
                    <a:pt x="6138" y="35960"/>
                    <a:pt x="6705" y="36727"/>
                  </a:cubicBezTo>
                  <a:cubicBezTo>
                    <a:pt x="8378" y="39516"/>
                    <a:pt x="10826" y="41466"/>
                    <a:pt x="14555" y="41466"/>
                  </a:cubicBezTo>
                  <a:cubicBezTo>
                    <a:pt x="14618" y="41466"/>
                    <a:pt x="14681" y="41465"/>
                    <a:pt x="14744" y="41464"/>
                  </a:cubicBezTo>
                  <a:lnTo>
                    <a:pt x="19414" y="41631"/>
                  </a:lnTo>
                  <a:lnTo>
                    <a:pt x="16212" y="30823"/>
                  </a:lnTo>
                  <a:cubicBezTo>
                    <a:pt x="16645" y="29289"/>
                    <a:pt x="15611" y="27721"/>
                    <a:pt x="14477" y="26653"/>
                  </a:cubicBezTo>
                  <a:cubicBezTo>
                    <a:pt x="13343" y="25553"/>
                    <a:pt x="12009" y="24519"/>
                    <a:pt x="11408" y="23051"/>
                  </a:cubicBezTo>
                  <a:cubicBezTo>
                    <a:pt x="10474" y="20682"/>
                    <a:pt x="11742" y="17580"/>
                    <a:pt x="10107" y="15612"/>
                  </a:cubicBezTo>
                  <a:cubicBezTo>
                    <a:pt x="9173" y="14445"/>
                    <a:pt x="7472" y="14044"/>
                    <a:pt x="6605" y="12777"/>
                  </a:cubicBezTo>
                  <a:cubicBezTo>
                    <a:pt x="6204" y="12110"/>
                    <a:pt x="5971" y="11342"/>
                    <a:pt x="5838" y="10575"/>
                  </a:cubicBezTo>
                  <a:cubicBezTo>
                    <a:pt x="4937" y="6606"/>
                    <a:pt x="3002" y="2936"/>
                    <a:pt x="200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2200075" y="3630550"/>
              <a:ext cx="467850" cy="1445550"/>
            </a:xfrm>
            <a:custGeom>
              <a:avLst/>
              <a:gdLst/>
              <a:ahLst/>
              <a:cxnLst/>
              <a:rect l="l" t="t" r="r" b="b"/>
              <a:pathLst>
                <a:path w="18714" h="57822" extrusionOk="0">
                  <a:moveTo>
                    <a:pt x="18047" y="0"/>
                  </a:moveTo>
                  <a:lnTo>
                    <a:pt x="17880" y="67"/>
                  </a:lnTo>
                  <a:cubicBezTo>
                    <a:pt x="16879" y="601"/>
                    <a:pt x="16045" y="1301"/>
                    <a:pt x="15378" y="2202"/>
                  </a:cubicBezTo>
                  <a:cubicBezTo>
                    <a:pt x="14711" y="3069"/>
                    <a:pt x="14211" y="4036"/>
                    <a:pt x="13844" y="5037"/>
                  </a:cubicBezTo>
                  <a:cubicBezTo>
                    <a:pt x="13043" y="7039"/>
                    <a:pt x="12776" y="9140"/>
                    <a:pt x="12376" y="11175"/>
                  </a:cubicBezTo>
                  <a:cubicBezTo>
                    <a:pt x="11976" y="13176"/>
                    <a:pt x="11475" y="15144"/>
                    <a:pt x="10475" y="16812"/>
                  </a:cubicBezTo>
                  <a:cubicBezTo>
                    <a:pt x="9941" y="17646"/>
                    <a:pt x="9341" y="18413"/>
                    <a:pt x="8807" y="19214"/>
                  </a:cubicBezTo>
                  <a:cubicBezTo>
                    <a:pt x="8206" y="20014"/>
                    <a:pt x="7806" y="20915"/>
                    <a:pt x="7639" y="21882"/>
                  </a:cubicBezTo>
                  <a:cubicBezTo>
                    <a:pt x="7339" y="23851"/>
                    <a:pt x="8440" y="25585"/>
                    <a:pt x="8206" y="27320"/>
                  </a:cubicBezTo>
                  <a:cubicBezTo>
                    <a:pt x="8106" y="28187"/>
                    <a:pt x="7839" y="29021"/>
                    <a:pt x="7372" y="29755"/>
                  </a:cubicBezTo>
                  <a:cubicBezTo>
                    <a:pt x="6972" y="30489"/>
                    <a:pt x="6472" y="31189"/>
                    <a:pt x="5971" y="31890"/>
                  </a:cubicBezTo>
                  <a:cubicBezTo>
                    <a:pt x="5504" y="32557"/>
                    <a:pt x="5071" y="33291"/>
                    <a:pt x="4737" y="34058"/>
                  </a:cubicBezTo>
                  <a:cubicBezTo>
                    <a:pt x="4404" y="34792"/>
                    <a:pt x="4204" y="35559"/>
                    <a:pt x="4170" y="36393"/>
                  </a:cubicBezTo>
                  <a:cubicBezTo>
                    <a:pt x="4037" y="37961"/>
                    <a:pt x="4270" y="39462"/>
                    <a:pt x="4170" y="40863"/>
                  </a:cubicBezTo>
                  <a:cubicBezTo>
                    <a:pt x="4037" y="42197"/>
                    <a:pt x="3636" y="43498"/>
                    <a:pt x="3003" y="44699"/>
                  </a:cubicBezTo>
                  <a:cubicBezTo>
                    <a:pt x="2436" y="45833"/>
                    <a:pt x="1802" y="46900"/>
                    <a:pt x="1301" y="47901"/>
                  </a:cubicBezTo>
                  <a:cubicBezTo>
                    <a:pt x="1035" y="48401"/>
                    <a:pt x="768" y="48902"/>
                    <a:pt x="568" y="49369"/>
                  </a:cubicBezTo>
                  <a:cubicBezTo>
                    <a:pt x="401" y="49869"/>
                    <a:pt x="234" y="50336"/>
                    <a:pt x="167" y="50870"/>
                  </a:cubicBezTo>
                  <a:cubicBezTo>
                    <a:pt x="34" y="51737"/>
                    <a:pt x="1" y="52638"/>
                    <a:pt x="134" y="53538"/>
                  </a:cubicBezTo>
                  <a:cubicBezTo>
                    <a:pt x="234" y="54773"/>
                    <a:pt x="701" y="55940"/>
                    <a:pt x="1468" y="56908"/>
                  </a:cubicBezTo>
                  <a:cubicBezTo>
                    <a:pt x="1568" y="57074"/>
                    <a:pt x="1702" y="57208"/>
                    <a:pt x="1835" y="57341"/>
                  </a:cubicBezTo>
                  <a:cubicBezTo>
                    <a:pt x="1935" y="57441"/>
                    <a:pt x="2035" y="57508"/>
                    <a:pt x="2135" y="57608"/>
                  </a:cubicBezTo>
                  <a:cubicBezTo>
                    <a:pt x="2336" y="57741"/>
                    <a:pt x="2402" y="57775"/>
                    <a:pt x="2402" y="57775"/>
                  </a:cubicBezTo>
                  <a:cubicBezTo>
                    <a:pt x="2069" y="57508"/>
                    <a:pt x="1768" y="57208"/>
                    <a:pt x="1502" y="56908"/>
                  </a:cubicBezTo>
                  <a:cubicBezTo>
                    <a:pt x="801" y="55907"/>
                    <a:pt x="367" y="54739"/>
                    <a:pt x="267" y="53505"/>
                  </a:cubicBezTo>
                  <a:cubicBezTo>
                    <a:pt x="134" y="52638"/>
                    <a:pt x="167" y="51771"/>
                    <a:pt x="301" y="50870"/>
                  </a:cubicBezTo>
                  <a:cubicBezTo>
                    <a:pt x="401" y="50403"/>
                    <a:pt x="534" y="49903"/>
                    <a:pt x="734" y="49436"/>
                  </a:cubicBezTo>
                  <a:cubicBezTo>
                    <a:pt x="935" y="48935"/>
                    <a:pt x="1168" y="48468"/>
                    <a:pt x="1435" y="47968"/>
                  </a:cubicBezTo>
                  <a:cubicBezTo>
                    <a:pt x="1969" y="46967"/>
                    <a:pt x="2602" y="45933"/>
                    <a:pt x="3169" y="44799"/>
                  </a:cubicBezTo>
                  <a:cubicBezTo>
                    <a:pt x="3837" y="43565"/>
                    <a:pt x="4237" y="42264"/>
                    <a:pt x="4370" y="40896"/>
                  </a:cubicBezTo>
                  <a:cubicBezTo>
                    <a:pt x="4504" y="39462"/>
                    <a:pt x="4270" y="37961"/>
                    <a:pt x="4404" y="36426"/>
                  </a:cubicBezTo>
                  <a:cubicBezTo>
                    <a:pt x="4470" y="35626"/>
                    <a:pt x="4637" y="34858"/>
                    <a:pt x="4971" y="34158"/>
                  </a:cubicBezTo>
                  <a:cubicBezTo>
                    <a:pt x="5304" y="33391"/>
                    <a:pt x="5738" y="32690"/>
                    <a:pt x="6205" y="32023"/>
                  </a:cubicBezTo>
                  <a:cubicBezTo>
                    <a:pt x="6705" y="31356"/>
                    <a:pt x="7206" y="30655"/>
                    <a:pt x="7639" y="29888"/>
                  </a:cubicBezTo>
                  <a:cubicBezTo>
                    <a:pt x="8106" y="29121"/>
                    <a:pt x="8407" y="28254"/>
                    <a:pt x="8507" y="27353"/>
                  </a:cubicBezTo>
                  <a:cubicBezTo>
                    <a:pt x="8740" y="25518"/>
                    <a:pt x="7673" y="23750"/>
                    <a:pt x="7940" y="21916"/>
                  </a:cubicBezTo>
                  <a:cubicBezTo>
                    <a:pt x="8140" y="21015"/>
                    <a:pt x="8507" y="20148"/>
                    <a:pt x="9074" y="19381"/>
                  </a:cubicBezTo>
                  <a:cubicBezTo>
                    <a:pt x="9607" y="18580"/>
                    <a:pt x="10208" y="17813"/>
                    <a:pt x="10742" y="16979"/>
                  </a:cubicBezTo>
                  <a:cubicBezTo>
                    <a:pt x="11809" y="15244"/>
                    <a:pt x="12309" y="13243"/>
                    <a:pt x="12710" y="11242"/>
                  </a:cubicBezTo>
                  <a:cubicBezTo>
                    <a:pt x="13077" y="9207"/>
                    <a:pt x="13377" y="7139"/>
                    <a:pt x="14144" y="5171"/>
                  </a:cubicBezTo>
                  <a:cubicBezTo>
                    <a:pt x="14511" y="4170"/>
                    <a:pt x="15011" y="3236"/>
                    <a:pt x="15645" y="2402"/>
                  </a:cubicBezTo>
                  <a:cubicBezTo>
                    <a:pt x="16234" y="1596"/>
                    <a:pt x="16996" y="934"/>
                    <a:pt x="17851" y="469"/>
                  </a:cubicBezTo>
                  <a:lnTo>
                    <a:pt x="17851" y="469"/>
                  </a:lnTo>
                  <a:cubicBezTo>
                    <a:pt x="17984" y="1557"/>
                    <a:pt x="18181" y="2613"/>
                    <a:pt x="18280" y="3669"/>
                  </a:cubicBezTo>
                  <a:cubicBezTo>
                    <a:pt x="18414" y="4704"/>
                    <a:pt x="18447" y="5771"/>
                    <a:pt x="18414" y="6838"/>
                  </a:cubicBezTo>
                  <a:cubicBezTo>
                    <a:pt x="18380" y="7372"/>
                    <a:pt x="18314" y="7872"/>
                    <a:pt x="18247" y="8406"/>
                  </a:cubicBezTo>
                  <a:cubicBezTo>
                    <a:pt x="18113" y="8907"/>
                    <a:pt x="17947" y="9374"/>
                    <a:pt x="17747" y="9841"/>
                  </a:cubicBezTo>
                  <a:cubicBezTo>
                    <a:pt x="17313" y="10808"/>
                    <a:pt x="16913" y="11775"/>
                    <a:pt x="16612" y="12776"/>
                  </a:cubicBezTo>
                  <a:cubicBezTo>
                    <a:pt x="16312" y="13777"/>
                    <a:pt x="16145" y="14777"/>
                    <a:pt x="16079" y="15811"/>
                  </a:cubicBezTo>
                  <a:cubicBezTo>
                    <a:pt x="15979" y="16812"/>
                    <a:pt x="15845" y="17813"/>
                    <a:pt x="15745" y="18780"/>
                  </a:cubicBezTo>
                  <a:cubicBezTo>
                    <a:pt x="15512" y="20748"/>
                    <a:pt x="15378" y="22716"/>
                    <a:pt x="14578" y="24418"/>
                  </a:cubicBezTo>
                  <a:cubicBezTo>
                    <a:pt x="14177" y="25252"/>
                    <a:pt x="13677" y="26052"/>
                    <a:pt x="13277" y="26886"/>
                  </a:cubicBezTo>
                  <a:cubicBezTo>
                    <a:pt x="12910" y="27753"/>
                    <a:pt x="12676" y="28654"/>
                    <a:pt x="12643" y="29588"/>
                  </a:cubicBezTo>
                  <a:cubicBezTo>
                    <a:pt x="12543" y="31389"/>
                    <a:pt x="12776" y="33157"/>
                    <a:pt x="12309" y="34758"/>
                  </a:cubicBezTo>
                  <a:cubicBezTo>
                    <a:pt x="11809" y="36326"/>
                    <a:pt x="10808" y="37660"/>
                    <a:pt x="10275" y="39162"/>
                  </a:cubicBezTo>
                  <a:cubicBezTo>
                    <a:pt x="9774" y="40663"/>
                    <a:pt x="9941" y="42264"/>
                    <a:pt x="10174" y="43665"/>
                  </a:cubicBezTo>
                  <a:cubicBezTo>
                    <a:pt x="10408" y="45066"/>
                    <a:pt x="10641" y="46433"/>
                    <a:pt x="10341" y="47668"/>
                  </a:cubicBezTo>
                  <a:cubicBezTo>
                    <a:pt x="10041" y="48902"/>
                    <a:pt x="9174" y="49836"/>
                    <a:pt x="8607" y="50837"/>
                  </a:cubicBezTo>
                  <a:cubicBezTo>
                    <a:pt x="8306" y="51304"/>
                    <a:pt x="8106" y="51837"/>
                    <a:pt x="8040" y="52404"/>
                  </a:cubicBezTo>
                  <a:cubicBezTo>
                    <a:pt x="7973" y="52905"/>
                    <a:pt x="7940" y="53405"/>
                    <a:pt x="7940" y="53905"/>
                  </a:cubicBezTo>
                  <a:cubicBezTo>
                    <a:pt x="7940" y="54372"/>
                    <a:pt x="7873" y="54839"/>
                    <a:pt x="7739" y="55273"/>
                  </a:cubicBezTo>
                  <a:cubicBezTo>
                    <a:pt x="7573" y="55673"/>
                    <a:pt x="7339" y="56007"/>
                    <a:pt x="7006" y="56274"/>
                  </a:cubicBezTo>
                  <a:cubicBezTo>
                    <a:pt x="6472" y="56707"/>
                    <a:pt x="5838" y="57041"/>
                    <a:pt x="5171" y="57308"/>
                  </a:cubicBezTo>
                  <a:cubicBezTo>
                    <a:pt x="4704" y="57475"/>
                    <a:pt x="4204" y="57608"/>
                    <a:pt x="3670" y="57708"/>
                  </a:cubicBezTo>
                  <a:cubicBezTo>
                    <a:pt x="3370" y="57775"/>
                    <a:pt x="3069" y="57808"/>
                    <a:pt x="2736" y="57808"/>
                  </a:cubicBezTo>
                  <a:cubicBezTo>
                    <a:pt x="2469" y="57775"/>
                    <a:pt x="2369" y="57775"/>
                    <a:pt x="2369" y="57775"/>
                  </a:cubicBezTo>
                  <a:lnTo>
                    <a:pt x="2369" y="57775"/>
                  </a:lnTo>
                  <a:cubicBezTo>
                    <a:pt x="2564" y="57805"/>
                    <a:pt x="2759" y="57821"/>
                    <a:pt x="2951" y="57821"/>
                  </a:cubicBezTo>
                  <a:cubicBezTo>
                    <a:pt x="3186" y="57821"/>
                    <a:pt x="3416" y="57797"/>
                    <a:pt x="3636" y="57741"/>
                  </a:cubicBezTo>
                  <a:cubicBezTo>
                    <a:pt x="4170" y="57675"/>
                    <a:pt x="4671" y="57541"/>
                    <a:pt x="5171" y="57375"/>
                  </a:cubicBezTo>
                  <a:cubicBezTo>
                    <a:pt x="5838" y="57141"/>
                    <a:pt x="6472" y="56774"/>
                    <a:pt x="7039" y="56340"/>
                  </a:cubicBezTo>
                  <a:cubicBezTo>
                    <a:pt x="7372" y="56074"/>
                    <a:pt x="7639" y="55707"/>
                    <a:pt x="7806" y="55306"/>
                  </a:cubicBezTo>
                  <a:cubicBezTo>
                    <a:pt x="7940" y="54873"/>
                    <a:pt x="8006" y="54406"/>
                    <a:pt x="8040" y="53905"/>
                  </a:cubicBezTo>
                  <a:cubicBezTo>
                    <a:pt x="8040" y="53405"/>
                    <a:pt x="8073" y="52905"/>
                    <a:pt x="8140" y="52404"/>
                  </a:cubicBezTo>
                  <a:cubicBezTo>
                    <a:pt x="8240" y="51871"/>
                    <a:pt x="8407" y="51370"/>
                    <a:pt x="8707" y="50903"/>
                  </a:cubicBezTo>
                  <a:cubicBezTo>
                    <a:pt x="9240" y="49936"/>
                    <a:pt x="10174" y="49035"/>
                    <a:pt x="10475" y="47701"/>
                  </a:cubicBezTo>
                  <a:cubicBezTo>
                    <a:pt x="10775" y="46400"/>
                    <a:pt x="10541" y="45032"/>
                    <a:pt x="10341" y="43631"/>
                  </a:cubicBezTo>
                  <a:cubicBezTo>
                    <a:pt x="10141" y="42230"/>
                    <a:pt x="9941" y="40696"/>
                    <a:pt x="10441" y="39228"/>
                  </a:cubicBezTo>
                  <a:cubicBezTo>
                    <a:pt x="10975" y="37761"/>
                    <a:pt x="11976" y="36460"/>
                    <a:pt x="12476" y="34792"/>
                  </a:cubicBezTo>
                  <a:cubicBezTo>
                    <a:pt x="13010" y="33157"/>
                    <a:pt x="12776" y="31356"/>
                    <a:pt x="12876" y="29588"/>
                  </a:cubicBezTo>
                  <a:cubicBezTo>
                    <a:pt x="12910" y="28687"/>
                    <a:pt x="13110" y="27820"/>
                    <a:pt x="13477" y="26986"/>
                  </a:cubicBezTo>
                  <a:cubicBezTo>
                    <a:pt x="13844" y="26152"/>
                    <a:pt x="14377" y="25385"/>
                    <a:pt x="14778" y="24518"/>
                  </a:cubicBezTo>
                  <a:cubicBezTo>
                    <a:pt x="15612" y="22750"/>
                    <a:pt x="15745" y="20782"/>
                    <a:pt x="15979" y="18814"/>
                  </a:cubicBezTo>
                  <a:cubicBezTo>
                    <a:pt x="16112" y="17846"/>
                    <a:pt x="16212" y="16846"/>
                    <a:pt x="16312" y="15845"/>
                  </a:cubicBezTo>
                  <a:cubicBezTo>
                    <a:pt x="16379" y="14811"/>
                    <a:pt x="16579" y="13810"/>
                    <a:pt x="16846" y="12843"/>
                  </a:cubicBezTo>
                  <a:cubicBezTo>
                    <a:pt x="17146" y="11875"/>
                    <a:pt x="17546" y="10908"/>
                    <a:pt x="17947" y="9941"/>
                  </a:cubicBezTo>
                  <a:cubicBezTo>
                    <a:pt x="18180" y="9474"/>
                    <a:pt x="18347" y="8973"/>
                    <a:pt x="18514" y="8440"/>
                  </a:cubicBezTo>
                  <a:cubicBezTo>
                    <a:pt x="18580" y="7906"/>
                    <a:pt x="18614" y="7372"/>
                    <a:pt x="18647" y="6838"/>
                  </a:cubicBezTo>
                  <a:cubicBezTo>
                    <a:pt x="18714" y="5771"/>
                    <a:pt x="18647" y="4670"/>
                    <a:pt x="18514" y="3603"/>
                  </a:cubicBezTo>
                  <a:cubicBezTo>
                    <a:pt x="18414" y="2535"/>
                    <a:pt x="18214" y="1468"/>
                    <a:pt x="18080" y="400"/>
                  </a:cubicBezTo>
                  <a:lnTo>
                    <a:pt x="18080" y="200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2259275" y="3699750"/>
              <a:ext cx="368625" cy="1375175"/>
            </a:xfrm>
            <a:custGeom>
              <a:avLst/>
              <a:gdLst/>
              <a:ahLst/>
              <a:cxnLst/>
              <a:rect l="l" t="t" r="r" b="b"/>
              <a:pathLst>
                <a:path w="14745" h="55007" extrusionOk="0">
                  <a:moveTo>
                    <a:pt x="14745" y="1"/>
                  </a:moveTo>
                  <a:cubicBezTo>
                    <a:pt x="14711" y="68"/>
                    <a:pt x="14711" y="101"/>
                    <a:pt x="14711" y="168"/>
                  </a:cubicBezTo>
                  <a:lnTo>
                    <a:pt x="14611" y="568"/>
                  </a:lnTo>
                  <a:cubicBezTo>
                    <a:pt x="14511" y="935"/>
                    <a:pt x="14378" y="1502"/>
                    <a:pt x="14211" y="2202"/>
                  </a:cubicBezTo>
                  <a:cubicBezTo>
                    <a:pt x="14044" y="2870"/>
                    <a:pt x="13611" y="3670"/>
                    <a:pt x="13244" y="4637"/>
                  </a:cubicBezTo>
                  <a:cubicBezTo>
                    <a:pt x="12810" y="5705"/>
                    <a:pt x="12443" y="6806"/>
                    <a:pt x="12143" y="7940"/>
                  </a:cubicBezTo>
                  <a:cubicBezTo>
                    <a:pt x="11776" y="9174"/>
                    <a:pt x="11476" y="10575"/>
                    <a:pt x="11142" y="12043"/>
                  </a:cubicBezTo>
                  <a:cubicBezTo>
                    <a:pt x="10842" y="13644"/>
                    <a:pt x="10342" y="15178"/>
                    <a:pt x="9641" y="16613"/>
                  </a:cubicBezTo>
                  <a:cubicBezTo>
                    <a:pt x="9207" y="17380"/>
                    <a:pt x="8841" y="18147"/>
                    <a:pt x="8474" y="18981"/>
                  </a:cubicBezTo>
                  <a:cubicBezTo>
                    <a:pt x="8140" y="19848"/>
                    <a:pt x="7940" y="20716"/>
                    <a:pt x="7806" y="21650"/>
                  </a:cubicBezTo>
                  <a:cubicBezTo>
                    <a:pt x="7573" y="23551"/>
                    <a:pt x="7239" y="25419"/>
                    <a:pt x="6806" y="27287"/>
                  </a:cubicBezTo>
                  <a:cubicBezTo>
                    <a:pt x="5872" y="31123"/>
                    <a:pt x="4971" y="34759"/>
                    <a:pt x="4171" y="38095"/>
                  </a:cubicBezTo>
                  <a:cubicBezTo>
                    <a:pt x="3370" y="41397"/>
                    <a:pt x="2603" y="44366"/>
                    <a:pt x="1969" y="46901"/>
                  </a:cubicBezTo>
                  <a:cubicBezTo>
                    <a:pt x="1335" y="49403"/>
                    <a:pt x="835" y="51404"/>
                    <a:pt x="501" y="52839"/>
                  </a:cubicBezTo>
                  <a:cubicBezTo>
                    <a:pt x="334" y="53506"/>
                    <a:pt x="201" y="54039"/>
                    <a:pt x="101" y="54440"/>
                  </a:cubicBezTo>
                  <a:cubicBezTo>
                    <a:pt x="68" y="54607"/>
                    <a:pt x="34" y="54740"/>
                    <a:pt x="1" y="54873"/>
                  </a:cubicBezTo>
                  <a:cubicBezTo>
                    <a:pt x="1" y="54907"/>
                    <a:pt x="1" y="54973"/>
                    <a:pt x="1" y="55007"/>
                  </a:cubicBezTo>
                  <a:cubicBezTo>
                    <a:pt x="34" y="54973"/>
                    <a:pt x="68" y="54907"/>
                    <a:pt x="68" y="54873"/>
                  </a:cubicBezTo>
                  <a:cubicBezTo>
                    <a:pt x="101" y="54773"/>
                    <a:pt x="134" y="54640"/>
                    <a:pt x="201" y="54440"/>
                  </a:cubicBezTo>
                  <a:cubicBezTo>
                    <a:pt x="301" y="54073"/>
                    <a:pt x="435" y="53539"/>
                    <a:pt x="601" y="52839"/>
                  </a:cubicBezTo>
                  <a:cubicBezTo>
                    <a:pt x="968" y="51438"/>
                    <a:pt x="1502" y="49403"/>
                    <a:pt x="2169" y="46934"/>
                  </a:cubicBezTo>
                  <a:cubicBezTo>
                    <a:pt x="2803" y="44466"/>
                    <a:pt x="3570" y="41464"/>
                    <a:pt x="4437" y="38161"/>
                  </a:cubicBezTo>
                  <a:cubicBezTo>
                    <a:pt x="5305" y="34859"/>
                    <a:pt x="6172" y="31190"/>
                    <a:pt x="7106" y="27354"/>
                  </a:cubicBezTo>
                  <a:cubicBezTo>
                    <a:pt x="7540" y="25486"/>
                    <a:pt x="7873" y="23584"/>
                    <a:pt x="8107" y="21683"/>
                  </a:cubicBezTo>
                  <a:cubicBezTo>
                    <a:pt x="8207" y="20782"/>
                    <a:pt x="8440" y="19915"/>
                    <a:pt x="8774" y="19081"/>
                  </a:cubicBezTo>
                  <a:cubicBezTo>
                    <a:pt x="9074" y="18247"/>
                    <a:pt x="9508" y="17513"/>
                    <a:pt x="9908" y="16746"/>
                  </a:cubicBezTo>
                  <a:cubicBezTo>
                    <a:pt x="10742" y="15212"/>
                    <a:pt x="11042" y="13577"/>
                    <a:pt x="11376" y="12109"/>
                  </a:cubicBezTo>
                  <a:cubicBezTo>
                    <a:pt x="11709" y="10642"/>
                    <a:pt x="12009" y="9241"/>
                    <a:pt x="12343" y="8007"/>
                  </a:cubicBezTo>
                  <a:cubicBezTo>
                    <a:pt x="12677" y="6739"/>
                    <a:pt x="13044" y="5638"/>
                    <a:pt x="13410" y="4671"/>
                  </a:cubicBezTo>
                  <a:cubicBezTo>
                    <a:pt x="13744" y="3870"/>
                    <a:pt x="14078" y="3070"/>
                    <a:pt x="14344" y="2202"/>
                  </a:cubicBezTo>
                  <a:cubicBezTo>
                    <a:pt x="14511" y="1502"/>
                    <a:pt x="14578" y="968"/>
                    <a:pt x="14645" y="568"/>
                  </a:cubicBezTo>
                  <a:cubicBezTo>
                    <a:pt x="14678" y="401"/>
                    <a:pt x="14711" y="268"/>
                    <a:pt x="14745" y="168"/>
                  </a:cubicBezTo>
                  <a:cubicBezTo>
                    <a:pt x="14745" y="68"/>
                    <a:pt x="14745" y="1"/>
                    <a:pt x="14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852325" y="3261100"/>
              <a:ext cx="525400" cy="1814675"/>
            </a:xfrm>
            <a:custGeom>
              <a:avLst/>
              <a:gdLst/>
              <a:ahLst/>
              <a:cxnLst/>
              <a:rect l="l" t="t" r="r" b="b"/>
              <a:pathLst>
                <a:path w="21016" h="72587" extrusionOk="0">
                  <a:moveTo>
                    <a:pt x="1368" y="1"/>
                  </a:moveTo>
                  <a:cubicBezTo>
                    <a:pt x="868" y="3237"/>
                    <a:pt x="1" y="5471"/>
                    <a:pt x="267" y="9875"/>
                  </a:cubicBezTo>
                  <a:cubicBezTo>
                    <a:pt x="368" y="11442"/>
                    <a:pt x="2202" y="14445"/>
                    <a:pt x="2469" y="17947"/>
                  </a:cubicBezTo>
                  <a:cubicBezTo>
                    <a:pt x="2602" y="20015"/>
                    <a:pt x="2703" y="22083"/>
                    <a:pt x="2836" y="24152"/>
                  </a:cubicBezTo>
                  <a:cubicBezTo>
                    <a:pt x="2969" y="26220"/>
                    <a:pt x="3103" y="28221"/>
                    <a:pt x="3837" y="30089"/>
                  </a:cubicBezTo>
                  <a:cubicBezTo>
                    <a:pt x="4370" y="31557"/>
                    <a:pt x="5271" y="32858"/>
                    <a:pt x="5671" y="34359"/>
                  </a:cubicBezTo>
                  <a:cubicBezTo>
                    <a:pt x="6439" y="37161"/>
                    <a:pt x="5438" y="40196"/>
                    <a:pt x="6072" y="43032"/>
                  </a:cubicBezTo>
                  <a:cubicBezTo>
                    <a:pt x="6572" y="45467"/>
                    <a:pt x="8240" y="47535"/>
                    <a:pt x="8607" y="49970"/>
                  </a:cubicBezTo>
                  <a:cubicBezTo>
                    <a:pt x="9074" y="53406"/>
                    <a:pt x="6839" y="56975"/>
                    <a:pt x="8006" y="60244"/>
                  </a:cubicBezTo>
                  <a:cubicBezTo>
                    <a:pt x="8573" y="61879"/>
                    <a:pt x="9908" y="63146"/>
                    <a:pt x="10275" y="64814"/>
                  </a:cubicBezTo>
                  <a:cubicBezTo>
                    <a:pt x="10575" y="66148"/>
                    <a:pt x="10241" y="67516"/>
                    <a:pt x="10508" y="68817"/>
                  </a:cubicBezTo>
                  <a:cubicBezTo>
                    <a:pt x="10922" y="70821"/>
                    <a:pt x="14582" y="72431"/>
                    <a:pt x="16801" y="72431"/>
                  </a:cubicBezTo>
                  <a:cubicBezTo>
                    <a:pt x="16908" y="72431"/>
                    <a:pt x="17012" y="72427"/>
                    <a:pt x="17113" y="72419"/>
                  </a:cubicBezTo>
                  <a:lnTo>
                    <a:pt x="17113" y="72586"/>
                  </a:lnTo>
                  <a:cubicBezTo>
                    <a:pt x="20148" y="70752"/>
                    <a:pt x="21016" y="65248"/>
                    <a:pt x="19748" y="61945"/>
                  </a:cubicBezTo>
                  <a:cubicBezTo>
                    <a:pt x="18480" y="58643"/>
                    <a:pt x="16246" y="55607"/>
                    <a:pt x="15912" y="52072"/>
                  </a:cubicBezTo>
                  <a:cubicBezTo>
                    <a:pt x="15645" y="49370"/>
                    <a:pt x="16546" y="46568"/>
                    <a:pt x="15912" y="43932"/>
                  </a:cubicBezTo>
                  <a:cubicBezTo>
                    <a:pt x="15078" y="40330"/>
                    <a:pt x="11542" y="37561"/>
                    <a:pt x="11609" y="33892"/>
                  </a:cubicBezTo>
                  <a:cubicBezTo>
                    <a:pt x="11609" y="31824"/>
                    <a:pt x="12810" y="29889"/>
                    <a:pt x="12710" y="27821"/>
                  </a:cubicBezTo>
                  <a:cubicBezTo>
                    <a:pt x="12576" y="25286"/>
                    <a:pt x="10642" y="23284"/>
                    <a:pt x="9441" y="21049"/>
                  </a:cubicBezTo>
                  <a:cubicBezTo>
                    <a:pt x="7606" y="17647"/>
                    <a:pt x="7473" y="13611"/>
                    <a:pt x="6839" y="9808"/>
                  </a:cubicBezTo>
                  <a:cubicBezTo>
                    <a:pt x="6205" y="5972"/>
                    <a:pt x="4771" y="1869"/>
                    <a:pt x="13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907375" y="3341175"/>
              <a:ext cx="371125" cy="1730425"/>
            </a:xfrm>
            <a:custGeom>
              <a:avLst/>
              <a:gdLst/>
              <a:ahLst/>
              <a:cxnLst/>
              <a:rect l="l" t="t" r="r" b="b"/>
              <a:pathLst>
                <a:path w="14845" h="69217" extrusionOk="0">
                  <a:moveTo>
                    <a:pt x="0" y="0"/>
                  </a:moveTo>
                  <a:cubicBezTo>
                    <a:pt x="0" y="67"/>
                    <a:pt x="0" y="134"/>
                    <a:pt x="0" y="167"/>
                  </a:cubicBezTo>
                  <a:cubicBezTo>
                    <a:pt x="0" y="334"/>
                    <a:pt x="34" y="501"/>
                    <a:pt x="67" y="701"/>
                  </a:cubicBezTo>
                  <a:cubicBezTo>
                    <a:pt x="134" y="1201"/>
                    <a:pt x="234" y="1868"/>
                    <a:pt x="367" y="2769"/>
                  </a:cubicBezTo>
                  <a:cubicBezTo>
                    <a:pt x="534" y="3669"/>
                    <a:pt x="1001" y="4670"/>
                    <a:pt x="1368" y="5871"/>
                  </a:cubicBezTo>
                  <a:cubicBezTo>
                    <a:pt x="1735" y="7105"/>
                    <a:pt x="2168" y="8506"/>
                    <a:pt x="2502" y="10041"/>
                  </a:cubicBezTo>
                  <a:cubicBezTo>
                    <a:pt x="2836" y="11608"/>
                    <a:pt x="3136" y="13343"/>
                    <a:pt x="3436" y="15211"/>
                  </a:cubicBezTo>
                  <a:cubicBezTo>
                    <a:pt x="3736" y="17079"/>
                    <a:pt x="4070" y="19114"/>
                    <a:pt x="5004" y="21049"/>
                  </a:cubicBezTo>
                  <a:cubicBezTo>
                    <a:pt x="5437" y="22016"/>
                    <a:pt x="5904" y="23017"/>
                    <a:pt x="6271" y="24051"/>
                  </a:cubicBezTo>
                  <a:cubicBezTo>
                    <a:pt x="6605" y="25118"/>
                    <a:pt x="6838" y="26219"/>
                    <a:pt x="6905" y="27353"/>
                  </a:cubicBezTo>
                  <a:cubicBezTo>
                    <a:pt x="7072" y="29721"/>
                    <a:pt x="7372" y="32090"/>
                    <a:pt x="7806" y="34425"/>
                  </a:cubicBezTo>
                  <a:cubicBezTo>
                    <a:pt x="8740" y="39228"/>
                    <a:pt x="9607" y="43832"/>
                    <a:pt x="10441" y="48001"/>
                  </a:cubicBezTo>
                  <a:cubicBezTo>
                    <a:pt x="11242" y="52171"/>
                    <a:pt x="12042" y="55907"/>
                    <a:pt x="12709" y="59042"/>
                  </a:cubicBezTo>
                  <a:cubicBezTo>
                    <a:pt x="13343" y="62211"/>
                    <a:pt x="13877" y="64713"/>
                    <a:pt x="14244" y="66481"/>
                  </a:cubicBezTo>
                  <a:lnTo>
                    <a:pt x="14677" y="68516"/>
                  </a:lnTo>
                  <a:cubicBezTo>
                    <a:pt x="14711" y="68716"/>
                    <a:pt x="14777" y="68916"/>
                    <a:pt x="14811" y="69050"/>
                  </a:cubicBezTo>
                  <a:cubicBezTo>
                    <a:pt x="14811" y="69083"/>
                    <a:pt x="14811" y="69150"/>
                    <a:pt x="14844" y="69216"/>
                  </a:cubicBezTo>
                  <a:cubicBezTo>
                    <a:pt x="14844" y="69150"/>
                    <a:pt x="14844" y="69083"/>
                    <a:pt x="14844" y="69016"/>
                  </a:cubicBezTo>
                  <a:cubicBezTo>
                    <a:pt x="14811" y="68883"/>
                    <a:pt x="14777" y="68716"/>
                    <a:pt x="14744" y="68516"/>
                  </a:cubicBezTo>
                  <a:cubicBezTo>
                    <a:pt x="14677" y="68016"/>
                    <a:pt x="14544" y="67348"/>
                    <a:pt x="14377" y="66481"/>
                  </a:cubicBezTo>
                  <a:cubicBezTo>
                    <a:pt x="14010" y="64680"/>
                    <a:pt x="13543" y="62145"/>
                    <a:pt x="12909" y="59009"/>
                  </a:cubicBezTo>
                  <a:cubicBezTo>
                    <a:pt x="12276" y="55874"/>
                    <a:pt x="11542" y="52104"/>
                    <a:pt x="10708" y="47935"/>
                  </a:cubicBezTo>
                  <a:cubicBezTo>
                    <a:pt x="9874" y="43798"/>
                    <a:pt x="9040" y="39195"/>
                    <a:pt x="8106" y="34391"/>
                  </a:cubicBezTo>
                  <a:cubicBezTo>
                    <a:pt x="7672" y="32023"/>
                    <a:pt x="7372" y="29655"/>
                    <a:pt x="7205" y="27286"/>
                  </a:cubicBezTo>
                  <a:cubicBezTo>
                    <a:pt x="7105" y="26152"/>
                    <a:pt x="6905" y="25018"/>
                    <a:pt x="6538" y="23917"/>
                  </a:cubicBezTo>
                  <a:cubicBezTo>
                    <a:pt x="6171" y="22883"/>
                    <a:pt x="5671" y="21883"/>
                    <a:pt x="5237" y="20915"/>
                  </a:cubicBezTo>
                  <a:cubicBezTo>
                    <a:pt x="4337" y="19014"/>
                    <a:pt x="4003" y="17012"/>
                    <a:pt x="3669" y="15144"/>
                  </a:cubicBezTo>
                  <a:cubicBezTo>
                    <a:pt x="3369" y="13310"/>
                    <a:pt x="3069" y="11542"/>
                    <a:pt x="2702" y="9974"/>
                  </a:cubicBezTo>
                  <a:cubicBezTo>
                    <a:pt x="2335" y="8406"/>
                    <a:pt x="1935" y="7005"/>
                    <a:pt x="1535" y="5804"/>
                  </a:cubicBezTo>
                  <a:cubicBezTo>
                    <a:pt x="1101" y="4603"/>
                    <a:pt x="667" y="3603"/>
                    <a:pt x="467" y="2735"/>
                  </a:cubicBezTo>
                  <a:cubicBezTo>
                    <a:pt x="300" y="1868"/>
                    <a:pt x="200" y="1168"/>
                    <a:pt x="134" y="701"/>
                  </a:cubicBezTo>
                  <a:cubicBezTo>
                    <a:pt x="67" y="467"/>
                    <a:pt x="34" y="300"/>
                    <a:pt x="34" y="167"/>
                  </a:cubicBezTo>
                  <a:cubicBezTo>
                    <a:pt x="0" y="100"/>
                    <a:pt x="0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5427375" y="1032850"/>
              <a:ext cx="156750" cy="207750"/>
            </a:xfrm>
            <a:custGeom>
              <a:avLst/>
              <a:gdLst/>
              <a:ahLst/>
              <a:cxnLst/>
              <a:rect l="l" t="t" r="r" b="b"/>
              <a:pathLst>
                <a:path w="6270" h="8310" extrusionOk="0">
                  <a:moveTo>
                    <a:pt x="2336" y="0"/>
                  </a:moveTo>
                  <a:lnTo>
                    <a:pt x="2336" y="2202"/>
                  </a:lnTo>
                  <a:cubicBezTo>
                    <a:pt x="935" y="2602"/>
                    <a:pt x="1" y="3870"/>
                    <a:pt x="34" y="5338"/>
                  </a:cubicBezTo>
                  <a:cubicBezTo>
                    <a:pt x="34" y="7739"/>
                    <a:pt x="2202" y="8306"/>
                    <a:pt x="3136" y="8306"/>
                  </a:cubicBezTo>
                  <a:cubicBezTo>
                    <a:pt x="3180" y="8308"/>
                    <a:pt x="3231" y="8310"/>
                    <a:pt x="3286" y="8310"/>
                  </a:cubicBezTo>
                  <a:cubicBezTo>
                    <a:pt x="4150" y="8310"/>
                    <a:pt x="6270" y="7996"/>
                    <a:pt x="6238" y="5238"/>
                  </a:cubicBezTo>
                  <a:lnTo>
                    <a:pt x="4571" y="5238"/>
                  </a:lnTo>
                  <a:cubicBezTo>
                    <a:pt x="4604" y="6005"/>
                    <a:pt x="3970" y="6639"/>
                    <a:pt x="3170" y="6639"/>
                  </a:cubicBezTo>
                  <a:lnTo>
                    <a:pt x="3136" y="6639"/>
                  </a:lnTo>
                  <a:cubicBezTo>
                    <a:pt x="3110" y="6640"/>
                    <a:pt x="3084" y="6641"/>
                    <a:pt x="3059" y="6641"/>
                  </a:cubicBezTo>
                  <a:cubicBezTo>
                    <a:pt x="2521" y="6641"/>
                    <a:pt x="2026" y="6312"/>
                    <a:pt x="1835" y="5771"/>
                  </a:cubicBezTo>
                  <a:cubicBezTo>
                    <a:pt x="1669" y="5338"/>
                    <a:pt x="1702" y="4837"/>
                    <a:pt x="1969" y="4437"/>
                  </a:cubicBezTo>
                  <a:cubicBezTo>
                    <a:pt x="2187" y="4055"/>
                    <a:pt x="2652" y="3717"/>
                    <a:pt x="3417" y="3717"/>
                  </a:cubicBezTo>
                  <a:cubicBezTo>
                    <a:pt x="3586" y="3717"/>
                    <a:pt x="3771" y="3734"/>
                    <a:pt x="3970" y="3770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5485750" y="975300"/>
              <a:ext cx="40900" cy="38400"/>
            </a:xfrm>
            <a:custGeom>
              <a:avLst/>
              <a:gdLst/>
              <a:ahLst/>
              <a:cxnLst/>
              <a:rect l="l" t="t" r="r" b="b"/>
              <a:pathLst>
                <a:path w="1636" h="1536" extrusionOk="0">
                  <a:moveTo>
                    <a:pt x="1" y="1"/>
                  </a:moveTo>
                  <a:lnTo>
                    <a:pt x="1" y="1535"/>
                  </a:lnTo>
                  <a:lnTo>
                    <a:pt x="1635" y="1535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F5AA79"/>
            </a:solidFill>
            <a:ln w="10850" cap="flat" cmpd="sng">
              <a:solidFill>
                <a:srgbClr val="F5AA7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5200550" y="802125"/>
              <a:ext cx="610450" cy="612075"/>
            </a:xfrm>
            <a:custGeom>
              <a:avLst/>
              <a:gdLst/>
              <a:ahLst/>
              <a:cxnLst/>
              <a:rect l="l" t="t" r="r" b="b"/>
              <a:pathLst>
                <a:path w="24418" h="24483" extrusionOk="0">
                  <a:moveTo>
                    <a:pt x="12468" y="1"/>
                  </a:moveTo>
                  <a:cubicBezTo>
                    <a:pt x="12240" y="1"/>
                    <a:pt x="12011" y="9"/>
                    <a:pt x="11776" y="23"/>
                  </a:cubicBezTo>
                  <a:cubicBezTo>
                    <a:pt x="11697" y="13"/>
                    <a:pt x="11616" y="9"/>
                    <a:pt x="11534" y="9"/>
                  </a:cubicBezTo>
                  <a:cubicBezTo>
                    <a:pt x="11336" y="9"/>
                    <a:pt x="11130" y="33"/>
                    <a:pt x="10942" y="56"/>
                  </a:cubicBezTo>
                  <a:lnTo>
                    <a:pt x="10074" y="190"/>
                  </a:lnTo>
                  <a:cubicBezTo>
                    <a:pt x="8907" y="423"/>
                    <a:pt x="7773" y="790"/>
                    <a:pt x="6705" y="1357"/>
                  </a:cubicBezTo>
                  <a:cubicBezTo>
                    <a:pt x="5571" y="1924"/>
                    <a:pt x="4570" y="2691"/>
                    <a:pt x="3670" y="3559"/>
                  </a:cubicBezTo>
                  <a:cubicBezTo>
                    <a:pt x="2736" y="4493"/>
                    <a:pt x="1969" y="5560"/>
                    <a:pt x="1368" y="6761"/>
                  </a:cubicBezTo>
                  <a:cubicBezTo>
                    <a:pt x="734" y="7962"/>
                    <a:pt x="301" y="9263"/>
                    <a:pt x="134" y="10630"/>
                  </a:cubicBezTo>
                  <a:cubicBezTo>
                    <a:pt x="67" y="10964"/>
                    <a:pt x="34" y="11331"/>
                    <a:pt x="34" y="11665"/>
                  </a:cubicBezTo>
                  <a:cubicBezTo>
                    <a:pt x="1" y="12031"/>
                    <a:pt x="1" y="12365"/>
                    <a:pt x="1" y="12732"/>
                  </a:cubicBezTo>
                  <a:cubicBezTo>
                    <a:pt x="100" y="14947"/>
                    <a:pt x="789" y="17096"/>
                    <a:pt x="2002" y="18953"/>
                  </a:cubicBezTo>
                  <a:lnTo>
                    <a:pt x="2002" y="18953"/>
                  </a:lnTo>
                  <a:cubicBezTo>
                    <a:pt x="1445" y="20360"/>
                    <a:pt x="858" y="21765"/>
                    <a:pt x="334" y="23106"/>
                  </a:cubicBezTo>
                  <a:lnTo>
                    <a:pt x="234" y="23373"/>
                  </a:lnTo>
                  <a:lnTo>
                    <a:pt x="234" y="23373"/>
                  </a:lnTo>
                  <a:lnTo>
                    <a:pt x="501" y="23306"/>
                  </a:lnTo>
                  <a:lnTo>
                    <a:pt x="4996" y="22050"/>
                  </a:lnTo>
                  <a:lnTo>
                    <a:pt x="4996" y="22050"/>
                  </a:lnTo>
                  <a:cubicBezTo>
                    <a:pt x="6485" y="23193"/>
                    <a:pt x="8264" y="23978"/>
                    <a:pt x="10141" y="24307"/>
                  </a:cubicBezTo>
                  <a:cubicBezTo>
                    <a:pt x="10860" y="24417"/>
                    <a:pt x="11601" y="24482"/>
                    <a:pt x="12327" y="24482"/>
                  </a:cubicBezTo>
                  <a:cubicBezTo>
                    <a:pt x="12478" y="24482"/>
                    <a:pt x="12628" y="24479"/>
                    <a:pt x="12776" y="24474"/>
                  </a:cubicBezTo>
                  <a:cubicBezTo>
                    <a:pt x="13210" y="24440"/>
                    <a:pt x="13644" y="24407"/>
                    <a:pt x="14077" y="24340"/>
                  </a:cubicBezTo>
                  <a:lnTo>
                    <a:pt x="14678" y="24240"/>
                  </a:lnTo>
                  <a:cubicBezTo>
                    <a:pt x="14878" y="24207"/>
                    <a:pt x="15111" y="24140"/>
                    <a:pt x="15278" y="24107"/>
                  </a:cubicBezTo>
                  <a:cubicBezTo>
                    <a:pt x="18080" y="23373"/>
                    <a:pt x="20549" y="21705"/>
                    <a:pt x="22216" y="19337"/>
                  </a:cubicBezTo>
                  <a:cubicBezTo>
                    <a:pt x="22850" y="18469"/>
                    <a:pt x="23351" y="17535"/>
                    <a:pt x="23717" y="16535"/>
                  </a:cubicBezTo>
                  <a:cubicBezTo>
                    <a:pt x="23784" y="16301"/>
                    <a:pt x="23851" y="16101"/>
                    <a:pt x="23918" y="15901"/>
                  </a:cubicBezTo>
                  <a:cubicBezTo>
                    <a:pt x="24018" y="15667"/>
                    <a:pt x="24051" y="15467"/>
                    <a:pt x="24084" y="15300"/>
                  </a:cubicBezTo>
                  <a:cubicBezTo>
                    <a:pt x="24118" y="15100"/>
                    <a:pt x="24184" y="14900"/>
                    <a:pt x="24218" y="14733"/>
                  </a:cubicBezTo>
                  <a:cubicBezTo>
                    <a:pt x="24251" y="14567"/>
                    <a:pt x="24285" y="14400"/>
                    <a:pt x="24318" y="14233"/>
                  </a:cubicBezTo>
                  <a:cubicBezTo>
                    <a:pt x="24351" y="13899"/>
                    <a:pt x="24385" y="13633"/>
                    <a:pt x="24418" y="13399"/>
                  </a:cubicBezTo>
                  <a:cubicBezTo>
                    <a:pt x="24418" y="13166"/>
                    <a:pt x="24418" y="12932"/>
                    <a:pt x="24418" y="12765"/>
                  </a:cubicBezTo>
                  <a:lnTo>
                    <a:pt x="24418" y="12398"/>
                  </a:lnTo>
                  <a:cubicBezTo>
                    <a:pt x="24418" y="12498"/>
                    <a:pt x="24418" y="12632"/>
                    <a:pt x="24385" y="12765"/>
                  </a:cubicBezTo>
                  <a:cubicBezTo>
                    <a:pt x="24351" y="12932"/>
                    <a:pt x="24351" y="13132"/>
                    <a:pt x="24351" y="13366"/>
                  </a:cubicBezTo>
                  <a:cubicBezTo>
                    <a:pt x="24318" y="13633"/>
                    <a:pt x="24251" y="13899"/>
                    <a:pt x="24218" y="14200"/>
                  </a:cubicBezTo>
                  <a:cubicBezTo>
                    <a:pt x="23384" y="18936"/>
                    <a:pt x="19881" y="22739"/>
                    <a:pt x="15245" y="23907"/>
                  </a:cubicBezTo>
                  <a:cubicBezTo>
                    <a:pt x="15045" y="23940"/>
                    <a:pt x="14844" y="24007"/>
                    <a:pt x="14644" y="24040"/>
                  </a:cubicBezTo>
                  <a:lnTo>
                    <a:pt x="14044" y="24140"/>
                  </a:lnTo>
                  <a:cubicBezTo>
                    <a:pt x="13610" y="24207"/>
                    <a:pt x="13210" y="24240"/>
                    <a:pt x="12776" y="24240"/>
                  </a:cubicBezTo>
                  <a:cubicBezTo>
                    <a:pt x="12581" y="24248"/>
                    <a:pt x="12387" y="24252"/>
                    <a:pt x="12192" y="24252"/>
                  </a:cubicBezTo>
                  <a:cubicBezTo>
                    <a:pt x="11519" y="24252"/>
                    <a:pt x="10847" y="24203"/>
                    <a:pt x="10174" y="24073"/>
                  </a:cubicBezTo>
                  <a:cubicBezTo>
                    <a:pt x="8340" y="23740"/>
                    <a:pt x="6572" y="22973"/>
                    <a:pt x="5104" y="21838"/>
                  </a:cubicBezTo>
                  <a:lnTo>
                    <a:pt x="5037" y="21772"/>
                  </a:lnTo>
                  <a:lnTo>
                    <a:pt x="4971" y="21772"/>
                  </a:lnTo>
                  <a:lnTo>
                    <a:pt x="698" y="22966"/>
                  </a:lnTo>
                  <a:lnTo>
                    <a:pt x="2302" y="18970"/>
                  </a:lnTo>
                  <a:lnTo>
                    <a:pt x="2336" y="18903"/>
                  </a:lnTo>
                  <a:lnTo>
                    <a:pt x="2302" y="18836"/>
                  </a:lnTo>
                  <a:cubicBezTo>
                    <a:pt x="1468" y="17602"/>
                    <a:pt x="901" y="16201"/>
                    <a:pt x="568" y="14767"/>
                  </a:cubicBezTo>
                  <a:cubicBezTo>
                    <a:pt x="434" y="14066"/>
                    <a:pt x="334" y="13399"/>
                    <a:pt x="301" y="12699"/>
                  </a:cubicBezTo>
                  <a:cubicBezTo>
                    <a:pt x="301" y="12365"/>
                    <a:pt x="301" y="12031"/>
                    <a:pt x="301" y="11698"/>
                  </a:cubicBezTo>
                  <a:cubicBezTo>
                    <a:pt x="301" y="11331"/>
                    <a:pt x="334" y="10997"/>
                    <a:pt x="401" y="10664"/>
                  </a:cubicBezTo>
                  <a:cubicBezTo>
                    <a:pt x="568" y="9329"/>
                    <a:pt x="935" y="8062"/>
                    <a:pt x="1568" y="6861"/>
                  </a:cubicBezTo>
                  <a:cubicBezTo>
                    <a:pt x="2135" y="5727"/>
                    <a:pt x="2903" y="4659"/>
                    <a:pt x="3803" y="3759"/>
                  </a:cubicBezTo>
                  <a:cubicBezTo>
                    <a:pt x="4671" y="2892"/>
                    <a:pt x="5705" y="2158"/>
                    <a:pt x="6805" y="1591"/>
                  </a:cubicBezTo>
                  <a:cubicBezTo>
                    <a:pt x="7839" y="1024"/>
                    <a:pt x="8974" y="657"/>
                    <a:pt x="10141" y="423"/>
                  </a:cubicBezTo>
                  <a:lnTo>
                    <a:pt x="10975" y="290"/>
                  </a:lnTo>
                  <a:cubicBezTo>
                    <a:pt x="11242" y="256"/>
                    <a:pt x="11509" y="256"/>
                    <a:pt x="11809" y="256"/>
                  </a:cubicBezTo>
                  <a:cubicBezTo>
                    <a:pt x="12030" y="243"/>
                    <a:pt x="12251" y="234"/>
                    <a:pt x="12472" y="234"/>
                  </a:cubicBezTo>
                  <a:cubicBezTo>
                    <a:pt x="12785" y="234"/>
                    <a:pt x="13097" y="251"/>
                    <a:pt x="13410" y="290"/>
                  </a:cubicBezTo>
                  <a:cubicBezTo>
                    <a:pt x="17113" y="590"/>
                    <a:pt x="20415" y="2591"/>
                    <a:pt x="22450" y="5694"/>
                  </a:cubicBezTo>
                  <a:cubicBezTo>
                    <a:pt x="23117" y="6728"/>
                    <a:pt x="23651" y="7862"/>
                    <a:pt x="23984" y="9096"/>
                  </a:cubicBezTo>
                  <a:lnTo>
                    <a:pt x="24151" y="9796"/>
                  </a:lnTo>
                  <a:cubicBezTo>
                    <a:pt x="24184" y="9997"/>
                    <a:pt x="24218" y="10197"/>
                    <a:pt x="24251" y="10397"/>
                  </a:cubicBezTo>
                  <a:cubicBezTo>
                    <a:pt x="24285" y="10630"/>
                    <a:pt x="24318" y="10797"/>
                    <a:pt x="24351" y="10964"/>
                  </a:cubicBezTo>
                  <a:cubicBezTo>
                    <a:pt x="24385" y="11097"/>
                    <a:pt x="24385" y="11264"/>
                    <a:pt x="24385" y="11398"/>
                  </a:cubicBezTo>
                  <a:cubicBezTo>
                    <a:pt x="24385" y="11598"/>
                    <a:pt x="24385" y="11798"/>
                    <a:pt x="24418" y="11998"/>
                  </a:cubicBezTo>
                  <a:lnTo>
                    <a:pt x="24418" y="11398"/>
                  </a:lnTo>
                  <a:cubicBezTo>
                    <a:pt x="24418" y="11264"/>
                    <a:pt x="24418" y="11097"/>
                    <a:pt x="24418" y="10964"/>
                  </a:cubicBezTo>
                  <a:cubicBezTo>
                    <a:pt x="24385" y="10797"/>
                    <a:pt x="24385" y="10597"/>
                    <a:pt x="24351" y="10397"/>
                  </a:cubicBezTo>
                  <a:cubicBezTo>
                    <a:pt x="24318" y="10230"/>
                    <a:pt x="24285" y="9997"/>
                    <a:pt x="24251" y="9763"/>
                  </a:cubicBezTo>
                  <a:lnTo>
                    <a:pt x="24084" y="9063"/>
                  </a:lnTo>
                  <a:cubicBezTo>
                    <a:pt x="23751" y="7828"/>
                    <a:pt x="23250" y="6694"/>
                    <a:pt x="22583" y="5627"/>
                  </a:cubicBezTo>
                  <a:cubicBezTo>
                    <a:pt x="20549" y="2458"/>
                    <a:pt x="17179" y="390"/>
                    <a:pt x="13443" y="56"/>
                  </a:cubicBezTo>
                  <a:cubicBezTo>
                    <a:pt x="13111" y="17"/>
                    <a:pt x="12791" y="1"/>
                    <a:pt x="12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3525200" y="4508675"/>
              <a:ext cx="604600" cy="563750"/>
            </a:xfrm>
            <a:custGeom>
              <a:avLst/>
              <a:gdLst/>
              <a:ahLst/>
              <a:cxnLst/>
              <a:rect l="l" t="t" r="r" b="b"/>
              <a:pathLst>
                <a:path w="24184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2695425" y="1208550"/>
              <a:ext cx="2261650" cy="3019950"/>
            </a:xfrm>
            <a:custGeom>
              <a:avLst/>
              <a:gdLst/>
              <a:ahLst/>
              <a:cxnLst/>
              <a:rect l="l" t="t" r="r" b="b"/>
              <a:pathLst>
                <a:path w="90466" h="120798" extrusionOk="0">
                  <a:moveTo>
                    <a:pt x="37843" y="1"/>
                  </a:moveTo>
                  <a:cubicBezTo>
                    <a:pt x="34245" y="1"/>
                    <a:pt x="30638" y="245"/>
                    <a:pt x="24552" y="1112"/>
                  </a:cubicBezTo>
                  <a:cubicBezTo>
                    <a:pt x="11142" y="3013"/>
                    <a:pt x="1" y="18591"/>
                    <a:pt x="268" y="45143"/>
                  </a:cubicBezTo>
                  <a:lnTo>
                    <a:pt x="24351" y="45143"/>
                  </a:lnTo>
                  <a:cubicBezTo>
                    <a:pt x="24351" y="45143"/>
                    <a:pt x="24351" y="24929"/>
                    <a:pt x="45366" y="24562"/>
                  </a:cubicBezTo>
                  <a:cubicBezTo>
                    <a:pt x="45492" y="24560"/>
                    <a:pt x="45617" y="24559"/>
                    <a:pt x="45741" y="24559"/>
                  </a:cubicBezTo>
                  <a:cubicBezTo>
                    <a:pt x="56404" y="24559"/>
                    <a:pt x="61971" y="31596"/>
                    <a:pt x="64247" y="37004"/>
                  </a:cubicBezTo>
                  <a:cubicBezTo>
                    <a:pt x="66915" y="43375"/>
                    <a:pt x="66115" y="50614"/>
                    <a:pt x="62512" y="56518"/>
                  </a:cubicBezTo>
                  <a:cubicBezTo>
                    <a:pt x="59101" y="62165"/>
                    <a:pt x="52364" y="67835"/>
                    <a:pt x="40730" y="67835"/>
                  </a:cubicBezTo>
                  <a:cubicBezTo>
                    <a:pt x="38481" y="67835"/>
                    <a:pt x="36050" y="67623"/>
                    <a:pt x="33425" y="67159"/>
                  </a:cubicBezTo>
                  <a:lnTo>
                    <a:pt x="33258" y="120797"/>
                  </a:lnTo>
                  <a:lnTo>
                    <a:pt x="57075" y="120797"/>
                  </a:lnTo>
                  <a:lnTo>
                    <a:pt x="57075" y="89008"/>
                  </a:lnTo>
                  <a:cubicBezTo>
                    <a:pt x="57075" y="89008"/>
                    <a:pt x="90465" y="80368"/>
                    <a:pt x="90465" y="43542"/>
                  </a:cubicBezTo>
                  <a:cubicBezTo>
                    <a:pt x="90465" y="8350"/>
                    <a:pt x="62012" y="745"/>
                    <a:pt x="46701" y="244"/>
                  </a:cubicBezTo>
                  <a:cubicBezTo>
                    <a:pt x="43106" y="132"/>
                    <a:pt x="40477" y="1"/>
                    <a:pt x="378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2441925" y="1212975"/>
              <a:ext cx="2265800" cy="3015525"/>
            </a:xfrm>
            <a:custGeom>
              <a:avLst/>
              <a:gdLst/>
              <a:ahLst/>
              <a:cxnLst/>
              <a:rect l="l" t="t" r="r" b="b"/>
              <a:pathLst>
                <a:path w="90632" h="120621" extrusionOk="0">
                  <a:moveTo>
                    <a:pt x="45533" y="1"/>
                  </a:moveTo>
                  <a:cubicBezTo>
                    <a:pt x="35192" y="1"/>
                    <a:pt x="0" y="2502"/>
                    <a:pt x="434" y="44966"/>
                  </a:cubicBezTo>
                  <a:lnTo>
                    <a:pt x="24518" y="44966"/>
                  </a:lnTo>
                  <a:cubicBezTo>
                    <a:pt x="24518" y="44966"/>
                    <a:pt x="24518" y="24752"/>
                    <a:pt x="45533" y="24385"/>
                  </a:cubicBezTo>
                  <a:cubicBezTo>
                    <a:pt x="45658" y="24383"/>
                    <a:pt x="45783" y="24382"/>
                    <a:pt x="45907" y="24382"/>
                  </a:cubicBezTo>
                  <a:cubicBezTo>
                    <a:pt x="56570" y="24382"/>
                    <a:pt x="62138" y="31419"/>
                    <a:pt x="64413" y="36827"/>
                  </a:cubicBezTo>
                  <a:cubicBezTo>
                    <a:pt x="67081" y="43198"/>
                    <a:pt x="66281" y="50437"/>
                    <a:pt x="62678" y="56341"/>
                  </a:cubicBezTo>
                  <a:cubicBezTo>
                    <a:pt x="59310" y="61917"/>
                    <a:pt x="52606" y="67060"/>
                    <a:pt x="41186" y="67060"/>
                  </a:cubicBezTo>
                  <a:cubicBezTo>
                    <a:pt x="38808" y="67060"/>
                    <a:pt x="36224" y="66837"/>
                    <a:pt x="33424" y="66348"/>
                  </a:cubicBezTo>
                  <a:lnTo>
                    <a:pt x="33424" y="120620"/>
                  </a:lnTo>
                  <a:lnTo>
                    <a:pt x="57241" y="120620"/>
                  </a:lnTo>
                  <a:lnTo>
                    <a:pt x="57241" y="88831"/>
                  </a:lnTo>
                  <a:cubicBezTo>
                    <a:pt x="57241" y="88831"/>
                    <a:pt x="90631" y="80191"/>
                    <a:pt x="90631" y="43365"/>
                  </a:cubicBezTo>
                  <a:cubicBezTo>
                    <a:pt x="90631" y="8173"/>
                    <a:pt x="59042" y="1"/>
                    <a:pt x="45533" y="1"/>
                  </a:cubicBez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3275850" y="4508675"/>
              <a:ext cx="604625" cy="563750"/>
            </a:xfrm>
            <a:custGeom>
              <a:avLst/>
              <a:gdLst/>
              <a:ahLst/>
              <a:cxnLst/>
              <a:rect l="l" t="t" r="r" b="b"/>
              <a:pathLst>
                <a:path w="24185" h="22550" extrusionOk="0">
                  <a:moveTo>
                    <a:pt x="0" y="0"/>
                  </a:moveTo>
                  <a:lnTo>
                    <a:pt x="0" y="22550"/>
                  </a:lnTo>
                  <a:lnTo>
                    <a:pt x="24184" y="22550"/>
                  </a:lnTo>
                  <a:lnTo>
                    <a:pt x="24184" y="0"/>
                  </a:lnTo>
                  <a:close/>
                </a:path>
              </a:pathLst>
            </a:custGeom>
            <a:solidFill>
              <a:srgbClr val="ACD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3051525" y="1818675"/>
              <a:ext cx="597100" cy="510950"/>
            </a:xfrm>
            <a:custGeom>
              <a:avLst/>
              <a:gdLst/>
              <a:ahLst/>
              <a:cxnLst/>
              <a:rect l="l" t="t" r="r" b="b"/>
              <a:pathLst>
                <a:path w="23884" h="20438" extrusionOk="0">
                  <a:moveTo>
                    <a:pt x="21057" y="0"/>
                  </a:moveTo>
                  <a:cubicBezTo>
                    <a:pt x="20265" y="0"/>
                    <a:pt x="19472" y="52"/>
                    <a:pt x="18680" y="157"/>
                  </a:cubicBezTo>
                  <a:cubicBezTo>
                    <a:pt x="16812" y="390"/>
                    <a:pt x="14978" y="790"/>
                    <a:pt x="13176" y="1424"/>
                  </a:cubicBezTo>
                  <a:cubicBezTo>
                    <a:pt x="12142" y="1791"/>
                    <a:pt x="11108" y="2225"/>
                    <a:pt x="10141" y="2759"/>
                  </a:cubicBezTo>
                  <a:cubicBezTo>
                    <a:pt x="9073" y="3292"/>
                    <a:pt x="8039" y="3926"/>
                    <a:pt x="7139" y="4693"/>
                  </a:cubicBezTo>
                  <a:cubicBezTo>
                    <a:pt x="6205" y="5461"/>
                    <a:pt x="5371" y="6328"/>
                    <a:pt x="4670" y="7295"/>
                  </a:cubicBezTo>
                  <a:cubicBezTo>
                    <a:pt x="4003" y="8196"/>
                    <a:pt x="3369" y="9130"/>
                    <a:pt x="2836" y="10097"/>
                  </a:cubicBezTo>
                  <a:cubicBezTo>
                    <a:pt x="1935" y="11732"/>
                    <a:pt x="1201" y="13500"/>
                    <a:pt x="701" y="15301"/>
                  </a:cubicBezTo>
                  <a:cubicBezTo>
                    <a:pt x="367" y="16535"/>
                    <a:pt x="134" y="17803"/>
                    <a:pt x="34" y="19070"/>
                  </a:cubicBezTo>
                  <a:cubicBezTo>
                    <a:pt x="0" y="19504"/>
                    <a:pt x="0" y="19871"/>
                    <a:pt x="0" y="20104"/>
                  </a:cubicBezTo>
                  <a:cubicBezTo>
                    <a:pt x="0" y="20204"/>
                    <a:pt x="0" y="20338"/>
                    <a:pt x="0" y="20438"/>
                  </a:cubicBezTo>
                  <a:cubicBezTo>
                    <a:pt x="34" y="20338"/>
                    <a:pt x="34" y="20204"/>
                    <a:pt x="34" y="20104"/>
                  </a:cubicBezTo>
                  <a:cubicBezTo>
                    <a:pt x="67" y="19871"/>
                    <a:pt x="67" y="19504"/>
                    <a:pt x="100" y="19070"/>
                  </a:cubicBezTo>
                  <a:cubicBezTo>
                    <a:pt x="234" y="17803"/>
                    <a:pt x="501" y="16568"/>
                    <a:pt x="834" y="15368"/>
                  </a:cubicBezTo>
                  <a:cubicBezTo>
                    <a:pt x="1368" y="13566"/>
                    <a:pt x="2102" y="11832"/>
                    <a:pt x="3002" y="10197"/>
                  </a:cubicBezTo>
                  <a:cubicBezTo>
                    <a:pt x="3536" y="9230"/>
                    <a:pt x="4170" y="8296"/>
                    <a:pt x="4804" y="7429"/>
                  </a:cubicBezTo>
                  <a:cubicBezTo>
                    <a:pt x="5537" y="6495"/>
                    <a:pt x="6338" y="5627"/>
                    <a:pt x="7239" y="4860"/>
                  </a:cubicBezTo>
                  <a:cubicBezTo>
                    <a:pt x="8173" y="4126"/>
                    <a:pt x="9173" y="3459"/>
                    <a:pt x="10241" y="2925"/>
                  </a:cubicBezTo>
                  <a:cubicBezTo>
                    <a:pt x="11208" y="2425"/>
                    <a:pt x="12209" y="1991"/>
                    <a:pt x="13276" y="1624"/>
                  </a:cubicBezTo>
                  <a:cubicBezTo>
                    <a:pt x="15011" y="1024"/>
                    <a:pt x="16846" y="590"/>
                    <a:pt x="18714" y="357"/>
                  </a:cubicBezTo>
                  <a:cubicBezTo>
                    <a:pt x="19629" y="233"/>
                    <a:pt x="20563" y="164"/>
                    <a:pt x="21501" y="164"/>
                  </a:cubicBezTo>
                  <a:cubicBezTo>
                    <a:pt x="21828" y="164"/>
                    <a:pt x="22155" y="173"/>
                    <a:pt x="22483" y="190"/>
                  </a:cubicBezTo>
                  <a:cubicBezTo>
                    <a:pt x="22950" y="190"/>
                    <a:pt x="23283" y="290"/>
                    <a:pt x="23517" y="290"/>
                  </a:cubicBezTo>
                  <a:lnTo>
                    <a:pt x="23884" y="290"/>
                  </a:lnTo>
                  <a:cubicBezTo>
                    <a:pt x="23750" y="257"/>
                    <a:pt x="23650" y="223"/>
                    <a:pt x="23517" y="190"/>
                  </a:cubicBezTo>
                  <a:cubicBezTo>
                    <a:pt x="23183" y="123"/>
                    <a:pt x="22850" y="90"/>
                    <a:pt x="22483" y="57"/>
                  </a:cubicBezTo>
                  <a:cubicBezTo>
                    <a:pt x="22008" y="19"/>
                    <a:pt x="21532" y="0"/>
                    <a:pt x="210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3550200" y="1214650"/>
              <a:ext cx="1004925" cy="503725"/>
            </a:xfrm>
            <a:custGeom>
              <a:avLst/>
              <a:gdLst/>
              <a:ahLst/>
              <a:cxnLst/>
              <a:rect l="l" t="t" r="r" b="b"/>
              <a:pathLst>
                <a:path w="40197" h="20149" extrusionOk="0">
                  <a:moveTo>
                    <a:pt x="1" y="0"/>
                  </a:moveTo>
                  <a:lnTo>
                    <a:pt x="1402" y="34"/>
                  </a:lnTo>
                  <a:lnTo>
                    <a:pt x="2369" y="67"/>
                  </a:lnTo>
                  <a:cubicBezTo>
                    <a:pt x="2736" y="67"/>
                    <a:pt x="3136" y="134"/>
                    <a:pt x="3570" y="167"/>
                  </a:cubicBezTo>
                  <a:cubicBezTo>
                    <a:pt x="4404" y="234"/>
                    <a:pt x="5371" y="267"/>
                    <a:pt x="6439" y="467"/>
                  </a:cubicBezTo>
                  <a:lnTo>
                    <a:pt x="8107" y="701"/>
                  </a:lnTo>
                  <a:cubicBezTo>
                    <a:pt x="8707" y="768"/>
                    <a:pt x="9274" y="901"/>
                    <a:pt x="9874" y="1034"/>
                  </a:cubicBezTo>
                  <a:cubicBezTo>
                    <a:pt x="10508" y="1168"/>
                    <a:pt x="11142" y="1301"/>
                    <a:pt x="11776" y="1468"/>
                  </a:cubicBezTo>
                  <a:lnTo>
                    <a:pt x="13777" y="1968"/>
                  </a:lnTo>
                  <a:cubicBezTo>
                    <a:pt x="14478" y="2135"/>
                    <a:pt x="15145" y="2369"/>
                    <a:pt x="15845" y="2602"/>
                  </a:cubicBezTo>
                  <a:cubicBezTo>
                    <a:pt x="16546" y="2836"/>
                    <a:pt x="17280" y="3069"/>
                    <a:pt x="18014" y="3336"/>
                  </a:cubicBezTo>
                  <a:lnTo>
                    <a:pt x="20182" y="4170"/>
                  </a:lnTo>
                  <a:lnTo>
                    <a:pt x="22383" y="5171"/>
                  </a:lnTo>
                  <a:cubicBezTo>
                    <a:pt x="25152" y="6505"/>
                    <a:pt x="27787" y="8073"/>
                    <a:pt x="30256" y="9841"/>
                  </a:cubicBezTo>
                  <a:cubicBezTo>
                    <a:pt x="30856" y="10241"/>
                    <a:pt x="31356" y="10675"/>
                    <a:pt x="31890" y="11075"/>
                  </a:cubicBezTo>
                  <a:lnTo>
                    <a:pt x="32657" y="11709"/>
                  </a:lnTo>
                  <a:lnTo>
                    <a:pt x="33391" y="12342"/>
                  </a:lnTo>
                  <a:cubicBezTo>
                    <a:pt x="33858" y="12743"/>
                    <a:pt x="34292" y="13176"/>
                    <a:pt x="34726" y="13543"/>
                  </a:cubicBezTo>
                  <a:cubicBezTo>
                    <a:pt x="35159" y="13944"/>
                    <a:pt x="35526" y="14377"/>
                    <a:pt x="35893" y="14744"/>
                  </a:cubicBezTo>
                  <a:cubicBezTo>
                    <a:pt x="36260" y="15144"/>
                    <a:pt x="36627" y="15511"/>
                    <a:pt x="36960" y="15878"/>
                  </a:cubicBezTo>
                  <a:lnTo>
                    <a:pt x="37794" y="16912"/>
                  </a:lnTo>
                  <a:lnTo>
                    <a:pt x="38562" y="17846"/>
                  </a:lnTo>
                  <a:cubicBezTo>
                    <a:pt x="38762" y="18113"/>
                    <a:pt x="38962" y="18413"/>
                    <a:pt x="39129" y="18647"/>
                  </a:cubicBezTo>
                  <a:lnTo>
                    <a:pt x="39929" y="19781"/>
                  </a:lnTo>
                  <a:cubicBezTo>
                    <a:pt x="39976" y="19851"/>
                    <a:pt x="40038" y="19920"/>
                    <a:pt x="40083" y="19979"/>
                  </a:cubicBezTo>
                  <a:lnTo>
                    <a:pt x="40083" y="19979"/>
                  </a:lnTo>
                  <a:lnTo>
                    <a:pt x="39929" y="19748"/>
                  </a:lnTo>
                  <a:cubicBezTo>
                    <a:pt x="39729" y="19481"/>
                    <a:pt x="39496" y="19114"/>
                    <a:pt x="39162" y="18614"/>
                  </a:cubicBezTo>
                  <a:cubicBezTo>
                    <a:pt x="38995" y="18347"/>
                    <a:pt x="38828" y="18080"/>
                    <a:pt x="38595" y="17780"/>
                  </a:cubicBezTo>
                  <a:lnTo>
                    <a:pt x="37861" y="16846"/>
                  </a:lnTo>
                  <a:lnTo>
                    <a:pt x="37027" y="15778"/>
                  </a:lnTo>
                  <a:cubicBezTo>
                    <a:pt x="36727" y="15411"/>
                    <a:pt x="36360" y="15044"/>
                    <a:pt x="35993" y="14677"/>
                  </a:cubicBezTo>
                  <a:cubicBezTo>
                    <a:pt x="35626" y="14277"/>
                    <a:pt x="35259" y="13877"/>
                    <a:pt x="34826" y="13443"/>
                  </a:cubicBezTo>
                  <a:lnTo>
                    <a:pt x="33491" y="12209"/>
                  </a:lnTo>
                  <a:cubicBezTo>
                    <a:pt x="33258" y="11976"/>
                    <a:pt x="33024" y="11775"/>
                    <a:pt x="32791" y="11575"/>
                  </a:cubicBezTo>
                  <a:lnTo>
                    <a:pt x="31990" y="11008"/>
                  </a:lnTo>
                  <a:cubicBezTo>
                    <a:pt x="31457" y="10575"/>
                    <a:pt x="30956" y="10141"/>
                    <a:pt x="30356" y="9707"/>
                  </a:cubicBezTo>
                  <a:cubicBezTo>
                    <a:pt x="27887" y="7906"/>
                    <a:pt x="25219" y="6338"/>
                    <a:pt x="22450" y="5037"/>
                  </a:cubicBezTo>
                  <a:lnTo>
                    <a:pt x="20249" y="4037"/>
                  </a:lnTo>
                  <a:lnTo>
                    <a:pt x="18047" y="3203"/>
                  </a:lnTo>
                  <a:cubicBezTo>
                    <a:pt x="17346" y="2902"/>
                    <a:pt x="16613" y="2669"/>
                    <a:pt x="15912" y="2469"/>
                  </a:cubicBezTo>
                  <a:cubicBezTo>
                    <a:pt x="15178" y="2235"/>
                    <a:pt x="14511" y="2002"/>
                    <a:pt x="13811" y="1835"/>
                  </a:cubicBezTo>
                  <a:lnTo>
                    <a:pt x="11809" y="1301"/>
                  </a:lnTo>
                  <a:cubicBezTo>
                    <a:pt x="11142" y="1134"/>
                    <a:pt x="10508" y="1001"/>
                    <a:pt x="9908" y="901"/>
                  </a:cubicBezTo>
                  <a:cubicBezTo>
                    <a:pt x="9274" y="801"/>
                    <a:pt x="8674" y="634"/>
                    <a:pt x="8107" y="567"/>
                  </a:cubicBezTo>
                  <a:lnTo>
                    <a:pt x="6439" y="334"/>
                  </a:lnTo>
                  <a:cubicBezTo>
                    <a:pt x="5405" y="167"/>
                    <a:pt x="4404" y="134"/>
                    <a:pt x="3570" y="67"/>
                  </a:cubicBezTo>
                  <a:cubicBezTo>
                    <a:pt x="3136" y="34"/>
                    <a:pt x="2736" y="0"/>
                    <a:pt x="2369" y="0"/>
                  </a:cubicBezTo>
                  <a:close/>
                  <a:moveTo>
                    <a:pt x="40083" y="19979"/>
                  </a:moveTo>
                  <a:lnTo>
                    <a:pt x="40129" y="20048"/>
                  </a:lnTo>
                  <a:cubicBezTo>
                    <a:pt x="40119" y="20028"/>
                    <a:pt x="40103" y="20004"/>
                    <a:pt x="40083" y="19979"/>
                  </a:cubicBezTo>
                  <a:close/>
                  <a:moveTo>
                    <a:pt x="40129" y="20048"/>
                  </a:moveTo>
                  <a:lnTo>
                    <a:pt x="40129" y="20048"/>
                  </a:lnTo>
                  <a:cubicBezTo>
                    <a:pt x="40196" y="20115"/>
                    <a:pt x="40196" y="20148"/>
                    <a:pt x="40196" y="20148"/>
                  </a:cubicBezTo>
                  <a:lnTo>
                    <a:pt x="40196" y="20148"/>
                  </a:lnTo>
                  <a:cubicBezTo>
                    <a:pt x="40196" y="20115"/>
                    <a:pt x="40163" y="20081"/>
                    <a:pt x="40129" y="20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3875450" y="3010925"/>
              <a:ext cx="617125" cy="425325"/>
            </a:xfrm>
            <a:custGeom>
              <a:avLst/>
              <a:gdLst/>
              <a:ahLst/>
              <a:cxnLst/>
              <a:rect l="l" t="t" r="r" b="b"/>
              <a:pathLst>
                <a:path w="24685" h="17013" extrusionOk="0">
                  <a:moveTo>
                    <a:pt x="24684" y="1"/>
                  </a:moveTo>
                  <a:cubicBezTo>
                    <a:pt x="24618" y="67"/>
                    <a:pt x="24551" y="134"/>
                    <a:pt x="24451" y="201"/>
                  </a:cubicBezTo>
                  <a:lnTo>
                    <a:pt x="23884" y="868"/>
                  </a:lnTo>
                  <a:cubicBezTo>
                    <a:pt x="23617" y="1168"/>
                    <a:pt x="23317" y="1535"/>
                    <a:pt x="22950" y="1935"/>
                  </a:cubicBezTo>
                  <a:cubicBezTo>
                    <a:pt x="22583" y="2336"/>
                    <a:pt x="22149" y="2769"/>
                    <a:pt x="21682" y="3270"/>
                  </a:cubicBezTo>
                  <a:cubicBezTo>
                    <a:pt x="21182" y="3770"/>
                    <a:pt x="20648" y="4270"/>
                    <a:pt x="20081" y="4838"/>
                  </a:cubicBezTo>
                  <a:cubicBezTo>
                    <a:pt x="19481" y="5405"/>
                    <a:pt x="18847" y="5972"/>
                    <a:pt x="18146" y="6572"/>
                  </a:cubicBezTo>
                  <a:cubicBezTo>
                    <a:pt x="16679" y="7840"/>
                    <a:pt x="15111" y="9041"/>
                    <a:pt x="13476" y="10175"/>
                  </a:cubicBezTo>
                  <a:cubicBezTo>
                    <a:pt x="11775" y="11342"/>
                    <a:pt x="10041" y="12376"/>
                    <a:pt x="8473" y="13244"/>
                  </a:cubicBezTo>
                  <a:cubicBezTo>
                    <a:pt x="7639" y="13677"/>
                    <a:pt x="6872" y="14077"/>
                    <a:pt x="6171" y="14411"/>
                  </a:cubicBezTo>
                  <a:cubicBezTo>
                    <a:pt x="5437" y="14778"/>
                    <a:pt x="4737" y="15078"/>
                    <a:pt x="4136" y="15378"/>
                  </a:cubicBezTo>
                  <a:cubicBezTo>
                    <a:pt x="3503" y="15645"/>
                    <a:pt x="2902" y="15879"/>
                    <a:pt x="2402" y="16079"/>
                  </a:cubicBezTo>
                  <a:cubicBezTo>
                    <a:pt x="1901" y="16279"/>
                    <a:pt x="1468" y="16446"/>
                    <a:pt x="1101" y="16579"/>
                  </a:cubicBezTo>
                  <a:lnTo>
                    <a:pt x="267" y="16879"/>
                  </a:lnTo>
                  <a:cubicBezTo>
                    <a:pt x="167" y="16913"/>
                    <a:pt x="67" y="16980"/>
                    <a:pt x="0" y="17013"/>
                  </a:cubicBezTo>
                  <a:cubicBezTo>
                    <a:pt x="100" y="17013"/>
                    <a:pt x="200" y="16980"/>
                    <a:pt x="300" y="16946"/>
                  </a:cubicBezTo>
                  <a:lnTo>
                    <a:pt x="1134" y="16646"/>
                  </a:lnTo>
                  <a:cubicBezTo>
                    <a:pt x="1501" y="16546"/>
                    <a:pt x="1935" y="16379"/>
                    <a:pt x="2435" y="16179"/>
                  </a:cubicBezTo>
                  <a:cubicBezTo>
                    <a:pt x="2935" y="16012"/>
                    <a:pt x="3536" y="15779"/>
                    <a:pt x="4170" y="15512"/>
                  </a:cubicBezTo>
                  <a:cubicBezTo>
                    <a:pt x="4803" y="15245"/>
                    <a:pt x="5504" y="14911"/>
                    <a:pt x="6238" y="14578"/>
                  </a:cubicBezTo>
                  <a:cubicBezTo>
                    <a:pt x="6972" y="14278"/>
                    <a:pt x="7739" y="13844"/>
                    <a:pt x="8539" y="13444"/>
                  </a:cubicBezTo>
                  <a:cubicBezTo>
                    <a:pt x="12042" y="11576"/>
                    <a:pt x="15311" y="9307"/>
                    <a:pt x="18280" y="6706"/>
                  </a:cubicBezTo>
                  <a:cubicBezTo>
                    <a:pt x="18947" y="6105"/>
                    <a:pt x="19581" y="5538"/>
                    <a:pt x="20181" y="4971"/>
                  </a:cubicBezTo>
                  <a:cubicBezTo>
                    <a:pt x="20782" y="4404"/>
                    <a:pt x="21282" y="3870"/>
                    <a:pt x="21782" y="3370"/>
                  </a:cubicBezTo>
                  <a:cubicBezTo>
                    <a:pt x="22249" y="2869"/>
                    <a:pt x="22650" y="2402"/>
                    <a:pt x="23016" y="2002"/>
                  </a:cubicBezTo>
                  <a:cubicBezTo>
                    <a:pt x="23383" y="1602"/>
                    <a:pt x="23684" y="1235"/>
                    <a:pt x="23950" y="935"/>
                  </a:cubicBezTo>
                  <a:lnTo>
                    <a:pt x="24518" y="268"/>
                  </a:lnTo>
                  <a:cubicBezTo>
                    <a:pt x="24584" y="168"/>
                    <a:pt x="24651" y="101"/>
                    <a:pt x="246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3859600" y="3433725"/>
              <a:ext cx="5850" cy="748075"/>
            </a:xfrm>
            <a:custGeom>
              <a:avLst/>
              <a:gdLst/>
              <a:ahLst/>
              <a:cxnLst/>
              <a:rect l="l" t="t" r="r" b="b"/>
              <a:pathLst>
                <a:path w="234" h="29923" extrusionOk="0">
                  <a:moveTo>
                    <a:pt x="100" y="1"/>
                  </a:moveTo>
                  <a:cubicBezTo>
                    <a:pt x="67" y="1"/>
                    <a:pt x="0" y="6672"/>
                    <a:pt x="0" y="14945"/>
                  </a:cubicBezTo>
                  <a:cubicBezTo>
                    <a:pt x="0" y="23217"/>
                    <a:pt x="67" y="29922"/>
                    <a:pt x="100" y="29922"/>
                  </a:cubicBezTo>
                  <a:cubicBezTo>
                    <a:pt x="167" y="29922"/>
                    <a:pt x="234" y="23217"/>
                    <a:pt x="234" y="14945"/>
                  </a:cubicBezTo>
                  <a:cubicBezTo>
                    <a:pt x="234" y="6672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3882950" y="4509500"/>
              <a:ext cx="5025" cy="524575"/>
            </a:xfrm>
            <a:custGeom>
              <a:avLst/>
              <a:gdLst/>
              <a:ahLst/>
              <a:cxnLst/>
              <a:rect l="l" t="t" r="r" b="b"/>
              <a:pathLst>
                <a:path w="201" h="20983" extrusionOk="0">
                  <a:moveTo>
                    <a:pt x="100" y="1"/>
                  </a:moveTo>
                  <a:cubicBezTo>
                    <a:pt x="34" y="1"/>
                    <a:pt x="0" y="4704"/>
                    <a:pt x="0" y="10508"/>
                  </a:cubicBezTo>
                  <a:cubicBezTo>
                    <a:pt x="0" y="16279"/>
                    <a:pt x="34" y="20982"/>
                    <a:pt x="100" y="20982"/>
                  </a:cubicBezTo>
                  <a:cubicBezTo>
                    <a:pt x="167" y="20982"/>
                    <a:pt x="200" y="16312"/>
                    <a:pt x="200" y="10508"/>
                  </a:cubicBezTo>
                  <a:cubicBezTo>
                    <a:pt x="200" y="470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4467525" y="2147825"/>
              <a:ext cx="303575" cy="160425"/>
            </a:xfrm>
            <a:custGeom>
              <a:avLst/>
              <a:gdLst/>
              <a:ahLst/>
              <a:cxnLst/>
              <a:rect l="l" t="t" r="r" b="b"/>
              <a:pathLst>
                <a:path w="12143" h="6417" extrusionOk="0">
                  <a:moveTo>
                    <a:pt x="12143" y="0"/>
                  </a:moveTo>
                  <a:lnTo>
                    <a:pt x="12143" y="0"/>
                  </a:lnTo>
                  <a:cubicBezTo>
                    <a:pt x="12142" y="0"/>
                    <a:pt x="2302" y="634"/>
                    <a:pt x="401" y="4370"/>
                  </a:cubicBezTo>
                  <a:cubicBezTo>
                    <a:pt x="1" y="5204"/>
                    <a:pt x="1568" y="5904"/>
                    <a:pt x="2436" y="6171"/>
                  </a:cubicBezTo>
                  <a:cubicBezTo>
                    <a:pt x="3089" y="6335"/>
                    <a:pt x="3743" y="6416"/>
                    <a:pt x="4397" y="6416"/>
                  </a:cubicBezTo>
                  <a:cubicBezTo>
                    <a:pt x="4677" y="6416"/>
                    <a:pt x="4957" y="6401"/>
                    <a:pt x="5238" y="6371"/>
                  </a:cubicBezTo>
                  <a:cubicBezTo>
                    <a:pt x="6505" y="6305"/>
                    <a:pt x="7773" y="6171"/>
                    <a:pt x="8874" y="5571"/>
                  </a:cubicBezTo>
                  <a:cubicBezTo>
                    <a:pt x="9808" y="4970"/>
                    <a:pt x="10575" y="4136"/>
                    <a:pt x="11042" y="3136"/>
                  </a:cubicBezTo>
                  <a:cubicBezTo>
                    <a:pt x="11509" y="2135"/>
                    <a:pt x="11876" y="1067"/>
                    <a:pt x="12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5158025" y="2118250"/>
              <a:ext cx="269375" cy="116375"/>
            </a:xfrm>
            <a:custGeom>
              <a:avLst/>
              <a:gdLst/>
              <a:ahLst/>
              <a:cxnLst/>
              <a:rect l="l" t="t" r="r" b="b"/>
              <a:pathLst>
                <a:path w="10775" h="4655" extrusionOk="0">
                  <a:moveTo>
                    <a:pt x="7230" y="1"/>
                  </a:moveTo>
                  <a:cubicBezTo>
                    <a:pt x="6943" y="1"/>
                    <a:pt x="6655" y="8"/>
                    <a:pt x="6372" y="16"/>
                  </a:cubicBezTo>
                  <a:cubicBezTo>
                    <a:pt x="5071" y="82"/>
                    <a:pt x="3803" y="316"/>
                    <a:pt x="2569" y="749"/>
                  </a:cubicBezTo>
                  <a:cubicBezTo>
                    <a:pt x="1568" y="1116"/>
                    <a:pt x="501" y="1583"/>
                    <a:pt x="0" y="2517"/>
                  </a:cubicBezTo>
                  <a:lnTo>
                    <a:pt x="634" y="2884"/>
                  </a:lnTo>
                  <a:cubicBezTo>
                    <a:pt x="2235" y="4052"/>
                    <a:pt x="4203" y="4652"/>
                    <a:pt x="6171" y="4652"/>
                  </a:cubicBezTo>
                  <a:cubicBezTo>
                    <a:pt x="6220" y="4654"/>
                    <a:pt x="6269" y="4655"/>
                    <a:pt x="6317" y="4655"/>
                  </a:cubicBezTo>
                  <a:cubicBezTo>
                    <a:pt x="7232" y="4655"/>
                    <a:pt x="8111" y="4357"/>
                    <a:pt x="8840" y="3818"/>
                  </a:cubicBezTo>
                  <a:cubicBezTo>
                    <a:pt x="9174" y="3518"/>
                    <a:pt x="9407" y="3151"/>
                    <a:pt x="9741" y="2851"/>
                  </a:cubicBezTo>
                  <a:cubicBezTo>
                    <a:pt x="9941" y="2651"/>
                    <a:pt x="10208" y="2517"/>
                    <a:pt x="10441" y="2317"/>
                  </a:cubicBezTo>
                  <a:cubicBezTo>
                    <a:pt x="10641" y="2117"/>
                    <a:pt x="10775" y="1817"/>
                    <a:pt x="10741" y="1517"/>
                  </a:cubicBezTo>
                  <a:cubicBezTo>
                    <a:pt x="10641" y="1150"/>
                    <a:pt x="10441" y="816"/>
                    <a:pt x="10174" y="616"/>
                  </a:cubicBezTo>
                  <a:cubicBezTo>
                    <a:pt x="9288" y="94"/>
                    <a:pt x="8258" y="1"/>
                    <a:pt x="7230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5158025" y="2118450"/>
              <a:ext cx="269375" cy="116175"/>
            </a:xfrm>
            <a:custGeom>
              <a:avLst/>
              <a:gdLst/>
              <a:ahLst/>
              <a:cxnLst/>
              <a:rect l="l" t="t" r="r" b="b"/>
              <a:pathLst>
                <a:path w="10775" h="4647" extrusionOk="0">
                  <a:moveTo>
                    <a:pt x="6867" y="1"/>
                  </a:moveTo>
                  <a:cubicBezTo>
                    <a:pt x="6704" y="1"/>
                    <a:pt x="6538" y="3"/>
                    <a:pt x="6372" y="8"/>
                  </a:cubicBezTo>
                  <a:cubicBezTo>
                    <a:pt x="5071" y="74"/>
                    <a:pt x="3803" y="308"/>
                    <a:pt x="2569" y="741"/>
                  </a:cubicBezTo>
                  <a:cubicBezTo>
                    <a:pt x="1568" y="1075"/>
                    <a:pt x="501" y="1575"/>
                    <a:pt x="0" y="2509"/>
                  </a:cubicBezTo>
                  <a:lnTo>
                    <a:pt x="634" y="2876"/>
                  </a:lnTo>
                  <a:cubicBezTo>
                    <a:pt x="2235" y="4044"/>
                    <a:pt x="4203" y="4644"/>
                    <a:pt x="6205" y="4644"/>
                  </a:cubicBezTo>
                  <a:cubicBezTo>
                    <a:pt x="6252" y="4646"/>
                    <a:pt x="6299" y="4647"/>
                    <a:pt x="6346" y="4647"/>
                  </a:cubicBezTo>
                  <a:cubicBezTo>
                    <a:pt x="7232" y="4647"/>
                    <a:pt x="8111" y="4349"/>
                    <a:pt x="8840" y="3810"/>
                  </a:cubicBezTo>
                  <a:cubicBezTo>
                    <a:pt x="9174" y="3510"/>
                    <a:pt x="9407" y="3110"/>
                    <a:pt x="9741" y="2843"/>
                  </a:cubicBezTo>
                  <a:cubicBezTo>
                    <a:pt x="9941" y="2643"/>
                    <a:pt x="10208" y="2509"/>
                    <a:pt x="10441" y="2309"/>
                  </a:cubicBezTo>
                  <a:cubicBezTo>
                    <a:pt x="10641" y="2109"/>
                    <a:pt x="10775" y="1809"/>
                    <a:pt x="10741" y="1509"/>
                  </a:cubicBezTo>
                  <a:cubicBezTo>
                    <a:pt x="10575" y="1142"/>
                    <a:pt x="10341" y="875"/>
                    <a:pt x="10007" y="675"/>
                  </a:cubicBezTo>
                  <a:cubicBezTo>
                    <a:pt x="9019" y="122"/>
                    <a:pt x="7979" y="1"/>
                    <a:pt x="6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4398300" y="1655800"/>
              <a:ext cx="825625" cy="915675"/>
            </a:xfrm>
            <a:custGeom>
              <a:avLst/>
              <a:gdLst/>
              <a:ahLst/>
              <a:cxnLst/>
              <a:rect l="l" t="t" r="r" b="b"/>
              <a:pathLst>
                <a:path w="33025" h="36627" extrusionOk="0">
                  <a:moveTo>
                    <a:pt x="13310" y="0"/>
                  </a:moveTo>
                  <a:lnTo>
                    <a:pt x="10575" y="1268"/>
                  </a:lnTo>
                  <a:cubicBezTo>
                    <a:pt x="9975" y="1568"/>
                    <a:pt x="9374" y="1902"/>
                    <a:pt x="8841" y="2269"/>
                  </a:cubicBezTo>
                  <a:cubicBezTo>
                    <a:pt x="7006" y="3469"/>
                    <a:pt x="2636" y="6271"/>
                    <a:pt x="1836" y="9374"/>
                  </a:cubicBezTo>
                  <a:cubicBezTo>
                    <a:pt x="1" y="16579"/>
                    <a:pt x="3103" y="24585"/>
                    <a:pt x="3103" y="24585"/>
                  </a:cubicBezTo>
                  <a:lnTo>
                    <a:pt x="5105" y="23017"/>
                  </a:lnTo>
                  <a:cubicBezTo>
                    <a:pt x="5605" y="22616"/>
                    <a:pt x="6139" y="22283"/>
                    <a:pt x="6706" y="21949"/>
                  </a:cubicBezTo>
                  <a:lnTo>
                    <a:pt x="10742" y="32757"/>
                  </a:lnTo>
                  <a:cubicBezTo>
                    <a:pt x="10242" y="33057"/>
                    <a:pt x="9908" y="33558"/>
                    <a:pt x="9841" y="34125"/>
                  </a:cubicBezTo>
                  <a:cubicBezTo>
                    <a:pt x="9808" y="34992"/>
                    <a:pt x="10275" y="36059"/>
                    <a:pt x="11776" y="36360"/>
                  </a:cubicBezTo>
                  <a:lnTo>
                    <a:pt x="32558" y="36626"/>
                  </a:lnTo>
                  <a:cubicBezTo>
                    <a:pt x="32724" y="36626"/>
                    <a:pt x="32824" y="36526"/>
                    <a:pt x="32824" y="36360"/>
                  </a:cubicBezTo>
                  <a:cubicBezTo>
                    <a:pt x="32824" y="36326"/>
                    <a:pt x="32824" y="36326"/>
                    <a:pt x="32824" y="36293"/>
                  </a:cubicBezTo>
                  <a:lnTo>
                    <a:pt x="30389" y="28687"/>
                  </a:lnTo>
                  <a:cubicBezTo>
                    <a:pt x="30389" y="28687"/>
                    <a:pt x="30756" y="24885"/>
                    <a:pt x="31257" y="20315"/>
                  </a:cubicBezTo>
                  <a:cubicBezTo>
                    <a:pt x="31988" y="13396"/>
                    <a:pt x="33019" y="4687"/>
                    <a:pt x="33025" y="4670"/>
                  </a:cubicBezTo>
                  <a:lnTo>
                    <a:pt x="33025" y="4670"/>
                  </a:ln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cubicBezTo>
                    <a:pt x="33025" y="4670"/>
                    <a:pt x="33025" y="4670"/>
                    <a:pt x="33025" y="4670"/>
                  </a:cubicBezTo>
                  <a:lnTo>
                    <a:pt x="33025" y="4670"/>
                  </a:lnTo>
                  <a:cubicBezTo>
                    <a:pt x="31590" y="667"/>
                    <a:pt x="23218" y="0"/>
                    <a:pt x="23218" y="0"/>
                  </a:cubicBezTo>
                  <a:lnTo>
                    <a:pt x="13644" y="567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4846975" y="1977700"/>
              <a:ext cx="85075" cy="280450"/>
            </a:xfrm>
            <a:custGeom>
              <a:avLst/>
              <a:gdLst/>
              <a:ahLst/>
              <a:cxnLst/>
              <a:rect l="l" t="t" r="r" b="b"/>
              <a:pathLst>
                <a:path w="3403" h="11218" extrusionOk="0">
                  <a:moveTo>
                    <a:pt x="2702" y="0"/>
                  </a:moveTo>
                  <a:cubicBezTo>
                    <a:pt x="1568" y="2902"/>
                    <a:pt x="1601" y="6238"/>
                    <a:pt x="367" y="9140"/>
                  </a:cubicBezTo>
                  <a:cubicBezTo>
                    <a:pt x="234" y="9440"/>
                    <a:pt x="100" y="9774"/>
                    <a:pt x="67" y="10107"/>
                  </a:cubicBezTo>
                  <a:cubicBezTo>
                    <a:pt x="0" y="10441"/>
                    <a:pt x="100" y="10775"/>
                    <a:pt x="334" y="11041"/>
                  </a:cubicBezTo>
                  <a:cubicBezTo>
                    <a:pt x="485" y="11178"/>
                    <a:pt x="671" y="11218"/>
                    <a:pt x="869" y="11218"/>
                  </a:cubicBezTo>
                  <a:cubicBezTo>
                    <a:pt x="1108" y="11218"/>
                    <a:pt x="1364" y="11160"/>
                    <a:pt x="1601" y="11141"/>
                  </a:cubicBezTo>
                  <a:cubicBezTo>
                    <a:pt x="2002" y="11041"/>
                    <a:pt x="2368" y="10941"/>
                    <a:pt x="2735" y="10775"/>
                  </a:cubicBezTo>
                  <a:cubicBezTo>
                    <a:pt x="3403" y="7205"/>
                    <a:pt x="3069" y="3569"/>
                    <a:pt x="27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4717700" y="2385375"/>
              <a:ext cx="441175" cy="70950"/>
            </a:xfrm>
            <a:custGeom>
              <a:avLst/>
              <a:gdLst/>
              <a:ahLst/>
              <a:cxnLst/>
              <a:rect l="l" t="t" r="r" b="b"/>
              <a:pathLst>
                <a:path w="17647" h="2838" extrusionOk="0">
                  <a:moveTo>
                    <a:pt x="4617" y="1"/>
                  </a:moveTo>
                  <a:cubicBezTo>
                    <a:pt x="4043" y="1"/>
                    <a:pt x="3467" y="69"/>
                    <a:pt x="2903" y="205"/>
                  </a:cubicBezTo>
                  <a:cubicBezTo>
                    <a:pt x="1735" y="572"/>
                    <a:pt x="835" y="1506"/>
                    <a:pt x="1" y="2440"/>
                  </a:cubicBezTo>
                  <a:lnTo>
                    <a:pt x="268" y="2673"/>
                  </a:lnTo>
                  <a:cubicBezTo>
                    <a:pt x="611" y="2790"/>
                    <a:pt x="959" y="2838"/>
                    <a:pt x="1310" y="2838"/>
                  </a:cubicBezTo>
                  <a:cubicBezTo>
                    <a:pt x="2664" y="2838"/>
                    <a:pt x="4067" y="2132"/>
                    <a:pt x="5471" y="1973"/>
                  </a:cubicBezTo>
                  <a:cubicBezTo>
                    <a:pt x="5690" y="1948"/>
                    <a:pt x="5908" y="1937"/>
                    <a:pt x="6126" y="1937"/>
                  </a:cubicBezTo>
                  <a:cubicBezTo>
                    <a:pt x="7075" y="1937"/>
                    <a:pt x="8019" y="2144"/>
                    <a:pt x="8940" y="2306"/>
                  </a:cubicBezTo>
                  <a:cubicBezTo>
                    <a:pt x="10342" y="2524"/>
                    <a:pt x="11743" y="2636"/>
                    <a:pt x="13144" y="2636"/>
                  </a:cubicBezTo>
                  <a:cubicBezTo>
                    <a:pt x="14111" y="2636"/>
                    <a:pt x="15078" y="2582"/>
                    <a:pt x="16046" y="2473"/>
                  </a:cubicBezTo>
                  <a:cubicBezTo>
                    <a:pt x="16412" y="2440"/>
                    <a:pt x="16746" y="2340"/>
                    <a:pt x="17080" y="2206"/>
                  </a:cubicBezTo>
                  <a:cubicBezTo>
                    <a:pt x="17413" y="1973"/>
                    <a:pt x="17647" y="1573"/>
                    <a:pt x="17647" y="1172"/>
                  </a:cubicBezTo>
                  <a:cubicBezTo>
                    <a:pt x="13711" y="739"/>
                    <a:pt x="9774" y="539"/>
                    <a:pt x="5838" y="105"/>
                  </a:cubicBezTo>
                  <a:cubicBezTo>
                    <a:pt x="5435" y="35"/>
                    <a:pt x="5026" y="1"/>
                    <a:pt x="4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5103825" y="1761700"/>
              <a:ext cx="322750" cy="430325"/>
            </a:xfrm>
            <a:custGeom>
              <a:avLst/>
              <a:gdLst/>
              <a:ahLst/>
              <a:cxnLst/>
              <a:rect l="l" t="t" r="r" b="b"/>
              <a:pathLst>
                <a:path w="12910" h="17213" extrusionOk="0">
                  <a:moveTo>
                    <a:pt x="4637" y="1"/>
                  </a:moveTo>
                  <a:lnTo>
                    <a:pt x="0" y="5838"/>
                  </a:lnTo>
                  <a:lnTo>
                    <a:pt x="1068" y="17213"/>
                  </a:lnTo>
                  <a:cubicBezTo>
                    <a:pt x="1068" y="17213"/>
                    <a:pt x="3503" y="14511"/>
                    <a:pt x="10374" y="14444"/>
                  </a:cubicBezTo>
                  <a:cubicBezTo>
                    <a:pt x="11375" y="14478"/>
                    <a:pt x="12309" y="14978"/>
                    <a:pt x="12909" y="15779"/>
                  </a:cubicBezTo>
                  <a:lnTo>
                    <a:pt x="12309" y="14411"/>
                  </a:lnTo>
                  <a:cubicBezTo>
                    <a:pt x="10608" y="10575"/>
                    <a:pt x="4637" y="1"/>
                    <a:pt x="463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4681850" y="1945175"/>
              <a:ext cx="34225" cy="125950"/>
            </a:xfrm>
            <a:custGeom>
              <a:avLst/>
              <a:gdLst/>
              <a:ahLst/>
              <a:cxnLst/>
              <a:rect l="l" t="t" r="r" b="b"/>
              <a:pathLst>
                <a:path w="1369" h="5038" extrusionOk="0">
                  <a:moveTo>
                    <a:pt x="0" y="0"/>
                  </a:moveTo>
                  <a:cubicBezTo>
                    <a:pt x="134" y="868"/>
                    <a:pt x="334" y="1701"/>
                    <a:pt x="567" y="2535"/>
                  </a:cubicBezTo>
                  <a:cubicBezTo>
                    <a:pt x="768" y="3403"/>
                    <a:pt x="1034" y="4237"/>
                    <a:pt x="1368" y="5037"/>
                  </a:cubicBezTo>
                  <a:cubicBezTo>
                    <a:pt x="1235" y="4170"/>
                    <a:pt x="1068" y="3336"/>
                    <a:pt x="801" y="2502"/>
                  </a:cubicBezTo>
                  <a:cubicBezTo>
                    <a:pt x="601" y="1635"/>
                    <a:pt x="334" y="80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5093800" y="1887625"/>
              <a:ext cx="98425" cy="328600"/>
            </a:xfrm>
            <a:custGeom>
              <a:avLst/>
              <a:gdLst/>
              <a:ahLst/>
              <a:cxnLst/>
              <a:rect l="l" t="t" r="r" b="b"/>
              <a:pathLst>
                <a:path w="3937" h="13144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601" y="568"/>
                    <a:pt x="1368" y="1602"/>
                  </a:cubicBezTo>
                  <a:cubicBezTo>
                    <a:pt x="2403" y="2936"/>
                    <a:pt x="3103" y="4470"/>
                    <a:pt x="3503" y="6072"/>
                  </a:cubicBezTo>
                  <a:cubicBezTo>
                    <a:pt x="3670" y="6972"/>
                    <a:pt x="3737" y="7906"/>
                    <a:pt x="3637" y="8807"/>
                  </a:cubicBezTo>
                  <a:cubicBezTo>
                    <a:pt x="3537" y="9641"/>
                    <a:pt x="3403" y="10408"/>
                    <a:pt x="3303" y="11042"/>
                  </a:cubicBezTo>
                  <a:cubicBezTo>
                    <a:pt x="3236" y="11542"/>
                    <a:pt x="3170" y="12076"/>
                    <a:pt x="3170" y="12576"/>
                  </a:cubicBezTo>
                  <a:cubicBezTo>
                    <a:pt x="3170" y="12776"/>
                    <a:pt x="3170" y="12943"/>
                    <a:pt x="3203" y="13143"/>
                  </a:cubicBezTo>
                  <a:cubicBezTo>
                    <a:pt x="3236" y="12943"/>
                    <a:pt x="3236" y="12776"/>
                    <a:pt x="3236" y="12576"/>
                  </a:cubicBezTo>
                  <a:cubicBezTo>
                    <a:pt x="3270" y="12209"/>
                    <a:pt x="3337" y="11709"/>
                    <a:pt x="3470" y="11075"/>
                  </a:cubicBezTo>
                  <a:cubicBezTo>
                    <a:pt x="3570" y="10441"/>
                    <a:pt x="3737" y="9674"/>
                    <a:pt x="3837" y="8840"/>
                  </a:cubicBezTo>
                  <a:cubicBezTo>
                    <a:pt x="3937" y="7906"/>
                    <a:pt x="3904" y="6972"/>
                    <a:pt x="3703" y="6038"/>
                  </a:cubicBezTo>
                  <a:cubicBezTo>
                    <a:pt x="3337" y="4370"/>
                    <a:pt x="2569" y="2836"/>
                    <a:pt x="1502" y="1502"/>
                  </a:cubicBezTo>
                  <a:cubicBezTo>
                    <a:pt x="1168" y="1101"/>
                    <a:pt x="835" y="734"/>
                    <a:pt x="468" y="367"/>
                  </a:cubicBezTo>
                  <a:cubicBezTo>
                    <a:pt x="334" y="234"/>
                    <a:pt x="201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4716050" y="2457200"/>
              <a:ext cx="272700" cy="93850"/>
            </a:xfrm>
            <a:custGeom>
              <a:avLst/>
              <a:gdLst/>
              <a:ahLst/>
              <a:cxnLst/>
              <a:rect l="l" t="t" r="r" b="b"/>
              <a:pathLst>
                <a:path w="10908" h="3754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34"/>
                    <a:pt x="200" y="267"/>
                    <a:pt x="300" y="367"/>
                  </a:cubicBezTo>
                  <a:cubicBezTo>
                    <a:pt x="434" y="534"/>
                    <a:pt x="567" y="634"/>
                    <a:pt x="701" y="768"/>
                  </a:cubicBezTo>
                  <a:cubicBezTo>
                    <a:pt x="834" y="935"/>
                    <a:pt x="1034" y="1101"/>
                    <a:pt x="1234" y="1268"/>
                  </a:cubicBezTo>
                  <a:cubicBezTo>
                    <a:pt x="1735" y="1668"/>
                    <a:pt x="2268" y="2035"/>
                    <a:pt x="2835" y="2336"/>
                  </a:cubicBezTo>
                  <a:cubicBezTo>
                    <a:pt x="4203" y="3103"/>
                    <a:pt x="5704" y="3570"/>
                    <a:pt x="7272" y="3703"/>
                  </a:cubicBezTo>
                  <a:cubicBezTo>
                    <a:pt x="7589" y="3737"/>
                    <a:pt x="7906" y="3753"/>
                    <a:pt x="8223" y="3753"/>
                  </a:cubicBezTo>
                  <a:cubicBezTo>
                    <a:pt x="8539" y="3753"/>
                    <a:pt x="8856" y="3737"/>
                    <a:pt x="9173" y="3703"/>
                  </a:cubicBezTo>
                  <a:cubicBezTo>
                    <a:pt x="9440" y="3703"/>
                    <a:pt x="9707" y="3670"/>
                    <a:pt x="9907" y="3636"/>
                  </a:cubicBezTo>
                  <a:cubicBezTo>
                    <a:pt x="10074" y="3603"/>
                    <a:pt x="10274" y="3570"/>
                    <a:pt x="10441" y="3536"/>
                  </a:cubicBezTo>
                  <a:cubicBezTo>
                    <a:pt x="10608" y="3503"/>
                    <a:pt x="10774" y="3436"/>
                    <a:pt x="10908" y="3403"/>
                  </a:cubicBezTo>
                  <a:cubicBezTo>
                    <a:pt x="10908" y="3399"/>
                    <a:pt x="10900" y="3398"/>
                    <a:pt x="10885" y="3398"/>
                  </a:cubicBezTo>
                  <a:cubicBezTo>
                    <a:pt x="10759" y="3398"/>
                    <a:pt x="10125" y="3510"/>
                    <a:pt x="9173" y="3570"/>
                  </a:cubicBezTo>
                  <a:cubicBezTo>
                    <a:pt x="9003" y="3579"/>
                    <a:pt x="8834" y="3583"/>
                    <a:pt x="8664" y="3583"/>
                  </a:cubicBezTo>
                  <a:cubicBezTo>
                    <a:pt x="8200" y="3583"/>
                    <a:pt x="7736" y="3552"/>
                    <a:pt x="7272" y="3503"/>
                  </a:cubicBezTo>
                  <a:cubicBezTo>
                    <a:pt x="6538" y="3436"/>
                    <a:pt x="5771" y="3270"/>
                    <a:pt x="5037" y="3036"/>
                  </a:cubicBezTo>
                  <a:cubicBezTo>
                    <a:pt x="4303" y="2803"/>
                    <a:pt x="3603" y="2502"/>
                    <a:pt x="2902" y="2169"/>
                  </a:cubicBezTo>
                  <a:cubicBezTo>
                    <a:pt x="2368" y="1869"/>
                    <a:pt x="1835" y="1535"/>
                    <a:pt x="1334" y="1135"/>
                  </a:cubicBezTo>
                  <a:cubicBezTo>
                    <a:pt x="467" y="50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5115500" y="2483050"/>
              <a:ext cx="39200" cy="92800"/>
            </a:xfrm>
            <a:custGeom>
              <a:avLst/>
              <a:gdLst/>
              <a:ahLst/>
              <a:cxnLst/>
              <a:rect l="l" t="t" r="r" b="b"/>
              <a:pathLst>
                <a:path w="1568" h="3712" extrusionOk="0">
                  <a:moveTo>
                    <a:pt x="1334" y="1"/>
                  </a:moveTo>
                  <a:cubicBezTo>
                    <a:pt x="1268" y="1"/>
                    <a:pt x="1501" y="935"/>
                    <a:pt x="1168" y="2035"/>
                  </a:cubicBezTo>
                  <a:cubicBezTo>
                    <a:pt x="1034" y="2502"/>
                    <a:pt x="801" y="2936"/>
                    <a:pt x="467" y="3303"/>
                  </a:cubicBezTo>
                  <a:cubicBezTo>
                    <a:pt x="200" y="3570"/>
                    <a:pt x="0" y="3703"/>
                    <a:pt x="0" y="3703"/>
                  </a:cubicBezTo>
                  <a:cubicBezTo>
                    <a:pt x="5" y="3708"/>
                    <a:pt x="15" y="3711"/>
                    <a:pt x="29" y="3711"/>
                  </a:cubicBezTo>
                  <a:cubicBezTo>
                    <a:pt x="107" y="3711"/>
                    <a:pt x="313" y="3629"/>
                    <a:pt x="567" y="3403"/>
                  </a:cubicBezTo>
                  <a:cubicBezTo>
                    <a:pt x="967" y="3069"/>
                    <a:pt x="1234" y="2602"/>
                    <a:pt x="1401" y="2102"/>
                  </a:cubicBezTo>
                  <a:cubicBezTo>
                    <a:pt x="1535" y="1602"/>
                    <a:pt x="1568" y="1101"/>
                    <a:pt x="1501" y="601"/>
                  </a:cubicBezTo>
                  <a:cubicBezTo>
                    <a:pt x="1501" y="368"/>
                    <a:pt x="1434" y="167"/>
                    <a:pt x="1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5097150" y="2519750"/>
              <a:ext cx="28375" cy="57550"/>
            </a:xfrm>
            <a:custGeom>
              <a:avLst/>
              <a:gdLst/>
              <a:ahLst/>
              <a:cxnLst/>
              <a:rect l="l" t="t" r="r" b="b"/>
              <a:pathLst>
                <a:path w="1135" h="2302" extrusionOk="0">
                  <a:moveTo>
                    <a:pt x="934" y="0"/>
                  </a:moveTo>
                  <a:cubicBezTo>
                    <a:pt x="901" y="0"/>
                    <a:pt x="868" y="567"/>
                    <a:pt x="634" y="1201"/>
                  </a:cubicBezTo>
                  <a:cubicBezTo>
                    <a:pt x="401" y="1835"/>
                    <a:pt x="0" y="2235"/>
                    <a:pt x="67" y="2302"/>
                  </a:cubicBezTo>
                  <a:cubicBezTo>
                    <a:pt x="767" y="1768"/>
                    <a:pt x="1134" y="868"/>
                    <a:pt x="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4991225" y="2176175"/>
              <a:ext cx="36725" cy="54225"/>
            </a:xfrm>
            <a:custGeom>
              <a:avLst/>
              <a:gdLst/>
              <a:ahLst/>
              <a:cxnLst/>
              <a:rect l="l" t="t" r="r" b="b"/>
              <a:pathLst>
                <a:path w="1469" h="2169" extrusionOk="0">
                  <a:moveTo>
                    <a:pt x="1469" y="0"/>
                  </a:moveTo>
                  <a:lnTo>
                    <a:pt x="1469" y="0"/>
                  </a:lnTo>
                  <a:cubicBezTo>
                    <a:pt x="1068" y="234"/>
                    <a:pt x="768" y="567"/>
                    <a:pt x="535" y="968"/>
                  </a:cubicBezTo>
                  <a:cubicBezTo>
                    <a:pt x="268" y="1301"/>
                    <a:pt x="68" y="1701"/>
                    <a:pt x="1" y="2168"/>
                  </a:cubicBezTo>
                  <a:cubicBezTo>
                    <a:pt x="268" y="1801"/>
                    <a:pt x="501" y="1468"/>
                    <a:pt x="735" y="1068"/>
                  </a:cubicBezTo>
                  <a:cubicBezTo>
                    <a:pt x="1002" y="734"/>
                    <a:pt x="1235" y="367"/>
                    <a:pt x="14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4497550" y="1858025"/>
              <a:ext cx="173475" cy="66325"/>
            </a:xfrm>
            <a:custGeom>
              <a:avLst/>
              <a:gdLst/>
              <a:ahLst/>
              <a:cxnLst/>
              <a:rect l="l" t="t" r="r" b="b"/>
              <a:pathLst>
                <a:path w="6939" h="2653" extrusionOk="0">
                  <a:moveTo>
                    <a:pt x="551" y="0"/>
                  </a:moveTo>
                  <a:cubicBezTo>
                    <a:pt x="367" y="0"/>
                    <a:pt x="184" y="17"/>
                    <a:pt x="0" y="50"/>
                  </a:cubicBezTo>
                  <a:cubicBezTo>
                    <a:pt x="367" y="117"/>
                    <a:pt x="734" y="150"/>
                    <a:pt x="1101" y="184"/>
                  </a:cubicBezTo>
                  <a:cubicBezTo>
                    <a:pt x="2869" y="417"/>
                    <a:pt x="4537" y="1051"/>
                    <a:pt x="6038" y="2018"/>
                  </a:cubicBezTo>
                  <a:cubicBezTo>
                    <a:pt x="6305" y="2252"/>
                    <a:pt x="6639" y="2452"/>
                    <a:pt x="6939" y="2652"/>
                  </a:cubicBezTo>
                  <a:cubicBezTo>
                    <a:pt x="6705" y="2352"/>
                    <a:pt x="6438" y="2119"/>
                    <a:pt x="6138" y="1918"/>
                  </a:cubicBezTo>
                  <a:cubicBezTo>
                    <a:pt x="4670" y="851"/>
                    <a:pt x="2936" y="184"/>
                    <a:pt x="1101" y="50"/>
                  </a:cubicBezTo>
                  <a:cubicBezTo>
                    <a:pt x="918" y="17"/>
                    <a:pt x="734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5128000" y="1758375"/>
              <a:ext cx="91750" cy="110100"/>
            </a:xfrm>
            <a:custGeom>
              <a:avLst/>
              <a:gdLst/>
              <a:ahLst/>
              <a:cxnLst/>
              <a:rect l="l" t="t" r="r" b="b"/>
              <a:pathLst>
                <a:path w="3670" h="4404" extrusionOk="0">
                  <a:moveTo>
                    <a:pt x="3670" y="0"/>
                  </a:moveTo>
                  <a:lnTo>
                    <a:pt x="3670" y="0"/>
                  </a:lnTo>
                  <a:cubicBezTo>
                    <a:pt x="3403" y="100"/>
                    <a:pt x="3136" y="267"/>
                    <a:pt x="2936" y="434"/>
                  </a:cubicBezTo>
                  <a:cubicBezTo>
                    <a:pt x="2369" y="834"/>
                    <a:pt x="1835" y="1301"/>
                    <a:pt x="1401" y="1835"/>
                  </a:cubicBezTo>
                  <a:cubicBezTo>
                    <a:pt x="968" y="2369"/>
                    <a:pt x="568" y="2969"/>
                    <a:pt x="267" y="3569"/>
                  </a:cubicBezTo>
                  <a:cubicBezTo>
                    <a:pt x="134" y="3836"/>
                    <a:pt x="34" y="4103"/>
                    <a:pt x="0" y="4403"/>
                  </a:cubicBezTo>
                  <a:cubicBezTo>
                    <a:pt x="434" y="3536"/>
                    <a:pt x="968" y="2735"/>
                    <a:pt x="1568" y="1968"/>
                  </a:cubicBezTo>
                  <a:cubicBezTo>
                    <a:pt x="2202" y="1268"/>
                    <a:pt x="2903" y="601"/>
                    <a:pt x="3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4702700" y="1672475"/>
              <a:ext cx="313575" cy="181850"/>
            </a:xfrm>
            <a:custGeom>
              <a:avLst/>
              <a:gdLst/>
              <a:ahLst/>
              <a:cxnLst/>
              <a:rect l="l" t="t" r="r" b="b"/>
              <a:pathLst>
                <a:path w="12543" h="7274" extrusionOk="0">
                  <a:moveTo>
                    <a:pt x="12076" y="0"/>
                  </a:moveTo>
                  <a:cubicBezTo>
                    <a:pt x="12076" y="1"/>
                    <a:pt x="12176" y="301"/>
                    <a:pt x="12276" y="834"/>
                  </a:cubicBezTo>
                  <a:cubicBezTo>
                    <a:pt x="12409" y="1568"/>
                    <a:pt x="12376" y="2302"/>
                    <a:pt x="12176" y="3036"/>
                  </a:cubicBezTo>
                  <a:cubicBezTo>
                    <a:pt x="11909" y="4103"/>
                    <a:pt x="11342" y="5071"/>
                    <a:pt x="10508" y="5805"/>
                  </a:cubicBezTo>
                  <a:cubicBezTo>
                    <a:pt x="9474" y="6672"/>
                    <a:pt x="8173" y="7105"/>
                    <a:pt x="6805" y="7105"/>
                  </a:cubicBezTo>
                  <a:cubicBezTo>
                    <a:pt x="5471" y="7072"/>
                    <a:pt x="4137" y="6638"/>
                    <a:pt x="3069" y="5838"/>
                  </a:cubicBezTo>
                  <a:cubicBezTo>
                    <a:pt x="2169" y="5171"/>
                    <a:pt x="1468" y="4337"/>
                    <a:pt x="934" y="3336"/>
                  </a:cubicBezTo>
                  <a:cubicBezTo>
                    <a:pt x="601" y="2702"/>
                    <a:pt x="334" y="1968"/>
                    <a:pt x="200" y="1268"/>
                  </a:cubicBezTo>
                  <a:cubicBezTo>
                    <a:pt x="67" y="734"/>
                    <a:pt x="34" y="434"/>
                    <a:pt x="34" y="434"/>
                  </a:cubicBezTo>
                  <a:cubicBezTo>
                    <a:pt x="0" y="534"/>
                    <a:pt x="0" y="601"/>
                    <a:pt x="34" y="668"/>
                  </a:cubicBezTo>
                  <a:cubicBezTo>
                    <a:pt x="34" y="868"/>
                    <a:pt x="67" y="1068"/>
                    <a:pt x="100" y="1268"/>
                  </a:cubicBezTo>
                  <a:cubicBezTo>
                    <a:pt x="234" y="2035"/>
                    <a:pt x="467" y="2736"/>
                    <a:pt x="801" y="3436"/>
                  </a:cubicBezTo>
                  <a:cubicBezTo>
                    <a:pt x="1301" y="4437"/>
                    <a:pt x="2035" y="5304"/>
                    <a:pt x="2936" y="6005"/>
                  </a:cubicBezTo>
                  <a:cubicBezTo>
                    <a:pt x="4032" y="6811"/>
                    <a:pt x="5346" y="7274"/>
                    <a:pt x="6698" y="7274"/>
                  </a:cubicBezTo>
                  <a:cubicBezTo>
                    <a:pt x="6745" y="7274"/>
                    <a:pt x="6792" y="7273"/>
                    <a:pt x="6839" y="7272"/>
                  </a:cubicBezTo>
                  <a:cubicBezTo>
                    <a:pt x="6885" y="7273"/>
                    <a:pt x="6932" y="7274"/>
                    <a:pt x="6979" y="7274"/>
                  </a:cubicBezTo>
                  <a:cubicBezTo>
                    <a:pt x="8331" y="7274"/>
                    <a:pt x="9643" y="6807"/>
                    <a:pt x="10675" y="5905"/>
                  </a:cubicBezTo>
                  <a:cubicBezTo>
                    <a:pt x="11509" y="5171"/>
                    <a:pt x="12109" y="4170"/>
                    <a:pt x="12376" y="3036"/>
                  </a:cubicBezTo>
                  <a:cubicBezTo>
                    <a:pt x="12543" y="2302"/>
                    <a:pt x="12543" y="1535"/>
                    <a:pt x="12376" y="801"/>
                  </a:cubicBezTo>
                  <a:cubicBezTo>
                    <a:pt x="12309" y="601"/>
                    <a:pt x="12242" y="401"/>
                    <a:pt x="12176" y="201"/>
                  </a:cubicBezTo>
                  <a:cubicBezTo>
                    <a:pt x="12142" y="134"/>
                    <a:pt x="12109" y="67"/>
                    <a:pt x="120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4991225" y="2179925"/>
              <a:ext cx="50900" cy="52150"/>
            </a:xfrm>
            <a:custGeom>
              <a:avLst/>
              <a:gdLst/>
              <a:ahLst/>
              <a:cxnLst/>
              <a:rect l="l" t="t" r="r" b="b"/>
              <a:pathLst>
                <a:path w="2036" h="2086" extrusionOk="0">
                  <a:moveTo>
                    <a:pt x="1602" y="0"/>
                  </a:moveTo>
                  <a:cubicBezTo>
                    <a:pt x="1535" y="0"/>
                    <a:pt x="1469" y="17"/>
                    <a:pt x="1402" y="50"/>
                  </a:cubicBezTo>
                  <a:cubicBezTo>
                    <a:pt x="1302" y="84"/>
                    <a:pt x="1202" y="184"/>
                    <a:pt x="1102" y="284"/>
                  </a:cubicBezTo>
                  <a:cubicBezTo>
                    <a:pt x="601" y="784"/>
                    <a:pt x="234" y="1418"/>
                    <a:pt x="1" y="2085"/>
                  </a:cubicBezTo>
                  <a:lnTo>
                    <a:pt x="2036" y="1885"/>
                  </a:lnTo>
                  <a:cubicBezTo>
                    <a:pt x="2036" y="1485"/>
                    <a:pt x="2002" y="1018"/>
                    <a:pt x="2002" y="584"/>
                  </a:cubicBezTo>
                  <a:cubicBezTo>
                    <a:pt x="2036" y="384"/>
                    <a:pt x="1936" y="184"/>
                    <a:pt x="1802" y="50"/>
                  </a:cubicBezTo>
                  <a:cubicBezTo>
                    <a:pt x="1735" y="17"/>
                    <a:pt x="1669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5173875" y="2008550"/>
              <a:ext cx="40875" cy="161800"/>
            </a:xfrm>
            <a:custGeom>
              <a:avLst/>
              <a:gdLst/>
              <a:ahLst/>
              <a:cxnLst/>
              <a:rect l="l" t="t" r="r" b="b"/>
              <a:pathLst>
                <a:path w="1635" h="6472" extrusionOk="0">
                  <a:moveTo>
                    <a:pt x="0" y="0"/>
                  </a:moveTo>
                  <a:cubicBezTo>
                    <a:pt x="867" y="2869"/>
                    <a:pt x="601" y="4504"/>
                    <a:pt x="100" y="6472"/>
                  </a:cubicBezTo>
                  <a:lnTo>
                    <a:pt x="200" y="6205"/>
                  </a:lnTo>
                  <a:cubicBezTo>
                    <a:pt x="767" y="5037"/>
                    <a:pt x="1635" y="4337"/>
                    <a:pt x="1468" y="3169"/>
                  </a:cubicBezTo>
                  <a:cubicBezTo>
                    <a:pt x="1268" y="1968"/>
                    <a:pt x="767" y="9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4842800" y="4489500"/>
              <a:ext cx="266050" cy="488700"/>
            </a:xfrm>
            <a:custGeom>
              <a:avLst/>
              <a:gdLst/>
              <a:ahLst/>
              <a:cxnLst/>
              <a:rect l="l" t="t" r="r" b="b"/>
              <a:pathLst>
                <a:path w="10642" h="19548" extrusionOk="0">
                  <a:moveTo>
                    <a:pt x="0" y="0"/>
                  </a:moveTo>
                  <a:lnTo>
                    <a:pt x="1268" y="19447"/>
                  </a:lnTo>
                  <a:lnTo>
                    <a:pt x="9407" y="19547"/>
                  </a:lnTo>
                  <a:lnTo>
                    <a:pt x="10641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4859475" y="4911450"/>
              <a:ext cx="455350" cy="154300"/>
            </a:xfrm>
            <a:custGeom>
              <a:avLst/>
              <a:gdLst/>
              <a:ahLst/>
              <a:cxnLst/>
              <a:rect l="l" t="t" r="r" b="b"/>
              <a:pathLst>
                <a:path w="18214" h="6172" extrusionOk="0">
                  <a:moveTo>
                    <a:pt x="301" y="1"/>
                  </a:moveTo>
                  <a:lnTo>
                    <a:pt x="0" y="6072"/>
                  </a:lnTo>
                  <a:lnTo>
                    <a:pt x="18213" y="6172"/>
                  </a:lnTo>
                  <a:cubicBezTo>
                    <a:pt x="18147" y="4437"/>
                    <a:pt x="8974" y="735"/>
                    <a:pt x="8974" y="735"/>
                  </a:cubicBezTo>
                  <a:lnTo>
                    <a:pt x="8974" y="201"/>
                  </a:lnTo>
                  <a:cubicBezTo>
                    <a:pt x="7646" y="770"/>
                    <a:pt x="6237" y="1054"/>
                    <a:pt x="4833" y="1054"/>
                  </a:cubicBezTo>
                  <a:cubicBezTo>
                    <a:pt x="3274" y="1054"/>
                    <a:pt x="1723" y="703"/>
                    <a:pt x="30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4898675" y="4959625"/>
              <a:ext cx="37550" cy="34725"/>
            </a:xfrm>
            <a:custGeom>
              <a:avLst/>
              <a:gdLst/>
              <a:ahLst/>
              <a:cxnLst/>
              <a:rect l="l" t="t" r="r" b="b"/>
              <a:pathLst>
                <a:path w="1502" h="1389" extrusionOk="0">
                  <a:moveTo>
                    <a:pt x="768" y="0"/>
                  </a:moveTo>
                  <a:cubicBezTo>
                    <a:pt x="690" y="0"/>
                    <a:pt x="611" y="14"/>
                    <a:pt x="534" y="42"/>
                  </a:cubicBezTo>
                  <a:lnTo>
                    <a:pt x="567" y="42"/>
                  </a:lnTo>
                  <a:cubicBezTo>
                    <a:pt x="200" y="142"/>
                    <a:pt x="0" y="476"/>
                    <a:pt x="34" y="876"/>
                  </a:cubicBezTo>
                  <a:cubicBezTo>
                    <a:pt x="121" y="1196"/>
                    <a:pt x="411" y="1389"/>
                    <a:pt x="727" y="1389"/>
                  </a:cubicBezTo>
                  <a:cubicBezTo>
                    <a:pt x="774" y="1389"/>
                    <a:pt x="821" y="1385"/>
                    <a:pt x="868" y="1376"/>
                  </a:cubicBezTo>
                  <a:cubicBezTo>
                    <a:pt x="1268" y="1276"/>
                    <a:pt x="1501" y="876"/>
                    <a:pt x="1435" y="476"/>
                  </a:cubicBezTo>
                  <a:cubicBezTo>
                    <a:pt x="1329" y="186"/>
                    <a:pt x="105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4859475" y="5026550"/>
              <a:ext cx="457850" cy="39200"/>
            </a:xfrm>
            <a:custGeom>
              <a:avLst/>
              <a:gdLst/>
              <a:ahLst/>
              <a:cxnLst/>
              <a:rect l="l" t="t" r="r" b="b"/>
              <a:pathLst>
                <a:path w="18314" h="1568" extrusionOk="0">
                  <a:moveTo>
                    <a:pt x="67" y="0"/>
                  </a:moveTo>
                  <a:lnTo>
                    <a:pt x="0" y="1468"/>
                  </a:lnTo>
                  <a:lnTo>
                    <a:pt x="18213" y="1568"/>
                  </a:lnTo>
                  <a:cubicBezTo>
                    <a:pt x="18314" y="1001"/>
                    <a:pt x="17513" y="634"/>
                    <a:pt x="17513" y="634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5042100" y="4929425"/>
              <a:ext cx="43400" cy="27975"/>
            </a:xfrm>
            <a:custGeom>
              <a:avLst/>
              <a:gdLst/>
              <a:ahLst/>
              <a:cxnLst/>
              <a:rect l="l" t="t" r="r" b="b"/>
              <a:pathLst>
                <a:path w="1736" h="1119" extrusionOk="0">
                  <a:moveTo>
                    <a:pt x="1472" y="1"/>
                  </a:moveTo>
                  <a:cubicBezTo>
                    <a:pt x="1266" y="1"/>
                    <a:pt x="967" y="62"/>
                    <a:pt x="668" y="249"/>
                  </a:cubicBezTo>
                  <a:cubicBezTo>
                    <a:pt x="134" y="583"/>
                    <a:pt x="1" y="1083"/>
                    <a:pt x="67" y="1116"/>
                  </a:cubicBezTo>
                  <a:cubicBezTo>
                    <a:pt x="72" y="1118"/>
                    <a:pt x="76" y="1119"/>
                    <a:pt x="81" y="1119"/>
                  </a:cubicBezTo>
                  <a:cubicBezTo>
                    <a:pt x="188" y="1119"/>
                    <a:pt x="420" y="770"/>
                    <a:pt x="835" y="483"/>
                  </a:cubicBezTo>
                  <a:cubicBezTo>
                    <a:pt x="1268" y="216"/>
                    <a:pt x="1735" y="182"/>
                    <a:pt x="1735" y="82"/>
                  </a:cubicBezTo>
                  <a:cubicBezTo>
                    <a:pt x="1735" y="38"/>
                    <a:pt x="1632" y="1"/>
                    <a:pt x="1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5100475" y="4950825"/>
              <a:ext cx="32550" cy="34875"/>
            </a:xfrm>
            <a:custGeom>
              <a:avLst/>
              <a:gdLst/>
              <a:ahLst/>
              <a:cxnLst/>
              <a:rect l="l" t="t" r="r" b="b"/>
              <a:pathLst>
                <a:path w="1302" h="1395" extrusionOk="0">
                  <a:moveTo>
                    <a:pt x="1216" y="0"/>
                  </a:moveTo>
                  <a:cubicBezTo>
                    <a:pt x="1049" y="0"/>
                    <a:pt x="670" y="99"/>
                    <a:pt x="368" y="427"/>
                  </a:cubicBezTo>
                  <a:cubicBezTo>
                    <a:pt x="1" y="894"/>
                    <a:pt x="34" y="1395"/>
                    <a:pt x="134" y="1395"/>
                  </a:cubicBezTo>
                  <a:cubicBezTo>
                    <a:pt x="234" y="1395"/>
                    <a:pt x="301" y="994"/>
                    <a:pt x="634" y="627"/>
                  </a:cubicBezTo>
                  <a:cubicBezTo>
                    <a:pt x="935" y="260"/>
                    <a:pt x="1302" y="94"/>
                    <a:pt x="1302" y="27"/>
                  </a:cubicBezTo>
                  <a:cubicBezTo>
                    <a:pt x="1302" y="11"/>
                    <a:pt x="1270" y="0"/>
                    <a:pt x="1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5154675" y="4970325"/>
              <a:ext cx="23375" cy="38725"/>
            </a:xfrm>
            <a:custGeom>
              <a:avLst/>
              <a:gdLst/>
              <a:ahLst/>
              <a:cxnLst/>
              <a:rect l="l" t="t" r="r" b="b"/>
              <a:pathLst>
                <a:path w="935" h="1549" extrusionOk="0">
                  <a:moveTo>
                    <a:pt x="868" y="0"/>
                  </a:moveTo>
                  <a:cubicBezTo>
                    <a:pt x="760" y="0"/>
                    <a:pt x="436" y="184"/>
                    <a:pt x="234" y="615"/>
                  </a:cubicBezTo>
                  <a:cubicBezTo>
                    <a:pt x="1" y="1115"/>
                    <a:pt x="101" y="1549"/>
                    <a:pt x="201" y="1549"/>
                  </a:cubicBezTo>
                  <a:cubicBezTo>
                    <a:pt x="301" y="1515"/>
                    <a:pt x="301" y="1148"/>
                    <a:pt x="501" y="748"/>
                  </a:cubicBezTo>
                  <a:cubicBezTo>
                    <a:pt x="701" y="348"/>
                    <a:pt x="935" y="81"/>
                    <a:pt x="902" y="14"/>
                  </a:cubicBezTo>
                  <a:cubicBezTo>
                    <a:pt x="897" y="5"/>
                    <a:pt x="885" y="0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4602700" y="987775"/>
              <a:ext cx="576200" cy="523150"/>
            </a:xfrm>
            <a:custGeom>
              <a:avLst/>
              <a:gdLst/>
              <a:ahLst/>
              <a:cxnLst/>
              <a:rect l="l" t="t" r="r" b="b"/>
              <a:pathLst>
                <a:path w="23048" h="20926" extrusionOk="0">
                  <a:moveTo>
                    <a:pt x="14997" y="1"/>
                  </a:moveTo>
                  <a:cubicBezTo>
                    <a:pt x="14678" y="1"/>
                    <a:pt x="14357" y="34"/>
                    <a:pt x="14041" y="102"/>
                  </a:cubicBezTo>
                  <a:cubicBezTo>
                    <a:pt x="12773" y="369"/>
                    <a:pt x="11606" y="769"/>
                    <a:pt x="10472" y="1370"/>
                  </a:cubicBezTo>
                  <a:cubicBezTo>
                    <a:pt x="9651" y="538"/>
                    <a:pt x="8625" y="159"/>
                    <a:pt x="7617" y="159"/>
                  </a:cubicBezTo>
                  <a:cubicBezTo>
                    <a:pt x="5756" y="159"/>
                    <a:pt x="3958" y="1451"/>
                    <a:pt x="3633" y="3571"/>
                  </a:cubicBezTo>
                  <a:cubicBezTo>
                    <a:pt x="3429" y="3523"/>
                    <a:pt x="3227" y="3500"/>
                    <a:pt x="3029" y="3500"/>
                  </a:cubicBezTo>
                  <a:cubicBezTo>
                    <a:pt x="1331" y="3500"/>
                    <a:pt x="0" y="5203"/>
                    <a:pt x="598" y="6907"/>
                  </a:cubicBezTo>
                  <a:lnTo>
                    <a:pt x="6235" y="8909"/>
                  </a:lnTo>
                  <a:lnTo>
                    <a:pt x="12406" y="19750"/>
                  </a:lnTo>
                  <a:cubicBezTo>
                    <a:pt x="13321" y="20534"/>
                    <a:pt x="14460" y="20926"/>
                    <a:pt x="15600" y="20926"/>
                  </a:cubicBezTo>
                  <a:cubicBezTo>
                    <a:pt x="16787" y="20926"/>
                    <a:pt x="17975" y="20500"/>
                    <a:pt x="18911" y="19650"/>
                  </a:cubicBezTo>
                  <a:cubicBezTo>
                    <a:pt x="20746" y="17982"/>
                    <a:pt x="21046" y="15213"/>
                    <a:pt x="19645" y="13178"/>
                  </a:cubicBezTo>
                  <a:cubicBezTo>
                    <a:pt x="19978" y="12878"/>
                    <a:pt x="20279" y="12511"/>
                    <a:pt x="20512" y="12111"/>
                  </a:cubicBezTo>
                  <a:cubicBezTo>
                    <a:pt x="21513" y="11544"/>
                    <a:pt x="22213" y="10576"/>
                    <a:pt x="22514" y="9442"/>
                  </a:cubicBezTo>
                  <a:cubicBezTo>
                    <a:pt x="23047" y="7074"/>
                    <a:pt x="21179" y="4439"/>
                    <a:pt x="18778" y="4138"/>
                  </a:cubicBezTo>
                  <a:cubicBezTo>
                    <a:pt x="19245" y="2971"/>
                    <a:pt x="18677" y="1570"/>
                    <a:pt x="17643" y="803"/>
                  </a:cubicBezTo>
                  <a:cubicBezTo>
                    <a:pt x="16849" y="282"/>
                    <a:pt x="15926" y="1"/>
                    <a:pt x="149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4627650" y="1088450"/>
              <a:ext cx="419400" cy="712100"/>
            </a:xfrm>
            <a:custGeom>
              <a:avLst/>
              <a:gdLst/>
              <a:ahLst/>
              <a:cxnLst/>
              <a:rect l="l" t="t" r="r" b="b"/>
              <a:pathLst>
                <a:path w="16776" h="28484" extrusionOk="0">
                  <a:moveTo>
                    <a:pt x="9797" y="0"/>
                  </a:moveTo>
                  <a:cubicBezTo>
                    <a:pt x="9493" y="0"/>
                    <a:pt x="9184" y="46"/>
                    <a:pt x="8873" y="145"/>
                  </a:cubicBezTo>
                  <a:lnTo>
                    <a:pt x="934" y="4048"/>
                  </a:lnTo>
                  <a:cubicBezTo>
                    <a:pt x="134" y="4281"/>
                    <a:pt x="0" y="5048"/>
                    <a:pt x="200" y="5849"/>
                  </a:cubicBezTo>
                  <a:lnTo>
                    <a:pt x="200" y="6283"/>
                  </a:lnTo>
                  <a:lnTo>
                    <a:pt x="3269" y="19058"/>
                  </a:lnTo>
                  <a:lnTo>
                    <a:pt x="4570" y="24762"/>
                  </a:lnTo>
                  <a:cubicBezTo>
                    <a:pt x="5113" y="26964"/>
                    <a:pt x="7074" y="28484"/>
                    <a:pt x="9269" y="28484"/>
                  </a:cubicBezTo>
                  <a:cubicBezTo>
                    <a:pt x="9502" y="28484"/>
                    <a:pt x="9737" y="28467"/>
                    <a:pt x="9974" y="28432"/>
                  </a:cubicBezTo>
                  <a:cubicBezTo>
                    <a:pt x="12609" y="28065"/>
                    <a:pt x="14444" y="25630"/>
                    <a:pt x="14077" y="22961"/>
                  </a:cubicBezTo>
                  <a:cubicBezTo>
                    <a:pt x="14077" y="22894"/>
                    <a:pt x="14044" y="22794"/>
                    <a:pt x="14044" y="22694"/>
                  </a:cubicBezTo>
                  <a:cubicBezTo>
                    <a:pt x="13679" y="20938"/>
                    <a:pt x="13446" y="19742"/>
                    <a:pt x="13443" y="19726"/>
                  </a:cubicBezTo>
                  <a:lnTo>
                    <a:pt x="13443" y="19726"/>
                  </a:lnTo>
                  <a:cubicBezTo>
                    <a:pt x="13443" y="19726"/>
                    <a:pt x="13444" y="19726"/>
                    <a:pt x="13445" y="19726"/>
                  </a:cubicBezTo>
                  <a:cubicBezTo>
                    <a:pt x="13525" y="19726"/>
                    <a:pt x="16776" y="18400"/>
                    <a:pt x="16545" y="13788"/>
                  </a:cubicBezTo>
                  <a:cubicBezTo>
                    <a:pt x="16412" y="11486"/>
                    <a:pt x="15545" y="7850"/>
                    <a:pt x="14711" y="4915"/>
                  </a:cubicBezTo>
                  <a:cubicBezTo>
                    <a:pt x="14064" y="2561"/>
                    <a:pt x="12067" y="0"/>
                    <a:pt x="9797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4965375" y="1277300"/>
              <a:ext cx="31725" cy="28625"/>
            </a:xfrm>
            <a:custGeom>
              <a:avLst/>
              <a:gdLst/>
              <a:ahLst/>
              <a:cxnLst/>
              <a:rect l="l" t="t" r="r" b="b"/>
              <a:pathLst>
                <a:path w="1269" h="1145" extrusionOk="0">
                  <a:moveTo>
                    <a:pt x="664" y="0"/>
                  </a:moveTo>
                  <a:cubicBezTo>
                    <a:pt x="609" y="0"/>
                    <a:pt x="554" y="10"/>
                    <a:pt x="501" y="29"/>
                  </a:cubicBezTo>
                  <a:cubicBezTo>
                    <a:pt x="168" y="96"/>
                    <a:pt x="1" y="396"/>
                    <a:pt x="68" y="730"/>
                  </a:cubicBezTo>
                  <a:cubicBezTo>
                    <a:pt x="153" y="986"/>
                    <a:pt x="384" y="1145"/>
                    <a:pt x="636" y="1145"/>
                  </a:cubicBezTo>
                  <a:cubicBezTo>
                    <a:pt x="679" y="1145"/>
                    <a:pt x="724" y="1140"/>
                    <a:pt x="768" y="1130"/>
                  </a:cubicBezTo>
                  <a:cubicBezTo>
                    <a:pt x="1068" y="1030"/>
                    <a:pt x="1268" y="730"/>
                    <a:pt x="1202" y="430"/>
                  </a:cubicBezTo>
                  <a:cubicBezTo>
                    <a:pt x="1202" y="430"/>
                    <a:pt x="1168" y="396"/>
                    <a:pt x="1168" y="396"/>
                  </a:cubicBezTo>
                  <a:cubicBezTo>
                    <a:pt x="1115" y="155"/>
                    <a:pt x="889" y="0"/>
                    <a:pt x="6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4927025" y="1255775"/>
              <a:ext cx="59225" cy="22450"/>
            </a:xfrm>
            <a:custGeom>
              <a:avLst/>
              <a:gdLst/>
              <a:ahLst/>
              <a:cxnLst/>
              <a:rect l="l" t="t" r="r" b="b"/>
              <a:pathLst>
                <a:path w="2369" h="898" extrusionOk="0">
                  <a:moveTo>
                    <a:pt x="1475" y="0"/>
                  </a:moveTo>
                  <a:cubicBezTo>
                    <a:pt x="1351" y="0"/>
                    <a:pt x="1226" y="19"/>
                    <a:pt x="1101" y="57"/>
                  </a:cubicBezTo>
                  <a:cubicBezTo>
                    <a:pt x="768" y="123"/>
                    <a:pt x="501" y="257"/>
                    <a:pt x="267" y="524"/>
                  </a:cubicBezTo>
                  <a:cubicBezTo>
                    <a:pt x="100" y="690"/>
                    <a:pt x="0" y="824"/>
                    <a:pt x="100" y="890"/>
                  </a:cubicBezTo>
                  <a:cubicBezTo>
                    <a:pt x="106" y="895"/>
                    <a:pt x="113" y="898"/>
                    <a:pt x="121" y="898"/>
                  </a:cubicBezTo>
                  <a:cubicBezTo>
                    <a:pt x="229" y="898"/>
                    <a:pt x="613" y="544"/>
                    <a:pt x="1168" y="390"/>
                  </a:cubicBezTo>
                  <a:cubicBezTo>
                    <a:pt x="1316" y="359"/>
                    <a:pt x="1457" y="348"/>
                    <a:pt x="1587" y="348"/>
                  </a:cubicBezTo>
                  <a:cubicBezTo>
                    <a:pt x="1909" y="348"/>
                    <a:pt x="2162" y="416"/>
                    <a:pt x="2288" y="416"/>
                  </a:cubicBezTo>
                  <a:cubicBezTo>
                    <a:pt x="2329" y="416"/>
                    <a:pt x="2356" y="409"/>
                    <a:pt x="2369" y="390"/>
                  </a:cubicBezTo>
                  <a:cubicBezTo>
                    <a:pt x="2369" y="357"/>
                    <a:pt x="2302" y="257"/>
                    <a:pt x="2069" y="157"/>
                  </a:cubicBezTo>
                  <a:cubicBezTo>
                    <a:pt x="1881" y="52"/>
                    <a:pt x="1680" y="0"/>
                    <a:pt x="14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4813600" y="1311850"/>
              <a:ext cx="31725" cy="28550"/>
            </a:xfrm>
            <a:custGeom>
              <a:avLst/>
              <a:gdLst/>
              <a:ahLst/>
              <a:cxnLst/>
              <a:rect l="l" t="t" r="r" b="b"/>
              <a:pathLst>
                <a:path w="1269" h="1142" extrusionOk="0">
                  <a:moveTo>
                    <a:pt x="633" y="0"/>
                  </a:moveTo>
                  <a:cubicBezTo>
                    <a:pt x="590" y="0"/>
                    <a:pt x="545" y="5"/>
                    <a:pt x="501" y="15"/>
                  </a:cubicBezTo>
                  <a:cubicBezTo>
                    <a:pt x="201" y="115"/>
                    <a:pt x="1" y="415"/>
                    <a:pt x="68" y="716"/>
                  </a:cubicBezTo>
                  <a:cubicBezTo>
                    <a:pt x="150" y="963"/>
                    <a:pt x="368" y="1142"/>
                    <a:pt x="628" y="1142"/>
                  </a:cubicBezTo>
                  <a:cubicBezTo>
                    <a:pt x="684" y="1142"/>
                    <a:pt x="742" y="1134"/>
                    <a:pt x="801" y="1116"/>
                  </a:cubicBezTo>
                  <a:cubicBezTo>
                    <a:pt x="1102" y="1016"/>
                    <a:pt x="1268" y="716"/>
                    <a:pt x="1202" y="415"/>
                  </a:cubicBezTo>
                  <a:cubicBezTo>
                    <a:pt x="1116" y="159"/>
                    <a:pt x="886" y="0"/>
                    <a:pt x="6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4776925" y="1293025"/>
              <a:ext cx="60050" cy="21900"/>
            </a:xfrm>
            <a:custGeom>
              <a:avLst/>
              <a:gdLst/>
              <a:ahLst/>
              <a:cxnLst/>
              <a:rect l="l" t="t" r="r" b="b"/>
              <a:pathLst>
                <a:path w="2402" h="876" extrusionOk="0">
                  <a:moveTo>
                    <a:pt x="1443" y="1"/>
                  </a:moveTo>
                  <a:cubicBezTo>
                    <a:pt x="1338" y="1"/>
                    <a:pt x="1234" y="12"/>
                    <a:pt x="1134" y="34"/>
                  </a:cubicBezTo>
                  <a:cubicBezTo>
                    <a:pt x="801" y="101"/>
                    <a:pt x="500" y="268"/>
                    <a:pt x="267" y="501"/>
                  </a:cubicBezTo>
                  <a:cubicBezTo>
                    <a:pt x="100" y="668"/>
                    <a:pt x="0" y="801"/>
                    <a:pt x="100" y="868"/>
                  </a:cubicBezTo>
                  <a:cubicBezTo>
                    <a:pt x="105" y="873"/>
                    <a:pt x="112" y="876"/>
                    <a:pt x="121" y="876"/>
                  </a:cubicBezTo>
                  <a:cubicBezTo>
                    <a:pt x="229" y="876"/>
                    <a:pt x="615" y="524"/>
                    <a:pt x="1201" y="401"/>
                  </a:cubicBezTo>
                  <a:cubicBezTo>
                    <a:pt x="1366" y="355"/>
                    <a:pt x="1523" y="340"/>
                    <a:pt x="1665" y="340"/>
                  </a:cubicBezTo>
                  <a:cubicBezTo>
                    <a:pt x="1975" y="340"/>
                    <a:pt x="2217" y="413"/>
                    <a:pt x="2321" y="413"/>
                  </a:cubicBezTo>
                  <a:cubicBezTo>
                    <a:pt x="2344" y="413"/>
                    <a:pt x="2360" y="410"/>
                    <a:pt x="2368" y="401"/>
                  </a:cubicBezTo>
                  <a:cubicBezTo>
                    <a:pt x="2402" y="334"/>
                    <a:pt x="2302" y="234"/>
                    <a:pt x="2068" y="134"/>
                  </a:cubicBezTo>
                  <a:cubicBezTo>
                    <a:pt x="1868" y="45"/>
                    <a:pt x="1653" y="1"/>
                    <a:pt x="14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4878650" y="1273025"/>
              <a:ext cx="73425" cy="127600"/>
            </a:xfrm>
            <a:custGeom>
              <a:avLst/>
              <a:gdLst/>
              <a:ahLst/>
              <a:cxnLst/>
              <a:rect l="l" t="t" r="r" b="b"/>
              <a:pathLst>
                <a:path w="2937" h="5104" extrusionOk="0">
                  <a:moveTo>
                    <a:pt x="67" y="0"/>
                  </a:moveTo>
                  <a:cubicBezTo>
                    <a:pt x="1" y="34"/>
                    <a:pt x="768" y="1368"/>
                    <a:pt x="1769" y="2936"/>
                  </a:cubicBezTo>
                  <a:lnTo>
                    <a:pt x="2502" y="4037"/>
                  </a:lnTo>
                  <a:cubicBezTo>
                    <a:pt x="2603" y="4170"/>
                    <a:pt x="2669" y="4337"/>
                    <a:pt x="2703" y="4504"/>
                  </a:cubicBezTo>
                  <a:cubicBezTo>
                    <a:pt x="2703" y="4604"/>
                    <a:pt x="2569" y="4670"/>
                    <a:pt x="2402" y="4704"/>
                  </a:cubicBezTo>
                  <a:cubicBezTo>
                    <a:pt x="2069" y="4804"/>
                    <a:pt x="1735" y="4937"/>
                    <a:pt x="1435" y="5104"/>
                  </a:cubicBezTo>
                  <a:cubicBezTo>
                    <a:pt x="1769" y="5071"/>
                    <a:pt x="2136" y="5004"/>
                    <a:pt x="2469" y="4904"/>
                  </a:cubicBezTo>
                  <a:cubicBezTo>
                    <a:pt x="2536" y="4870"/>
                    <a:pt x="2636" y="4837"/>
                    <a:pt x="2703" y="4804"/>
                  </a:cubicBezTo>
                  <a:cubicBezTo>
                    <a:pt x="2836" y="4737"/>
                    <a:pt x="2903" y="4637"/>
                    <a:pt x="2936" y="4537"/>
                  </a:cubicBezTo>
                  <a:cubicBezTo>
                    <a:pt x="2936" y="4303"/>
                    <a:pt x="2869" y="4103"/>
                    <a:pt x="2703" y="3936"/>
                  </a:cubicBezTo>
                  <a:lnTo>
                    <a:pt x="2002" y="2802"/>
                  </a:lnTo>
                  <a:cubicBezTo>
                    <a:pt x="1435" y="1835"/>
                    <a:pt x="801" y="901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4805275" y="1573225"/>
              <a:ext cx="164300" cy="46800"/>
            </a:xfrm>
            <a:custGeom>
              <a:avLst/>
              <a:gdLst/>
              <a:ahLst/>
              <a:cxnLst/>
              <a:rect l="l" t="t" r="r" b="b"/>
              <a:pathLst>
                <a:path w="6572" h="1872" extrusionOk="0">
                  <a:moveTo>
                    <a:pt x="0" y="1"/>
                  </a:moveTo>
                  <a:cubicBezTo>
                    <a:pt x="0" y="1"/>
                    <a:pt x="1414" y="1872"/>
                    <a:pt x="4277" y="1872"/>
                  </a:cubicBezTo>
                  <a:cubicBezTo>
                    <a:pt x="4959" y="1872"/>
                    <a:pt x="5724" y="1765"/>
                    <a:pt x="6572" y="1502"/>
                  </a:cubicBezTo>
                  <a:lnTo>
                    <a:pt x="6338" y="334"/>
                  </a:lnTo>
                  <a:cubicBezTo>
                    <a:pt x="5491" y="536"/>
                    <a:pt x="4627" y="635"/>
                    <a:pt x="3764" y="635"/>
                  </a:cubicBezTo>
                  <a:cubicBezTo>
                    <a:pt x="2488" y="635"/>
                    <a:pt x="1214" y="419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4766900" y="1272600"/>
              <a:ext cx="72575" cy="25525"/>
            </a:xfrm>
            <a:custGeom>
              <a:avLst/>
              <a:gdLst/>
              <a:ahLst/>
              <a:cxnLst/>
              <a:rect l="l" t="t" r="r" b="b"/>
              <a:pathLst>
                <a:path w="2903" h="1021" extrusionOk="0">
                  <a:moveTo>
                    <a:pt x="1886" y="1"/>
                  </a:moveTo>
                  <a:cubicBezTo>
                    <a:pt x="1702" y="1"/>
                    <a:pt x="1519" y="17"/>
                    <a:pt x="1335" y="51"/>
                  </a:cubicBezTo>
                  <a:cubicBezTo>
                    <a:pt x="935" y="151"/>
                    <a:pt x="601" y="318"/>
                    <a:pt x="301" y="551"/>
                  </a:cubicBezTo>
                  <a:cubicBezTo>
                    <a:pt x="68" y="751"/>
                    <a:pt x="1" y="918"/>
                    <a:pt x="34" y="985"/>
                  </a:cubicBezTo>
                  <a:cubicBezTo>
                    <a:pt x="59" y="1010"/>
                    <a:pt x="100" y="1021"/>
                    <a:pt x="155" y="1021"/>
                  </a:cubicBezTo>
                  <a:cubicBezTo>
                    <a:pt x="388" y="1021"/>
                    <a:pt x="873" y="820"/>
                    <a:pt x="1469" y="684"/>
                  </a:cubicBezTo>
                  <a:cubicBezTo>
                    <a:pt x="2202" y="484"/>
                    <a:pt x="2836" y="484"/>
                    <a:pt x="2870" y="318"/>
                  </a:cubicBezTo>
                  <a:cubicBezTo>
                    <a:pt x="2903" y="251"/>
                    <a:pt x="2736" y="117"/>
                    <a:pt x="2436" y="51"/>
                  </a:cubicBezTo>
                  <a:cubicBezTo>
                    <a:pt x="2252" y="17"/>
                    <a:pt x="2069" y="1"/>
                    <a:pt x="18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4916175" y="1205475"/>
              <a:ext cx="65075" cy="23550"/>
            </a:xfrm>
            <a:custGeom>
              <a:avLst/>
              <a:gdLst/>
              <a:ahLst/>
              <a:cxnLst/>
              <a:rect l="l" t="t" r="r" b="b"/>
              <a:pathLst>
                <a:path w="2603" h="942" extrusionOk="0">
                  <a:moveTo>
                    <a:pt x="1544" y="0"/>
                  </a:moveTo>
                  <a:cubicBezTo>
                    <a:pt x="1428" y="0"/>
                    <a:pt x="1313" y="11"/>
                    <a:pt x="1202" y="34"/>
                  </a:cubicBezTo>
                  <a:cubicBezTo>
                    <a:pt x="835" y="100"/>
                    <a:pt x="501" y="267"/>
                    <a:pt x="234" y="501"/>
                  </a:cubicBezTo>
                  <a:cubicBezTo>
                    <a:pt x="67" y="668"/>
                    <a:pt x="1" y="834"/>
                    <a:pt x="67" y="901"/>
                  </a:cubicBezTo>
                  <a:cubicBezTo>
                    <a:pt x="96" y="929"/>
                    <a:pt x="141" y="941"/>
                    <a:pt x="200" y="941"/>
                  </a:cubicBezTo>
                  <a:cubicBezTo>
                    <a:pt x="418" y="941"/>
                    <a:pt x="829" y="780"/>
                    <a:pt x="1302" y="701"/>
                  </a:cubicBezTo>
                  <a:cubicBezTo>
                    <a:pt x="1935" y="567"/>
                    <a:pt x="2469" y="601"/>
                    <a:pt x="2569" y="434"/>
                  </a:cubicBezTo>
                  <a:cubicBezTo>
                    <a:pt x="2603" y="367"/>
                    <a:pt x="2503" y="234"/>
                    <a:pt x="2236" y="134"/>
                  </a:cubicBezTo>
                  <a:cubicBezTo>
                    <a:pt x="2013" y="45"/>
                    <a:pt x="1776" y="0"/>
                    <a:pt x="15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4694350" y="1062300"/>
              <a:ext cx="389475" cy="176775"/>
            </a:xfrm>
            <a:custGeom>
              <a:avLst/>
              <a:gdLst/>
              <a:ahLst/>
              <a:cxnLst/>
              <a:rect l="l" t="t" r="r" b="b"/>
              <a:pathLst>
                <a:path w="15579" h="7071" extrusionOk="0">
                  <a:moveTo>
                    <a:pt x="8014" y="1"/>
                  </a:moveTo>
                  <a:cubicBezTo>
                    <a:pt x="7890" y="1"/>
                    <a:pt x="7765" y="8"/>
                    <a:pt x="7640" y="23"/>
                  </a:cubicBezTo>
                  <a:cubicBezTo>
                    <a:pt x="6770" y="88"/>
                    <a:pt x="5962" y="525"/>
                    <a:pt x="5067" y="525"/>
                  </a:cubicBezTo>
                  <a:cubicBezTo>
                    <a:pt x="5035" y="525"/>
                    <a:pt x="5003" y="525"/>
                    <a:pt x="4971" y="524"/>
                  </a:cubicBezTo>
                  <a:cubicBezTo>
                    <a:pt x="4304" y="490"/>
                    <a:pt x="3670" y="190"/>
                    <a:pt x="3003" y="190"/>
                  </a:cubicBezTo>
                  <a:cubicBezTo>
                    <a:pt x="1842" y="190"/>
                    <a:pt x="920" y="1120"/>
                    <a:pt x="237" y="2103"/>
                  </a:cubicBezTo>
                  <a:lnTo>
                    <a:pt x="237" y="2103"/>
                  </a:lnTo>
                  <a:cubicBezTo>
                    <a:pt x="236" y="2099"/>
                    <a:pt x="235" y="2095"/>
                    <a:pt x="234" y="2091"/>
                  </a:cubicBezTo>
                  <a:lnTo>
                    <a:pt x="1" y="2458"/>
                  </a:lnTo>
                  <a:cubicBezTo>
                    <a:pt x="76" y="2340"/>
                    <a:pt x="155" y="2221"/>
                    <a:pt x="237" y="2103"/>
                  </a:cubicBezTo>
                  <a:lnTo>
                    <a:pt x="237" y="2103"/>
                  </a:lnTo>
                  <a:cubicBezTo>
                    <a:pt x="555" y="3614"/>
                    <a:pt x="1871" y="4593"/>
                    <a:pt x="3291" y="4593"/>
                  </a:cubicBezTo>
                  <a:cubicBezTo>
                    <a:pt x="3682" y="4593"/>
                    <a:pt x="4082" y="4518"/>
                    <a:pt x="4471" y="4360"/>
                  </a:cubicBezTo>
                  <a:cubicBezTo>
                    <a:pt x="5004" y="4146"/>
                    <a:pt x="5559" y="3783"/>
                    <a:pt x="6102" y="3783"/>
                  </a:cubicBezTo>
                  <a:cubicBezTo>
                    <a:pt x="6237" y="3783"/>
                    <a:pt x="6372" y="3806"/>
                    <a:pt x="6505" y="3859"/>
                  </a:cubicBezTo>
                  <a:cubicBezTo>
                    <a:pt x="7173" y="4093"/>
                    <a:pt x="7439" y="5027"/>
                    <a:pt x="8073" y="5394"/>
                  </a:cubicBezTo>
                  <a:cubicBezTo>
                    <a:pt x="8289" y="5517"/>
                    <a:pt x="8516" y="5564"/>
                    <a:pt x="8752" y="5564"/>
                  </a:cubicBezTo>
                  <a:cubicBezTo>
                    <a:pt x="9502" y="5564"/>
                    <a:pt x="10331" y="5090"/>
                    <a:pt x="11096" y="5090"/>
                  </a:cubicBezTo>
                  <a:cubicBezTo>
                    <a:pt x="11134" y="5090"/>
                    <a:pt x="11171" y="5091"/>
                    <a:pt x="11209" y="5094"/>
                  </a:cubicBezTo>
                  <a:cubicBezTo>
                    <a:pt x="12043" y="5160"/>
                    <a:pt x="12676" y="5827"/>
                    <a:pt x="13310" y="6361"/>
                  </a:cubicBezTo>
                  <a:cubicBezTo>
                    <a:pt x="13798" y="6751"/>
                    <a:pt x="14393" y="7070"/>
                    <a:pt x="14964" y="7070"/>
                  </a:cubicBezTo>
                  <a:cubicBezTo>
                    <a:pt x="15174" y="7070"/>
                    <a:pt x="15381" y="7027"/>
                    <a:pt x="15579" y="6928"/>
                  </a:cubicBezTo>
                  <a:cubicBezTo>
                    <a:pt x="15412" y="6228"/>
                    <a:pt x="15178" y="5527"/>
                    <a:pt x="14845" y="4893"/>
                  </a:cubicBezTo>
                  <a:cubicBezTo>
                    <a:pt x="14511" y="4260"/>
                    <a:pt x="13977" y="3759"/>
                    <a:pt x="13310" y="3459"/>
                  </a:cubicBezTo>
                  <a:cubicBezTo>
                    <a:pt x="12943" y="3326"/>
                    <a:pt x="12576" y="3259"/>
                    <a:pt x="12209" y="3092"/>
                  </a:cubicBezTo>
                  <a:cubicBezTo>
                    <a:pt x="11442" y="2692"/>
                    <a:pt x="11109" y="1825"/>
                    <a:pt x="10575" y="1191"/>
                  </a:cubicBezTo>
                  <a:cubicBezTo>
                    <a:pt x="9925" y="452"/>
                    <a:pt x="8986" y="1"/>
                    <a:pt x="80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4532575" y="1094275"/>
              <a:ext cx="283550" cy="469900"/>
            </a:xfrm>
            <a:custGeom>
              <a:avLst/>
              <a:gdLst/>
              <a:ahLst/>
              <a:cxnLst/>
              <a:rect l="l" t="t" r="r" b="b"/>
              <a:pathLst>
                <a:path w="11342" h="18796" extrusionOk="0">
                  <a:moveTo>
                    <a:pt x="6264" y="1"/>
                  </a:moveTo>
                  <a:cubicBezTo>
                    <a:pt x="6023" y="1"/>
                    <a:pt x="5780" y="26"/>
                    <a:pt x="5538" y="79"/>
                  </a:cubicBezTo>
                  <a:cubicBezTo>
                    <a:pt x="4304" y="446"/>
                    <a:pt x="3470" y="1580"/>
                    <a:pt x="3436" y="2847"/>
                  </a:cubicBezTo>
                  <a:cubicBezTo>
                    <a:pt x="1969" y="3214"/>
                    <a:pt x="801" y="4348"/>
                    <a:pt x="401" y="5849"/>
                  </a:cubicBezTo>
                  <a:cubicBezTo>
                    <a:pt x="0" y="7384"/>
                    <a:pt x="401" y="9018"/>
                    <a:pt x="1435" y="10219"/>
                  </a:cubicBezTo>
                  <a:cubicBezTo>
                    <a:pt x="1702" y="10519"/>
                    <a:pt x="1935" y="10853"/>
                    <a:pt x="2135" y="11220"/>
                  </a:cubicBezTo>
                  <a:cubicBezTo>
                    <a:pt x="1835" y="11553"/>
                    <a:pt x="1602" y="11920"/>
                    <a:pt x="1368" y="12321"/>
                  </a:cubicBezTo>
                  <a:cubicBezTo>
                    <a:pt x="434" y="14456"/>
                    <a:pt x="3036" y="15256"/>
                    <a:pt x="3036" y="15256"/>
                  </a:cubicBezTo>
                  <a:cubicBezTo>
                    <a:pt x="3036" y="16657"/>
                    <a:pt x="4337" y="16657"/>
                    <a:pt x="5171" y="16657"/>
                  </a:cubicBezTo>
                  <a:cubicBezTo>
                    <a:pt x="5987" y="16657"/>
                    <a:pt x="6451" y="18795"/>
                    <a:pt x="7095" y="18795"/>
                  </a:cubicBezTo>
                  <a:cubicBezTo>
                    <a:pt x="7110" y="18795"/>
                    <a:pt x="7124" y="18794"/>
                    <a:pt x="7139" y="18792"/>
                  </a:cubicBezTo>
                  <a:lnTo>
                    <a:pt x="6472" y="11887"/>
                  </a:lnTo>
                  <a:lnTo>
                    <a:pt x="6472" y="11887"/>
                  </a:lnTo>
                  <a:cubicBezTo>
                    <a:pt x="6572" y="11920"/>
                    <a:pt x="6672" y="11954"/>
                    <a:pt x="6772" y="11954"/>
                  </a:cubicBezTo>
                  <a:cubicBezTo>
                    <a:pt x="6781" y="11954"/>
                    <a:pt x="6789" y="11954"/>
                    <a:pt x="6798" y="11954"/>
                  </a:cubicBezTo>
                  <a:cubicBezTo>
                    <a:pt x="8335" y="11954"/>
                    <a:pt x="7937" y="8981"/>
                    <a:pt x="7439" y="8218"/>
                  </a:cubicBezTo>
                  <a:cubicBezTo>
                    <a:pt x="7906" y="7617"/>
                    <a:pt x="8306" y="6984"/>
                    <a:pt x="8607" y="6283"/>
                  </a:cubicBezTo>
                  <a:cubicBezTo>
                    <a:pt x="8907" y="5249"/>
                    <a:pt x="8907" y="4148"/>
                    <a:pt x="8673" y="3114"/>
                  </a:cubicBezTo>
                  <a:cubicBezTo>
                    <a:pt x="9207" y="3047"/>
                    <a:pt x="11342" y="1780"/>
                    <a:pt x="11108" y="1780"/>
                  </a:cubicBezTo>
                  <a:cubicBezTo>
                    <a:pt x="10508" y="1713"/>
                    <a:pt x="9274" y="1613"/>
                    <a:pt x="8873" y="1179"/>
                  </a:cubicBezTo>
                  <a:cubicBezTo>
                    <a:pt x="8203" y="428"/>
                    <a:pt x="7252" y="1"/>
                    <a:pt x="62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4630150" y="1375525"/>
              <a:ext cx="86325" cy="99550"/>
            </a:xfrm>
            <a:custGeom>
              <a:avLst/>
              <a:gdLst/>
              <a:ahLst/>
              <a:cxnLst/>
              <a:rect l="l" t="t" r="r" b="b"/>
              <a:pathLst>
                <a:path w="3453" h="3982" extrusionOk="0">
                  <a:moveTo>
                    <a:pt x="1472" y="1"/>
                  </a:moveTo>
                  <a:cubicBezTo>
                    <a:pt x="1371" y="1"/>
                    <a:pt x="1269" y="12"/>
                    <a:pt x="1168" y="37"/>
                  </a:cubicBezTo>
                  <a:cubicBezTo>
                    <a:pt x="968" y="70"/>
                    <a:pt x="767" y="170"/>
                    <a:pt x="634" y="303"/>
                  </a:cubicBezTo>
                  <a:cubicBezTo>
                    <a:pt x="200" y="670"/>
                    <a:pt x="0" y="1271"/>
                    <a:pt x="234" y="2272"/>
                  </a:cubicBezTo>
                  <a:cubicBezTo>
                    <a:pt x="576" y="3639"/>
                    <a:pt x="1417" y="3982"/>
                    <a:pt x="2151" y="3982"/>
                  </a:cubicBezTo>
                  <a:cubicBezTo>
                    <a:pt x="2850" y="3982"/>
                    <a:pt x="3452" y="3672"/>
                    <a:pt x="3436" y="3639"/>
                  </a:cubicBezTo>
                  <a:cubicBezTo>
                    <a:pt x="3436" y="3572"/>
                    <a:pt x="3069" y="2138"/>
                    <a:pt x="2769" y="1004"/>
                  </a:cubicBezTo>
                  <a:cubicBezTo>
                    <a:pt x="2626" y="405"/>
                    <a:pt x="2069" y="1"/>
                    <a:pt x="147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4651825" y="1395825"/>
              <a:ext cx="38375" cy="59025"/>
            </a:xfrm>
            <a:custGeom>
              <a:avLst/>
              <a:gdLst/>
              <a:ahLst/>
              <a:cxnLst/>
              <a:rect l="l" t="t" r="r" b="b"/>
              <a:pathLst>
                <a:path w="1535" h="2361" extrusionOk="0">
                  <a:moveTo>
                    <a:pt x="580" y="0"/>
                  </a:moveTo>
                  <a:cubicBezTo>
                    <a:pt x="534" y="0"/>
                    <a:pt x="484" y="8"/>
                    <a:pt x="434" y="25"/>
                  </a:cubicBezTo>
                  <a:cubicBezTo>
                    <a:pt x="234" y="125"/>
                    <a:pt x="67" y="325"/>
                    <a:pt x="34" y="559"/>
                  </a:cubicBezTo>
                  <a:cubicBezTo>
                    <a:pt x="1" y="826"/>
                    <a:pt x="1" y="1093"/>
                    <a:pt x="67" y="1359"/>
                  </a:cubicBezTo>
                  <a:cubicBezTo>
                    <a:pt x="167" y="1860"/>
                    <a:pt x="568" y="2260"/>
                    <a:pt x="1035" y="2360"/>
                  </a:cubicBezTo>
                  <a:cubicBezTo>
                    <a:pt x="1201" y="2360"/>
                    <a:pt x="1368" y="2293"/>
                    <a:pt x="1468" y="2160"/>
                  </a:cubicBezTo>
                  <a:cubicBezTo>
                    <a:pt x="1535" y="2093"/>
                    <a:pt x="1535" y="2027"/>
                    <a:pt x="1502" y="2027"/>
                  </a:cubicBezTo>
                  <a:cubicBezTo>
                    <a:pt x="1468" y="2060"/>
                    <a:pt x="1435" y="2093"/>
                    <a:pt x="1402" y="2127"/>
                  </a:cubicBezTo>
                  <a:cubicBezTo>
                    <a:pt x="1301" y="2193"/>
                    <a:pt x="1168" y="2227"/>
                    <a:pt x="1068" y="2227"/>
                  </a:cubicBezTo>
                  <a:cubicBezTo>
                    <a:pt x="634" y="2060"/>
                    <a:pt x="334" y="1726"/>
                    <a:pt x="267" y="1293"/>
                  </a:cubicBezTo>
                  <a:cubicBezTo>
                    <a:pt x="201" y="1093"/>
                    <a:pt x="167" y="826"/>
                    <a:pt x="234" y="592"/>
                  </a:cubicBezTo>
                  <a:cubicBezTo>
                    <a:pt x="234" y="425"/>
                    <a:pt x="334" y="259"/>
                    <a:pt x="468" y="159"/>
                  </a:cubicBezTo>
                  <a:cubicBezTo>
                    <a:pt x="515" y="135"/>
                    <a:pt x="558" y="124"/>
                    <a:pt x="598" y="124"/>
                  </a:cubicBezTo>
                  <a:cubicBezTo>
                    <a:pt x="672" y="124"/>
                    <a:pt x="737" y="161"/>
                    <a:pt x="801" y="225"/>
                  </a:cubicBezTo>
                  <a:cubicBezTo>
                    <a:pt x="834" y="292"/>
                    <a:pt x="834" y="325"/>
                    <a:pt x="868" y="359"/>
                  </a:cubicBezTo>
                  <a:cubicBezTo>
                    <a:pt x="868" y="359"/>
                    <a:pt x="901" y="292"/>
                    <a:pt x="868" y="159"/>
                  </a:cubicBezTo>
                  <a:cubicBezTo>
                    <a:pt x="834" y="125"/>
                    <a:pt x="768" y="59"/>
                    <a:pt x="701" y="25"/>
                  </a:cubicBezTo>
                  <a:cubicBezTo>
                    <a:pt x="668" y="8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4736050" y="1105400"/>
              <a:ext cx="367800" cy="201825"/>
            </a:xfrm>
            <a:custGeom>
              <a:avLst/>
              <a:gdLst/>
              <a:ahLst/>
              <a:cxnLst/>
              <a:rect l="l" t="t" r="r" b="b"/>
              <a:pathLst>
                <a:path w="14712" h="8073" extrusionOk="0">
                  <a:moveTo>
                    <a:pt x="6539" y="1"/>
                  </a:moveTo>
                  <a:cubicBezTo>
                    <a:pt x="6205" y="1"/>
                    <a:pt x="5905" y="34"/>
                    <a:pt x="5605" y="101"/>
                  </a:cubicBezTo>
                  <a:cubicBezTo>
                    <a:pt x="5038" y="234"/>
                    <a:pt x="4504" y="401"/>
                    <a:pt x="3970" y="634"/>
                  </a:cubicBezTo>
                  <a:cubicBezTo>
                    <a:pt x="3503" y="801"/>
                    <a:pt x="3036" y="968"/>
                    <a:pt x="2569" y="1035"/>
                  </a:cubicBezTo>
                  <a:cubicBezTo>
                    <a:pt x="2373" y="1072"/>
                    <a:pt x="2177" y="1091"/>
                    <a:pt x="1983" y="1091"/>
                  </a:cubicBezTo>
                  <a:cubicBezTo>
                    <a:pt x="1484" y="1091"/>
                    <a:pt x="1000" y="965"/>
                    <a:pt x="568" y="701"/>
                  </a:cubicBezTo>
                  <a:cubicBezTo>
                    <a:pt x="334" y="568"/>
                    <a:pt x="167" y="367"/>
                    <a:pt x="1" y="167"/>
                  </a:cubicBezTo>
                  <a:lnTo>
                    <a:pt x="1" y="167"/>
                  </a:lnTo>
                  <a:cubicBezTo>
                    <a:pt x="1" y="167"/>
                    <a:pt x="34" y="234"/>
                    <a:pt x="101" y="367"/>
                  </a:cubicBezTo>
                  <a:cubicBezTo>
                    <a:pt x="201" y="534"/>
                    <a:pt x="368" y="668"/>
                    <a:pt x="534" y="768"/>
                  </a:cubicBezTo>
                  <a:cubicBezTo>
                    <a:pt x="1008" y="1084"/>
                    <a:pt x="1565" y="1233"/>
                    <a:pt x="2139" y="1233"/>
                  </a:cubicBezTo>
                  <a:cubicBezTo>
                    <a:pt x="2293" y="1233"/>
                    <a:pt x="2448" y="1222"/>
                    <a:pt x="2602" y="1201"/>
                  </a:cubicBezTo>
                  <a:cubicBezTo>
                    <a:pt x="3536" y="1068"/>
                    <a:pt x="4504" y="568"/>
                    <a:pt x="5638" y="301"/>
                  </a:cubicBezTo>
                  <a:cubicBezTo>
                    <a:pt x="5865" y="238"/>
                    <a:pt x="6096" y="208"/>
                    <a:pt x="6327" y="208"/>
                  </a:cubicBezTo>
                  <a:cubicBezTo>
                    <a:pt x="6707" y="208"/>
                    <a:pt x="7086" y="289"/>
                    <a:pt x="7439" y="434"/>
                  </a:cubicBezTo>
                  <a:cubicBezTo>
                    <a:pt x="7739" y="534"/>
                    <a:pt x="8006" y="734"/>
                    <a:pt x="8240" y="968"/>
                  </a:cubicBezTo>
                  <a:cubicBezTo>
                    <a:pt x="8440" y="1201"/>
                    <a:pt x="8573" y="1502"/>
                    <a:pt x="8573" y="1835"/>
                  </a:cubicBezTo>
                  <a:lnTo>
                    <a:pt x="8573" y="2035"/>
                  </a:lnTo>
                  <a:lnTo>
                    <a:pt x="8740" y="1935"/>
                  </a:lnTo>
                  <a:cubicBezTo>
                    <a:pt x="8840" y="1869"/>
                    <a:pt x="8940" y="1802"/>
                    <a:pt x="9074" y="1735"/>
                  </a:cubicBezTo>
                  <a:cubicBezTo>
                    <a:pt x="9174" y="1702"/>
                    <a:pt x="9307" y="1635"/>
                    <a:pt x="9407" y="1602"/>
                  </a:cubicBezTo>
                  <a:cubicBezTo>
                    <a:pt x="9828" y="1454"/>
                    <a:pt x="10262" y="1383"/>
                    <a:pt x="10691" y="1383"/>
                  </a:cubicBezTo>
                  <a:cubicBezTo>
                    <a:pt x="11624" y="1383"/>
                    <a:pt x="12535" y="1719"/>
                    <a:pt x="13243" y="2336"/>
                  </a:cubicBezTo>
                  <a:cubicBezTo>
                    <a:pt x="13677" y="2736"/>
                    <a:pt x="14011" y="3270"/>
                    <a:pt x="14211" y="3837"/>
                  </a:cubicBezTo>
                  <a:cubicBezTo>
                    <a:pt x="14344" y="4337"/>
                    <a:pt x="14411" y="4871"/>
                    <a:pt x="14344" y="5371"/>
                  </a:cubicBezTo>
                  <a:cubicBezTo>
                    <a:pt x="14277" y="6138"/>
                    <a:pt x="13977" y="6872"/>
                    <a:pt x="13510" y="7473"/>
                  </a:cubicBezTo>
                  <a:cubicBezTo>
                    <a:pt x="13343" y="7673"/>
                    <a:pt x="13143" y="7873"/>
                    <a:pt x="12943" y="8073"/>
                  </a:cubicBezTo>
                  <a:cubicBezTo>
                    <a:pt x="12977" y="8040"/>
                    <a:pt x="13043" y="7973"/>
                    <a:pt x="13077" y="7940"/>
                  </a:cubicBezTo>
                  <a:cubicBezTo>
                    <a:pt x="13243" y="7806"/>
                    <a:pt x="13410" y="7673"/>
                    <a:pt x="13544" y="7539"/>
                  </a:cubicBezTo>
                  <a:cubicBezTo>
                    <a:pt x="14411" y="6472"/>
                    <a:pt x="14711" y="5071"/>
                    <a:pt x="14344" y="3770"/>
                  </a:cubicBezTo>
                  <a:cubicBezTo>
                    <a:pt x="14144" y="3169"/>
                    <a:pt x="13810" y="2602"/>
                    <a:pt x="13343" y="2202"/>
                  </a:cubicBezTo>
                  <a:cubicBezTo>
                    <a:pt x="12586" y="1536"/>
                    <a:pt x="11623" y="1171"/>
                    <a:pt x="10639" y="1171"/>
                  </a:cubicBezTo>
                  <a:cubicBezTo>
                    <a:pt x="10193" y="1171"/>
                    <a:pt x="9744" y="1246"/>
                    <a:pt x="9307" y="1402"/>
                  </a:cubicBezTo>
                  <a:cubicBezTo>
                    <a:pt x="9174" y="1435"/>
                    <a:pt x="9040" y="1502"/>
                    <a:pt x="8907" y="1568"/>
                  </a:cubicBezTo>
                  <a:lnTo>
                    <a:pt x="8730" y="1675"/>
                  </a:lnTo>
                  <a:lnTo>
                    <a:pt x="8730" y="1675"/>
                  </a:lnTo>
                  <a:cubicBezTo>
                    <a:pt x="8690" y="1363"/>
                    <a:pt x="8539" y="1062"/>
                    <a:pt x="8340" y="834"/>
                  </a:cubicBezTo>
                  <a:cubicBezTo>
                    <a:pt x="8106" y="568"/>
                    <a:pt x="7840" y="367"/>
                    <a:pt x="7506" y="234"/>
                  </a:cubicBezTo>
                  <a:cubicBezTo>
                    <a:pt x="7206" y="101"/>
                    <a:pt x="6872" y="34"/>
                    <a:pt x="65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4745225" y="1031800"/>
              <a:ext cx="300250" cy="57775"/>
            </a:xfrm>
            <a:custGeom>
              <a:avLst/>
              <a:gdLst/>
              <a:ahLst/>
              <a:cxnLst/>
              <a:rect l="l" t="t" r="r" b="b"/>
              <a:pathLst>
                <a:path w="12010" h="2311" extrusionOk="0">
                  <a:moveTo>
                    <a:pt x="6158" y="1"/>
                  </a:moveTo>
                  <a:cubicBezTo>
                    <a:pt x="5750" y="1"/>
                    <a:pt x="5365" y="70"/>
                    <a:pt x="5004" y="209"/>
                  </a:cubicBezTo>
                  <a:cubicBezTo>
                    <a:pt x="4570" y="343"/>
                    <a:pt x="4204" y="543"/>
                    <a:pt x="3837" y="776"/>
                  </a:cubicBezTo>
                  <a:cubicBezTo>
                    <a:pt x="3236" y="1177"/>
                    <a:pt x="2602" y="1510"/>
                    <a:pt x="1935" y="1810"/>
                  </a:cubicBezTo>
                  <a:cubicBezTo>
                    <a:pt x="1558" y="1956"/>
                    <a:pt x="1129" y="2050"/>
                    <a:pt x="717" y="2050"/>
                  </a:cubicBezTo>
                  <a:cubicBezTo>
                    <a:pt x="655" y="2050"/>
                    <a:pt x="595" y="2048"/>
                    <a:pt x="534" y="2044"/>
                  </a:cubicBezTo>
                  <a:cubicBezTo>
                    <a:pt x="201" y="2011"/>
                    <a:pt x="1" y="1944"/>
                    <a:pt x="1" y="1944"/>
                  </a:cubicBezTo>
                  <a:lnTo>
                    <a:pt x="1" y="1944"/>
                  </a:lnTo>
                  <a:cubicBezTo>
                    <a:pt x="1" y="1977"/>
                    <a:pt x="34" y="1977"/>
                    <a:pt x="134" y="2010"/>
                  </a:cubicBezTo>
                  <a:cubicBezTo>
                    <a:pt x="267" y="2077"/>
                    <a:pt x="367" y="2111"/>
                    <a:pt x="501" y="2144"/>
                  </a:cubicBezTo>
                  <a:cubicBezTo>
                    <a:pt x="609" y="2151"/>
                    <a:pt x="716" y="2155"/>
                    <a:pt x="824" y="2155"/>
                  </a:cubicBezTo>
                  <a:cubicBezTo>
                    <a:pt x="1215" y="2155"/>
                    <a:pt x="1602" y="2101"/>
                    <a:pt x="1969" y="1944"/>
                  </a:cubicBezTo>
                  <a:cubicBezTo>
                    <a:pt x="2669" y="1677"/>
                    <a:pt x="3303" y="1343"/>
                    <a:pt x="3937" y="943"/>
                  </a:cubicBezTo>
                  <a:cubicBezTo>
                    <a:pt x="4593" y="474"/>
                    <a:pt x="5397" y="239"/>
                    <a:pt x="6209" y="239"/>
                  </a:cubicBezTo>
                  <a:cubicBezTo>
                    <a:pt x="6263" y="239"/>
                    <a:pt x="6318" y="240"/>
                    <a:pt x="6372" y="243"/>
                  </a:cubicBezTo>
                  <a:cubicBezTo>
                    <a:pt x="7506" y="376"/>
                    <a:pt x="8473" y="1076"/>
                    <a:pt x="8907" y="2144"/>
                  </a:cubicBezTo>
                  <a:lnTo>
                    <a:pt x="8974" y="2311"/>
                  </a:lnTo>
                  <a:lnTo>
                    <a:pt x="9074" y="2144"/>
                  </a:lnTo>
                  <a:cubicBezTo>
                    <a:pt x="9341" y="1777"/>
                    <a:pt x="9707" y="1510"/>
                    <a:pt x="10141" y="1377"/>
                  </a:cubicBezTo>
                  <a:cubicBezTo>
                    <a:pt x="10391" y="1302"/>
                    <a:pt x="10641" y="1264"/>
                    <a:pt x="10892" y="1264"/>
                  </a:cubicBezTo>
                  <a:cubicBezTo>
                    <a:pt x="10975" y="1264"/>
                    <a:pt x="11058" y="1268"/>
                    <a:pt x="11142" y="1277"/>
                  </a:cubicBezTo>
                  <a:cubicBezTo>
                    <a:pt x="11442" y="1343"/>
                    <a:pt x="11742" y="1443"/>
                    <a:pt x="12009" y="1577"/>
                  </a:cubicBezTo>
                  <a:cubicBezTo>
                    <a:pt x="11976" y="1543"/>
                    <a:pt x="11909" y="1477"/>
                    <a:pt x="11842" y="1443"/>
                  </a:cubicBezTo>
                  <a:cubicBezTo>
                    <a:pt x="11642" y="1343"/>
                    <a:pt x="11409" y="1243"/>
                    <a:pt x="11175" y="1210"/>
                  </a:cubicBezTo>
                  <a:cubicBezTo>
                    <a:pt x="11010" y="1180"/>
                    <a:pt x="10845" y="1163"/>
                    <a:pt x="10680" y="1163"/>
                  </a:cubicBezTo>
                  <a:cubicBezTo>
                    <a:pt x="10478" y="1163"/>
                    <a:pt x="10276" y="1188"/>
                    <a:pt x="10074" y="1243"/>
                  </a:cubicBezTo>
                  <a:cubicBezTo>
                    <a:pt x="9663" y="1361"/>
                    <a:pt x="9303" y="1608"/>
                    <a:pt x="9017" y="1940"/>
                  </a:cubicBezTo>
                  <a:lnTo>
                    <a:pt x="9017" y="1940"/>
                  </a:lnTo>
                  <a:cubicBezTo>
                    <a:pt x="8555" y="879"/>
                    <a:pt x="7557" y="137"/>
                    <a:pt x="6405" y="9"/>
                  </a:cubicBezTo>
                  <a:cubicBezTo>
                    <a:pt x="6322" y="4"/>
                    <a:pt x="6239" y="1"/>
                    <a:pt x="61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4870325" y="1426250"/>
              <a:ext cx="45050" cy="38375"/>
            </a:xfrm>
            <a:custGeom>
              <a:avLst/>
              <a:gdLst/>
              <a:ahLst/>
              <a:cxnLst/>
              <a:rect l="l" t="t" r="r" b="b"/>
              <a:pathLst>
                <a:path w="1802" h="1535" extrusionOk="0">
                  <a:moveTo>
                    <a:pt x="953" y="1"/>
                  </a:moveTo>
                  <a:cubicBezTo>
                    <a:pt x="913" y="1"/>
                    <a:pt x="873" y="3"/>
                    <a:pt x="834" y="9"/>
                  </a:cubicBezTo>
                  <a:cubicBezTo>
                    <a:pt x="534" y="76"/>
                    <a:pt x="267" y="243"/>
                    <a:pt x="100" y="509"/>
                  </a:cubicBezTo>
                  <a:cubicBezTo>
                    <a:pt x="100" y="543"/>
                    <a:pt x="100" y="543"/>
                    <a:pt x="100" y="543"/>
                  </a:cubicBezTo>
                  <a:cubicBezTo>
                    <a:pt x="33" y="643"/>
                    <a:pt x="0" y="776"/>
                    <a:pt x="0" y="876"/>
                  </a:cubicBezTo>
                  <a:cubicBezTo>
                    <a:pt x="33" y="1110"/>
                    <a:pt x="200" y="1343"/>
                    <a:pt x="434" y="1443"/>
                  </a:cubicBezTo>
                  <a:cubicBezTo>
                    <a:pt x="568" y="1505"/>
                    <a:pt x="712" y="1534"/>
                    <a:pt x="855" y="1534"/>
                  </a:cubicBezTo>
                  <a:cubicBezTo>
                    <a:pt x="1101" y="1534"/>
                    <a:pt x="1344" y="1446"/>
                    <a:pt x="1535" y="1277"/>
                  </a:cubicBezTo>
                  <a:cubicBezTo>
                    <a:pt x="1801" y="976"/>
                    <a:pt x="1801" y="509"/>
                    <a:pt x="1535" y="209"/>
                  </a:cubicBezTo>
                  <a:cubicBezTo>
                    <a:pt x="1368" y="70"/>
                    <a:pt x="1155" y="1"/>
                    <a:pt x="95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4866150" y="1435850"/>
              <a:ext cx="48400" cy="28175"/>
            </a:xfrm>
            <a:custGeom>
              <a:avLst/>
              <a:gdLst/>
              <a:ahLst/>
              <a:cxnLst/>
              <a:rect l="l" t="t" r="r" b="b"/>
              <a:pathLst>
                <a:path w="1936" h="1127" extrusionOk="0">
                  <a:moveTo>
                    <a:pt x="689" y="0"/>
                  </a:moveTo>
                  <a:cubicBezTo>
                    <a:pt x="571" y="0"/>
                    <a:pt x="452" y="19"/>
                    <a:pt x="334" y="59"/>
                  </a:cubicBezTo>
                  <a:cubicBezTo>
                    <a:pt x="100" y="125"/>
                    <a:pt x="0" y="225"/>
                    <a:pt x="34" y="259"/>
                  </a:cubicBezTo>
                  <a:cubicBezTo>
                    <a:pt x="34" y="265"/>
                    <a:pt x="39" y="268"/>
                    <a:pt x="49" y="268"/>
                  </a:cubicBezTo>
                  <a:cubicBezTo>
                    <a:pt x="90" y="268"/>
                    <a:pt x="207" y="225"/>
                    <a:pt x="367" y="225"/>
                  </a:cubicBezTo>
                  <a:cubicBezTo>
                    <a:pt x="449" y="210"/>
                    <a:pt x="531" y="203"/>
                    <a:pt x="612" y="203"/>
                  </a:cubicBezTo>
                  <a:cubicBezTo>
                    <a:pt x="1059" y="203"/>
                    <a:pt x="1481" y="431"/>
                    <a:pt x="1735" y="826"/>
                  </a:cubicBezTo>
                  <a:cubicBezTo>
                    <a:pt x="1835" y="993"/>
                    <a:pt x="1868" y="1126"/>
                    <a:pt x="1902" y="1126"/>
                  </a:cubicBezTo>
                  <a:cubicBezTo>
                    <a:pt x="1935" y="1126"/>
                    <a:pt x="1935" y="959"/>
                    <a:pt x="1868" y="759"/>
                  </a:cubicBezTo>
                  <a:cubicBezTo>
                    <a:pt x="1735" y="459"/>
                    <a:pt x="1501" y="225"/>
                    <a:pt x="1235" y="125"/>
                  </a:cubicBezTo>
                  <a:cubicBezTo>
                    <a:pt x="1053" y="45"/>
                    <a:pt x="871" y="0"/>
                    <a:pt x="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4660175" y="1461500"/>
              <a:ext cx="42550" cy="40100"/>
            </a:xfrm>
            <a:custGeom>
              <a:avLst/>
              <a:gdLst/>
              <a:ahLst/>
              <a:cxnLst/>
              <a:rect l="l" t="t" r="r" b="b"/>
              <a:pathLst>
                <a:path w="1702" h="1604" extrusionOk="0">
                  <a:moveTo>
                    <a:pt x="634" y="0"/>
                  </a:moveTo>
                  <a:cubicBezTo>
                    <a:pt x="634" y="0"/>
                    <a:pt x="400" y="0"/>
                    <a:pt x="200" y="267"/>
                  </a:cubicBezTo>
                  <a:cubicBezTo>
                    <a:pt x="67" y="434"/>
                    <a:pt x="0" y="634"/>
                    <a:pt x="33" y="834"/>
                  </a:cubicBezTo>
                  <a:cubicBezTo>
                    <a:pt x="33" y="1101"/>
                    <a:pt x="200" y="1334"/>
                    <a:pt x="400" y="1468"/>
                  </a:cubicBezTo>
                  <a:cubicBezTo>
                    <a:pt x="549" y="1559"/>
                    <a:pt x="714" y="1604"/>
                    <a:pt x="874" y="1604"/>
                  </a:cubicBezTo>
                  <a:cubicBezTo>
                    <a:pt x="1180" y="1604"/>
                    <a:pt x="1470" y="1441"/>
                    <a:pt x="1601" y="1134"/>
                  </a:cubicBezTo>
                  <a:cubicBezTo>
                    <a:pt x="1701" y="967"/>
                    <a:pt x="1701" y="767"/>
                    <a:pt x="1635" y="600"/>
                  </a:cubicBezTo>
                  <a:lnTo>
                    <a:pt x="1635" y="600"/>
                  </a:lnTo>
                  <a:cubicBezTo>
                    <a:pt x="1601" y="767"/>
                    <a:pt x="1535" y="934"/>
                    <a:pt x="1468" y="1067"/>
                  </a:cubicBezTo>
                  <a:cubicBezTo>
                    <a:pt x="1368" y="1201"/>
                    <a:pt x="1234" y="1301"/>
                    <a:pt x="1101" y="1368"/>
                  </a:cubicBezTo>
                  <a:cubicBezTo>
                    <a:pt x="1030" y="1391"/>
                    <a:pt x="959" y="1402"/>
                    <a:pt x="890" y="1402"/>
                  </a:cubicBezTo>
                  <a:cubicBezTo>
                    <a:pt x="763" y="1402"/>
                    <a:pt x="642" y="1366"/>
                    <a:pt x="534" y="1301"/>
                  </a:cubicBezTo>
                  <a:cubicBezTo>
                    <a:pt x="367" y="1168"/>
                    <a:pt x="234" y="1001"/>
                    <a:pt x="234" y="834"/>
                  </a:cubicBezTo>
                  <a:cubicBezTo>
                    <a:pt x="200" y="667"/>
                    <a:pt x="234" y="500"/>
                    <a:pt x="334" y="367"/>
                  </a:cubicBezTo>
                  <a:cubicBezTo>
                    <a:pt x="400" y="234"/>
                    <a:pt x="500" y="100"/>
                    <a:pt x="634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4641825" y="1453150"/>
              <a:ext cx="24200" cy="26700"/>
            </a:xfrm>
            <a:custGeom>
              <a:avLst/>
              <a:gdLst/>
              <a:ahLst/>
              <a:cxnLst/>
              <a:rect l="l" t="t" r="r" b="b"/>
              <a:pathLst>
                <a:path w="968" h="1068" extrusionOk="0">
                  <a:moveTo>
                    <a:pt x="480" y="0"/>
                  </a:moveTo>
                  <a:cubicBezTo>
                    <a:pt x="426" y="0"/>
                    <a:pt x="351" y="17"/>
                    <a:pt x="267" y="67"/>
                  </a:cubicBezTo>
                  <a:cubicBezTo>
                    <a:pt x="167" y="134"/>
                    <a:pt x="100" y="234"/>
                    <a:pt x="67" y="334"/>
                  </a:cubicBezTo>
                  <a:cubicBezTo>
                    <a:pt x="0" y="467"/>
                    <a:pt x="0" y="601"/>
                    <a:pt x="67" y="734"/>
                  </a:cubicBezTo>
                  <a:cubicBezTo>
                    <a:pt x="145" y="941"/>
                    <a:pt x="362" y="1068"/>
                    <a:pt x="581" y="1068"/>
                  </a:cubicBezTo>
                  <a:cubicBezTo>
                    <a:pt x="644" y="1068"/>
                    <a:pt x="707" y="1057"/>
                    <a:pt x="767" y="1035"/>
                  </a:cubicBezTo>
                  <a:cubicBezTo>
                    <a:pt x="968" y="934"/>
                    <a:pt x="968" y="801"/>
                    <a:pt x="968" y="801"/>
                  </a:cubicBezTo>
                  <a:cubicBezTo>
                    <a:pt x="961" y="795"/>
                    <a:pt x="954" y="792"/>
                    <a:pt x="945" y="792"/>
                  </a:cubicBezTo>
                  <a:cubicBezTo>
                    <a:pt x="906" y="792"/>
                    <a:pt x="842" y="841"/>
                    <a:pt x="734" y="868"/>
                  </a:cubicBezTo>
                  <a:cubicBezTo>
                    <a:pt x="634" y="868"/>
                    <a:pt x="501" y="868"/>
                    <a:pt x="434" y="768"/>
                  </a:cubicBezTo>
                  <a:cubicBezTo>
                    <a:pt x="234" y="634"/>
                    <a:pt x="234" y="367"/>
                    <a:pt x="367" y="201"/>
                  </a:cubicBezTo>
                  <a:cubicBezTo>
                    <a:pt x="467" y="101"/>
                    <a:pt x="567" y="67"/>
                    <a:pt x="567" y="34"/>
                  </a:cubicBezTo>
                  <a:cubicBezTo>
                    <a:pt x="567" y="17"/>
                    <a:pt x="534" y="0"/>
                    <a:pt x="48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4779425" y="2122800"/>
              <a:ext cx="625475" cy="291950"/>
            </a:xfrm>
            <a:custGeom>
              <a:avLst/>
              <a:gdLst/>
              <a:ahLst/>
              <a:cxnLst/>
              <a:rect l="l" t="t" r="r" b="b"/>
              <a:pathLst>
                <a:path w="25019" h="11678" extrusionOk="0">
                  <a:moveTo>
                    <a:pt x="23350" y="0"/>
                  </a:moveTo>
                  <a:cubicBezTo>
                    <a:pt x="20148" y="0"/>
                    <a:pt x="18180" y="467"/>
                    <a:pt x="16112" y="1435"/>
                  </a:cubicBezTo>
                  <a:lnTo>
                    <a:pt x="16645" y="3670"/>
                  </a:lnTo>
                  <a:lnTo>
                    <a:pt x="0" y="5104"/>
                  </a:lnTo>
                  <a:lnTo>
                    <a:pt x="34" y="11042"/>
                  </a:lnTo>
                  <a:cubicBezTo>
                    <a:pt x="34" y="11042"/>
                    <a:pt x="10374" y="11642"/>
                    <a:pt x="16479" y="11675"/>
                  </a:cubicBezTo>
                  <a:cubicBezTo>
                    <a:pt x="16596" y="11677"/>
                    <a:pt x="16711" y="11678"/>
                    <a:pt x="16825" y="11678"/>
                  </a:cubicBezTo>
                  <a:cubicBezTo>
                    <a:pt x="21288" y="11678"/>
                    <a:pt x="23340" y="10399"/>
                    <a:pt x="24251" y="7439"/>
                  </a:cubicBezTo>
                  <a:cubicBezTo>
                    <a:pt x="25018" y="4904"/>
                    <a:pt x="23350" y="0"/>
                    <a:pt x="2335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5193050" y="2212525"/>
              <a:ext cx="90075" cy="61225"/>
            </a:xfrm>
            <a:custGeom>
              <a:avLst/>
              <a:gdLst/>
              <a:ahLst/>
              <a:cxnLst/>
              <a:rect l="l" t="t" r="r" b="b"/>
              <a:pathLst>
                <a:path w="3603" h="2449" extrusionOk="0">
                  <a:moveTo>
                    <a:pt x="187" y="1"/>
                  </a:moveTo>
                  <a:cubicBezTo>
                    <a:pt x="125" y="1"/>
                    <a:pt x="63" y="5"/>
                    <a:pt x="0" y="14"/>
                  </a:cubicBezTo>
                  <a:cubicBezTo>
                    <a:pt x="1468" y="347"/>
                    <a:pt x="2736" y="1215"/>
                    <a:pt x="3570" y="2449"/>
                  </a:cubicBezTo>
                  <a:cubicBezTo>
                    <a:pt x="3603" y="2449"/>
                    <a:pt x="3503" y="2215"/>
                    <a:pt x="3269" y="1849"/>
                  </a:cubicBezTo>
                  <a:cubicBezTo>
                    <a:pt x="2969" y="1415"/>
                    <a:pt x="2602" y="1015"/>
                    <a:pt x="2135" y="714"/>
                  </a:cubicBezTo>
                  <a:cubicBezTo>
                    <a:pt x="1702" y="414"/>
                    <a:pt x="1201" y="214"/>
                    <a:pt x="667" y="81"/>
                  </a:cubicBezTo>
                  <a:cubicBezTo>
                    <a:pt x="521" y="32"/>
                    <a:pt x="357" y="1"/>
                    <a:pt x="18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4547575" y="1800075"/>
              <a:ext cx="390325" cy="651450"/>
            </a:xfrm>
            <a:custGeom>
              <a:avLst/>
              <a:gdLst/>
              <a:ahLst/>
              <a:cxnLst/>
              <a:rect l="l" t="t" r="r" b="b"/>
              <a:pathLst>
                <a:path w="15613" h="26058" extrusionOk="0">
                  <a:moveTo>
                    <a:pt x="9908" y="0"/>
                  </a:moveTo>
                  <a:lnTo>
                    <a:pt x="5572" y="14310"/>
                  </a:lnTo>
                  <a:lnTo>
                    <a:pt x="5538" y="14310"/>
                  </a:lnTo>
                  <a:cubicBezTo>
                    <a:pt x="5538" y="14310"/>
                    <a:pt x="2336" y="15078"/>
                    <a:pt x="1" y="16645"/>
                  </a:cubicBezTo>
                  <a:lnTo>
                    <a:pt x="2503" y="23417"/>
                  </a:lnTo>
                  <a:cubicBezTo>
                    <a:pt x="3106" y="25034"/>
                    <a:pt x="4600" y="26057"/>
                    <a:pt x="6151" y="26057"/>
                  </a:cubicBezTo>
                  <a:cubicBezTo>
                    <a:pt x="6743" y="26057"/>
                    <a:pt x="7344" y="25908"/>
                    <a:pt x="7907" y="25585"/>
                  </a:cubicBezTo>
                  <a:cubicBezTo>
                    <a:pt x="11042" y="23784"/>
                    <a:pt x="12176" y="18547"/>
                    <a:pt x="12176" y="18547"/>
                  </a:cubicBezTo>
                  <a:lnTo>
                    <a:pt x="15612" y="3603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4766075" y="1529350"/>
              <a:ext cx="250200" cy="360800"/>
            </a:xfrm>
            <a:custGeom>
              <a:avLst/>
              <a:gdLst/>
              <a:ahLst/>
              <a:cxnLst/>
              <a:rect l="l" t="t" r="r" b="b"/>
              <a:pathLst>
                <a:path w="10008" h="14432" extrusionOk="0">
                  <a:moveTo>
                    <a:pt x="578" y="0"/>
                  </a:moveTo>
                  <a:cubicBezTo>
                    <a:pt x="446" y="0"/>
                    <a:pt x="312" y="42"/>
                    <a:pt x="201" y="121"/>
                  </a:cubicBezTo>
                  <a:cubicBezTo>
                    <a:pt x="0" y="288"/>
                    <a:pt x="34" y="655"/>
                    <a:pt x="101" y="922"/>
                  </a:cubicBezTo>
                  <a:lnTo>
                    <a:pt x="1368" y="5926"/>
                  </a:lnTo>
                  <a:lnTo>
                    <a:pt x="1135" y="10862"/>
                  </a:lnTo>
                  <a:lnTo>
                    <a:pt x="6839" y="14432"/>
                  </a:lnTo>
                  <a:cubicBezTo>
                    <a:pt x="6839" y="14432"/>
                    <a:pt x="8306" y="12997"/>
                    <a:pt x="8373" y="12764"/>
                  </a:cubicBezTo>
                  <a:cubicBezTo>
                    <a:pt x="8440" y="12530"/>
                    <a:pt x="8707" y="9962"/>
                    <a:pt x="8707" y="9962"/>
                  </a:cubicBezTo>
                  <a:cubicBezTo>
                    <a:pt x="8707" y="9962"/>
                    <a:pt x="9340" y="9595"/>
                    <a:pt x="9674" y="9428"/>
                  </a:cubicBezTo>
                  <a:cubicBezTo>
                    <a:pt x="10008" y="9228"/>
                    <a:pt x="9774" y="8427"/>
                    <a:pt x="9674" y="7927"/>
                  </a:cubicBezTo>
                  <a:cubicBezTo>
                    <a:pt x="9574" y="7393"/>
                    <a:pt x="8907" y="7193"/>
                    <a:pt x="8907" y="7193"/>
                  </a:cubicBezTo>
                  <a:cubicBezTo>
                    <a:pt x="8907" y="6759"/>
                    <a:pt x="8840" y="6292"/>
                    <a:pt x="8740" y="5859"/>
                  </a:cubicBezTo>
                  <a:cubicBezTo>
                    <a:pt x="8607" y="5659"/>
                    <a:pt x="7039" y="5625"/>
                    <a:pt x="7039" y="5625"/>
                  </a:cubicBezTo>
                  <a:cubicBezTo>
                    <a:pt x="7039" y="5292"/>
                    <a:pt x="7039" y="4992"/>
                    <a:pt x="7039" y="4691"/>
                  </a:cubicBezTo>
                  <a:cubicBezTo>
                    <a:pt x="7006" y="4594"/>
                    <a:pt x="6465" y="3288"/>
                    <a:pt x="6005" y="3288"/>
                  </a:cubicBezTo>
                  <a:cubicBezTo>
                    <a:pt x="5994" y="3288"/>
                    <a:pt x="5983" y="3289"/>
                    <a:pt x="5971" y="3290"/>
                  </a:cubicBezTo>
                  <a:cubicBezTo>
                    <a:pt x="5538" y="3390"/>
                    <a:pt x="3003" y="4891"/>
                    <a:pt x="3003" y="4891"/>
                  </a:cubicBezTo>
                  <a:cubicBezTo>
                    <a:pt x="3003" y="4891"/>
                    <a:pt x="1335" y="522"/>
                    <a:pt x="968" y="155"/>
                  </a:cubicBezTo>
                  <a:cubicBezTo>
                    <a:pt x="863" y="50"/>
                    <a:pt x="722" y="0"/>
                    <a:pt x="57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4661825" y="1528400"/>
              <a:ext cx="353625" cy="923800"/>
            </a:xfrm>
            <a:custGeom>
              <a:avLst/>
              <a:gdLst/>
              <a:ahLst/>
              <a:cxnLst/>
              <a:rect l="l" t="t" r="r" b="b"/>
              <a:pathLst>
                <a:path w="14145" h="36952" extrusionOk="0">
                  <a:moveTo>
                    <a:pt x="1" y="36552"/>
                  </a:moveTo>
                  <a:cubicBezTo>
                    <a:pt x="28" y="36573"/>
                    <a:pt x="57" y="36592"/>
                    <a:pt x="87" y="36610"/>
                  </a:cubicBezTo>
                  <a:lnTo>
                    <a:pt x="87" y="36610"/>
                  </a:lnTo>
                  <a:lnTo>
                    <a:pt x="1" y="36552"/>
                  </a:lnTo>
                  <a:close/>
                  <a:moveTo>
                    <a:pt x="87" y="36610"/>
                  </a:moveTo>
                  <a:lnTo>
                    <a:pt x="101" y="36619"/>
                  </a:lnTo>
                  <a:cubicBezTo>
                    <a:pt x="107" y="36622"/>
                    <a:pt x="113" y="36625"/>
                    <a:pt x="119" y="36628"/>
                  </a:cubicBezTo>
                  <a:lnTo>
                    <a:pt x="119" y="36628"/>
                  </a:lnTo>
                  <a:cubicBezTo>
                    <a:pt x="108" y="36622"/>
                    <a:pt x="98" y="36616"/>
                    <a:pt x="87" y="36610"/>
                  </a:cubicBezTo>
                  <a:close/>
                  <a:moveTo>
                    <a:pt x="119" y="36628"/>
                  </a:moveTo>
                  <a:lnTo>
                    <a:pt x="119" y="36628"/>
                  </a:lnTo>
                  <a:cubicBezTo>
                    <a:pt x="168" y="36655"/>
                    <a:pt x="220" y="36678"/>
                    <a:pt x="274" y="36698"/>
                  </a:cubicBezTo>
                  <a:lnTo>
                    <a:pt x="274" y="36698"/>
                  </a:lnTo>
                  <a:cubicBezTo>
                    <a:pt x="224" y="36676"/>
                    <a:pt x="174" y="36655"/>
                    <a:pt x="119" y="36628"/>
                  </a:cubicBezTo>
                  <a:close/>
                  <a:moveTo>
                    <a:pt x="4680" y="1"/>
                  </a:moveTo>
                  <a:cubicBezTo>
                    <a:pt x="4608" y="1"/>
                    <a:pt x="4537" y="9"/>
                    <a:pt x="4471" y="26"/>
                  </a:cubicBezTo>
                  <a:cubicBezTo>
                    <a:pt x="4337" y="93"/>
                    <a:pt x="4204" y="193"/>
                    <a:pt x="4137" y="326"/>
                  </a:cubicBezTo>
                  <a:cubicBezTo>
                    <a:pt x="4070" y="426"/>
                    <a:pt x="4037" y="593"/>
                    <a:pt x="4037" y="726"/>
                  </a:cubicBezTo>
                  <a:cubicBezTo>
                    <a:pt x="4070" y="860"/>
                    <a:pt x="4104" y="993"/>
                    <a:pt x="4137" y="1093"/>
                  </a:cubicBezTo>
                  <a:cubicBezTo>
                    <a:pt x="4204" y="1360"/>
                    <a:pt x="4271" y="1594"/>
                    <a:pt x="4337" y="1827"/>
                  </a:cubicBezTo>
                  <a:lnTo>
                    <a:pt x="4704" y="3228"/>
                  </a:lnTo>
                  <a:cubicBezTo>
                    <a:pt x="4937" y="4160"/>
                    <a:pt x="5170" y="5092"/>
                    <a:pt x="5436" y="5991"/>
                  </a:cubicBezTo>
                  <a:lnTo>
                    <a:pt x="5436" y="5991"/>
                  </a:lnTo>
                  <a:cubicBezTo>
                    <a:pt x="5337" y="7683"/>
                    <a:pt x="5271" y="9341"/>
                    <a:pt x="5205" y="10867"/>
                  </a:cubicBezTo>
                  <a:cubicBezTo>
                    <a:pt x="3670" y="16004"/>
                    <a:pt x="2369" y="20274"/>
                    <a:pt x="1469" y="23276"/>
                  </a:cubicBezTo>
                  <a:cubicBezTo>
                    <a:pt x="1035" y="24744"/>
                    <a:pt x="701" y="25911"/>
                    <a:pt x="468" y="26712"/>
                  </a:cubicBezTo>
                  <a:lnTo>
                    <a:pt x="201" y="27646"/>
                  </a:lnTo>
                  <a:cubicBezTo>
                    <a:pt x="134" y="27846"/>
                    <a:pt x="101" y="27946"/>
                    <a:pt x="101" y="27946"/>
                  </a:cubicBezTo>
                  <a:cubicBezTo>
                    <a:pt x="134" y="27846"/>
                    <a:pt x="201" y="27746"/>
                    <a:pt x="234" y="27646"/>
                  </a:cubicBezTo>
                  <a:cubicBezTo>
                    <a:pt x="301" y="27412"/>
                    <a:pt x="368" y="27112"/>
                    <a:pt x="501" y="26745"/>
                  </a:cubicBezTo>
                  <a:lnTo>
                    <a:pt x="1569" y="23309"/>
                  </a:lnTo>
                  <a:lnTo>
                    <a:pt x="5371" y="10934"/>
                  </a:lnTo>
                  <a:cubicBezTo>
                    <a:pt x="5438" y="9366"/>
                    <a:pt x="5538" y="7731"/>
                    <a:pt x="5605" y="6030"/>
                  </a:cubicBezTo>
                  <a:lnTo>
                    <a:pt x="5605" y="5997"/>
                  </a:lnTo>
                  <a:cubicBezTo>
                    <a:pt x="5371" y="5096"/>
                    <a:pt x="5138" y="4162"/>
                    <a:pt x="4904" y="3228"/>
                  </a:cubicBezTo>
                  <a:cubicBezTo>
                    <a:pt x="4771" y="2761"/>
                    <a:pt x="4637" y="2294"/>
                    <a:pt x="4537" y="1827"/>
                  </a:cubicBezTo>
                  <a:cubicBezTo>
                    <a:pt x="4471" y="1594"/>
                    <a:pt x="4404" y="1327"/>
                    <a:pt x="4337" y="1093"/>
                  </a:cubicBezTo>
                  <a:cubicBezTo>
                    <a:pt x="4304" y="993"/>
                    <a:pt x="4271" y="860"/>
                    <a:pt x="4237" y="760"/>
                  </a:cubicBezTo>
                  <a:cubicBezTo>
                    <a:pt x="4237" y="660"/>
                    <a:pt x="4271" y="560"/>
                    <a:pt x="4304" y="460"/>
                  </a:cubicBezTo>
                  <a:cubicBezTo>
                    <a:pt x="4404" y="310"/>
                    <a:pt x="4542" y="234"/>
                    <a:pt x="4689" y="234"/>
                  </a:cubicBezTo>
                  <a:cubicBezTo>
                    <a:pt x="4738" y="234"/>
                    <a:pt x="4788" y="243"/>
                    <a:pt x="4838" y="259"/>
                  </a:cubicBezTo>
                  <a:cubicBezTo>
                    <a:pt x="5071" y="293"/>
                    <a:pt x="5238" y="460"/>
                    <a:pt x="5305" y="660"/>
                  </a:cubicBezTo>
                  <a:cubicBezTo>
                    <a:pt x="5505" y="1160"/>
                    <a:pt x="5705" y="1627"/>
                    <a:pt x="5872" y="2094"/>
                  </a:cubicBezTo>
                  <a:cubicBezTo>
                    <a:pt x="6272" y="3061"/>
                    <a:pt x="6672" y="4029"/>
                    <a:pt x="7039" y="5030"/>
                  </a:cubicBezTo>
                  <a:lnTo>
                    <a:pt x="7106" y="5130"/>
                  </a:lnTo>
                  <a:lnTo>
                    <a:pt x="7206" y="5063"/>
                  </a:lnTo>
                  <a:cubicBezTo>
                    <a:pt x="7940" y="4629"/>
                    <a:pt x="8707" y="4196"/>
                    <a:pt x="9474" y="3795"/>
                  </a:cubicBezTo>
                  <a:cubicBezTo>
                    <a:pt x="9674" y="3695"/>
                    <a:pt x="9875" y="3595"/>
                    <a:pt x="10075" y="3528"/>
                  </a:cubicBezTo>
                  <a:cubicBezTo>
                    <a:pt x="10103" y="3500"/>
                    <a:pt x="10137" y="3490"/>
                    <a:pt x="10170" y="3490"/>
                  </a:cubicBezTo>
                  <a:cubicBezTo>
                    <a:pt x="10214" y="3490"/>
                    <a:pt x="10256" y="3509"/>
                    <a:pt x="10275" y="3528"/>
                  </a:cubicBezTo>
                  <a:cubicBezTo>
                    <a:pt x="10375" y="3595"/>
                    <a:pt x="10442" y="3662"/>
                    <a:pt x="10508" y="3762"/>
                  </a:cubicBezTo>
                  <a:cubicBezTo>
                    <a:pt x="10642" y="3929"/>
                    <a:pt x="10742" y="4096"/>
                    <a:pt x="10842" y="4296"/>
                  </a:cubicBezTo>
                  <a:cubicBezTo>
                    <a:pt x="10909" y="4396"/>
                    <a:pt x="10942" y="4496"/>
                    <a:pt x="10975" y="4596"/>
                  </a:cubicBezTo>
                  <a:cubicBezTo>
                    <a:pt x="11042" y="4696"/>
                    <a:pt x="11075" y="4763"/>
                    <a:pt x="11075" y="4863"/>
                  </a:cubicBezTo>
                  <a:lnTo>
                    <a:pt x="11075" y="5830"/>
                  </a:lnTo>
                  <a:lnTo>
                    <a:pt x="11209" y="5830"/>
                  </a:lnTo>
                  <a:cubicBezTo>
                    <a:pt x="11709" y="5830"/>
                    <a:pt x="12210" y="5863"/>
                    <a:pt x="12710" y="5997"/>
                  </a:cubicBezTo>
                  <a:lnTo>
                    <a:pt x="12777" y="6030"/>
                  </a:lnTo>
                  <a:lnTo>
                    <a:pt x="12810" y="6030"/>
                  </a:lnTo>
                  <a:cubicBezTo>
                    <a:pt x="12843" y="6097"/>
                    <a:pt x="12843" y="6130"/>
                    <a:pt x="12877" y="6197"/>
                  </a:cubicBezTo>
                  <a:cubicBezTo>
                    <a:pt x="12877" y="6330"/>
                    <a:pt x="12910" y="6431"/>
                    <a:pt x="12910" y="6564"/>
                  </a:cubicBezTo>
                  <a:cubicBezTo>
                    <a:pt x="12943" y="6797"/>
                    <a:pt x="12977" y="7064"/>
                    <a:pt x="12977" y="7298"/>
                  </a:cubicBezTo>
                  <a:lnTo>
                    <a:pt x="12977" y="7365"/>
                  </a:lnTo>
                  <a:lnTo>
                    <a:pt x="13043" y="7398"/>
                  </a:lnTo>
                  <a:cubicBezTo>
                    <a:pt x="13310" y="7498"/>
                    <a:pt x="13577" y="7665"/>
                    <a:pt x="13711" y="7932"/>
                  </a:cubicBezTo>
                  <a:cubicBezTo>
                    <a:pt x="13777" y="8232"/>
                    <a:pt x="13844" y="8532"/>
                    <a:pt x="13911" y="8832"/>
                  </a:cubicBezTo>
                  <a:cubicBezTo>
                    <a:pt x="13911" y="8966"/>
                    <a:pt x="13911" y="9132"/>
                    <a:pt x="13911" y="9266"/>
                  </a:cubicBezTo>
                  <a:cubicBezTo>
                    <a:pt x="13877" y="9299"/>
                    <a:pt x="13844" y="9366"/>
                    <a:pt x="13811" y="9399"/>
                  </a:cubicBezTo>
                  <a:cubicBezTo>
                    <a:pt x="13777" y="9433"/>
                    <a:pt x="13677" y="9466"/>
                    <a:pt x="13644" y="9499"/>
                  </a:cubicBezTo>
                  <a:lnTo>
                    <a:pt x="12843" y="9966"/>
                  </a:lnTo>
                  <a:lnTo>
                    <a:pt x="12777" y="9966"/>
                  </a:lnTo>
                  <a:lnTo>
                    <a:pt x="12777" y="10033"/>
                  </a:lnTo>
                  <a:cubicBezTo>
                    <a:pt x="12710" y="10900"/>
                    <a:pt x="12610" y="11768"/>
                    <a:pt x="12510" y="12602"/>
                  </a:cubicBezTo>
                  <a:cubicBezTo>
                    <a:pt x="12476" y="12702"/>
                    <a:pt x="12443" y="12802"/>
                    <a:pt x="12376" y="12868"/>
                  </a:cubicBezTo>
                  <a:cubicBezTo>
                    <a:pt x="12343" y="12935"/>
                    <a:pt x="12276" y="13035"/>
                    <a:pt x="12210" y="13102"/>
                  </a:cubicBezTo>
                  <a:cubicBezTo>
                    <a:pt x="12076" y="13269"/>
                    <a:pt x="11909" y="13402"/>
                    <a:pt x="11776" y="13569"/>
                  </a:cubicBezTo>
                  <a:cubicBezTo>
                    <a:pt x="11509" y="13869"/>
                    <a:pt x="11209" y="14136"/>
                    <a:pt x="10909" y="14436"/>
                  </a:cubicBezTo>
                  <a:lnTo>
                    <a:pt x="10909" y="14470"/>
                  </a:lnTo>
                  <a:cubicBezTo>
                    <a:pt x="10008" y="18339"/>
                    <a:pt x="9174" y="21942"/>
                    <a:pt x="8407" y="25144"/>
                  </a:cubicBezTo>
                  <a:cubicBezTo>
                    <a:pt x="8040" y="26745"/>
                    <a:pt x="7673" y="28280"/>
                    <a:pt x="7373" y="29681"/>
                  </a:cubicBezTo>
                  <a:cubicBezTo>
                    <a:pt x="7239" y="30348"/>
                    <a:pt x="7039" y="31015"/>
                    <a:pt x="6839" y="31682"/>
                  </a:cubicBezTo>
                  <a:cubicBezTo>
                    <a:pt x="6606" y="32249"/>
                    <a:pt x="6372" y="32849"/>
                    <a:pt x="6038" y="33383"/>
                  </a:cubicBezTo>
                  <a:cubicBezTo>
                    <a:pt x="5538" y="34317"/>
                    <a:pt x="4871" y="35184"/>
                    <a:pt x="4070" y="35885"/>
                  </a:cubicBezTo>
                  <a:cubicBezTo>
                    <a:pt x="3470" y="36419"/>
                    <a:pt x="2736" y="36752"/>
                    <a:pt x="1936" y="36886"/>
                  </a:cubicBezTo>
                  <a:cubicBezTo>
                    <a:pt x="1777" y="36907"/>
                    <a:pt x="1619" y="36918"/>
                    <a:pt x="1461" y="36918"/>
                  </a:cubicBezTo>
                  <a:cubicBezTo>
                    <a:pt x="1122" y="36918"/>
                    <a:pt x="787" y="36866"/>
                    <a:pt x="468" y="36752"/>
                  </a:cubicBezTo>
                  <a:cubicBezTo>
                    <a:pt x="402" y="36739"/>
                    <a:pt x="337" y="36721"/>
                    <a:pt x="274" y="36698"/>
                  </a:cubicBezTo>
                  <a:lnTo>
                    <a:pt x="274" y="36698"/>
                  </a:lnTo>
                  <a:cubicBezTo>
                    <a:pt x="336" y="36724"/>
                    <a:pt x="397" y="36750"/>
                    <a:pt x="468" y="36786"/>
                  </a:cubicBezTo>
                  <a:cubicBezTo>
                    <a:pt x="787" y="36900"/>
                    <a:pt x="1137" y="36951"/>
                    <a:pt x="1487" y="36951"/>
                  </a:cubicBezTo>
                  <a:cubicBezTo>
                    <a:pt x="1649" y="36951"/>
                    <a:pt x="1810" y="36940"/>
                    <a:pt x="1969" y="36919"/>
                  </a:cubicBezTo>
                  <a:cubicBezTo>
                    <a:pt x="2769" y="36819"/>
                    <a:pt x="3537" y="36485"/>
                    <a:pt x="4170" y="35952"/>
                  </a:cubicBezTo>
                  <a:cubicBezTo>
                    <a:pt x="4971" y="35218"/>
                    <a:pt x="5672" y="34351"/>
                    <a:pt x="6205" y="33417"/>
                  </a:cubicBezTo>
                  <a:cubicBezTo>
                    <a:pt x="6505" y="32849"/>
                    <a:pt x="6772" y="32282"/>
                    <a:pt x="6972" y="31682"/>
                  </a:cubicBezTo>
                  <a:cubicBezTo>
                    <a:pt x="7206" y="31015"/>
                    <a:pt x="7406" y="30348"/>
                    <a:pt x="7540" y="29647"/>
                  </a:cubicBezTo>
                  <a:cubicBezTo>
                    <a:pt x="7873" y="28246"/>
                    <a:pt x="8240" y="26745"/>
                    <a:pt x="8607" y="25144"/>
                  </a:cubicBezTo>
                  <a:cubicBezTo>
                    <a:pt x="9374" y="21943"/>
                    <a:pt x="10241" y="18342"/>
                    <a:pt x="11141" y="14474"/>
                  </a:cubicBezTo>
                  <a:lnTo>
                    <a:pt x="11141" y="14474"/>
                  </a:lnTo>
                  <a:cubicBezTo>
                    <a:pt x="11430" y="14215"/>
                    <a:pt x="11719" y="13925"/>
                    <a:pt x="11976" y="13636"/>
                  </a:cubicBezTo>
                  <a:lnTo>
                    <a:pt x="12410" y="13169"/>
                  </a:lnTo>
                  <a:cubicBezTo>
                    <a:pt x="12476" y="13102"/>
                    <a:pt x="12543" y="13002"/>
                    <a:pt x="12610" y="12935"/>
                  </a:cubicBezTo>
                  <a:cubicBezTo>
                    <a:pt x="12643" y="12868"/>
                    <a:pt x="12677" y="12802"/>
                    <a:pt x="12677" y="12735"/>
                  </a:cubicBezTo>
                  <a:lnTo>
                    <a:pt x="12710" y="12568"/>
                  </a:lnTo>
                  <a:cubicBezTo>
                    <a:pt x="12807" y="11756"/>
                    <a:pt x="12905" y="10913"/>
                    <a:pt x="13002" y="10068"/>
                  </a:cubicBezTo>
                  <a:lnTo>
                    <a:pt x="13002" y="10068"/>
                  </a:lnTo>
                  <a:lnTo>
                    <a:pt x="13744" y="9666"/>
                  </a:lnTo>
                  <a:cubicBezTo>
                    <a:pt x="13811" y="9633"/>
                    <a:pt x="13877" y="9599"/>
                    <a:pt x="13944" y="9533"/>
                  </a:cubicBezTo>
                  <a:cubicBezTo>
                    <a:pt x="14044" y="9466"/>
                    <a:pt x="14078" y="9399"/>
                    <a:pt x="14111" y="9299"/>
                  </a:cubicBezTo>
                  <a:cubicBezTo>
                    <a:pt x="14144" y="9099"/>
                    <a:pt x="14144" y="8932"/>
                    <a:pt x="14111" y="8766"/>
                  </a:cubicBezTo>
                  <a:cubicBezTo>
                    <a:pt x="14078" y="8465"/>
                    <a:pt x="14011" y="8132"/>
                    <a:pt x="13911" y="7798"/>
                  </a:cubicBezTo>
                  <a:cubicBezTo>
                    <a:pt x="13755" y="7518"/>
                    <a:pt x="13483" y="7296"/>
                    <a:pt x="13176" y="7186"/>
                  </a:cubicBezTo>
                  <a:lnTo>
                    <a:pt x="13176" y="7186"/>
                  </a:lnTo>
                  <a:cubicBezTo>
                    <a:pt x="13171" y="6951"/>
                    <a:pt x="13144" y="6738"/>
                    <a:pt x="13144" y="6497"/>
                  </a:cubicBezTo>
                  <a:cubicBezTo>
                    <a:pt x="13110" y="6364"/>
                    <a:pt x="13110" y="6230"/>
                    <a:pt x="13077" y="6097"/>
                  </a:cubicBezTo>
                  <a:cubicBezTo>
                    <a:pt x="13043" y="6030"/>
                    <a:pt x="13043" y="5964"/>
                    <a:pt x="13010" y="5897"/>
                  </a:cubicBezTo>
                  <a:cubicBezTo>
                    <a:pt x="12977" y="5863"/>
                    <a:pt x="12943" y="5797"/>
                    <a:pt x="12910" y="5797"/>
                  </a:cubicBezTo>
                  <a:lnTo>
                    <a:pt x="12777" y="5730"/>
                  </a:lnTo>
                  <a:cubicBezTo>
                    <a:pt x="12308" y="5636"/>
                    <a:pt x="11809" y="5572"/>
                    <a:pt x="11309" y="5564"/>
                  </a:cubicBezTo>
                  <a:lnTo>
                    <a:pt x="11309" y="5564"/>
                  </a:lnTo>
                  <a:lnTo>
                    <a:pt x="11309" y="4829"/>
                  </a:lnTo>
                  <a:cubicBezTo>
                    <a:pt x="11276" y="4729"/>
                    <a:pt x="11242" y="4596"/>
                    <a:pt x="11175" y="4496"/>
                  </a:cubicBezTo>
                  <a:cubicBezTo>
                    <a:pt x="11142" y="4396"/>
                    <a:pt x="11075" y="4296"/>
                    <a:pt x="11042" y="4162"/>
                  </a:cubicBezTo>
                  <a:cubicBezTo>
                    <a:pt x="10942" y="3962"/>
                    <a:pt x="10809" y="3762"/>
                    <a:pt x="10675" y="3595"/>
                  </a:cubicBezTo>
                  <a:cubicBezTo>
                    <a:pt x="10608" y="3495"/>
                    <a:pt x="10508" y="3395"/>
                    <a:pt x="10408" y="3328"/>
                  </a:cubicBezTo>
                  <a:cubicBezTo>
                    <a:pt x="10342" y="3295"/>
                    <a:pt x="10275" y="3262"/>
                    <a:pt x="10208" y="3262"/>
                  </a:cubicBezTo>
                  <a:cubicBezTo>
                    <a:pt x="10141" y="3262"/>
                    <a:pt x="10075" y="3262"/>
                    <a:pt x="10008" y="3295"/>
                  </a:cubicBezTo>
                  <a:cubicBezTo>
                    <a:pt x="9774" y="3362"/>
                    <a:pt x="9574" y="3462"/>
                    <a:pt x="9374" y="3562"/>
                  </a:cubicBezTo>
                  <a:cubicBezTo>
                    <a:pt x="8637" y="3978"/>
                    <a:pt x="7900" y="4395"/>
                    <a:pt x="7192" y="4812"/>
                  </a:cubicBezTo>
                  <a:lnTo>
                    <a:pt x="7192" y="4812"/>
                  </a:lnTo>
                  <a:cubicBezTo>
                    <a:pt x="6810" y="3853"/>
                    <a:pt x="6456" y="2923"/>
                    <a:pt x="6072" y="1994"/>
                  </a:cubicBezTo>
                  <a:lnTo>
                    <a:pt x="5505" y="560"/>
                  </a:lnTo>
                  <a:cubicBezTo>
                    <a:pt x="5471" y="426"/>
                    <a:pt x="5371" y="293"/>
                    <a:pt x="5271" y="226"/>
                  </a:cubicBezTo>
                  <a:cubicBezTo>
                    <a:pt x="5121" y="76"/>
                    <a:pt x="4896" y="1"/>
                    <a:pt x="468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4887000" y="1666925"/>
              <a:ext cx="55050" cy="22375"/>
            </a:xfrm>
            <a:custGeom>
              <a:avLst/>
              <a:gdLst/>
              <a:ahLst/>
              <a:cxnLst/>
              <a:rect l="l" t="t" r="r" b="b"/>
              <a:pathLst>
                <a:path w="2202" h="895" extrusionOk="0">
                  <a:moveTo>
                    <a:pt x="1462" y="0"/>
                  </a:moveTo>
                  <a:cubicBezTo>
                    <a:pt x="1286" y="0"/>
                    <a:pt x="1110" y="17"/>
                    <a:pt x="934" y="56"/>
                  </a:cubicBezTo>
                  <a:cubicBezTo>
                    <a:pt x="634" y="122"/>
                    <a:pt x="367" y="289"/>
                    <a:pt x="167" y="556"/>
                  </a:cubicBezTo>
                  <a:cubicBezTo>
                    <a:pt x="34" y="756"/>
                    <a:pt x="0" y="890"/>
                    <a:pt x="34" y="890"/>
                  </a:cubicBezTo>
                  <a:cubicBezTo>
                    <a:pt x="37" y="893"/>
                    <a:pt x="41" y="895"/>
                    <a:pt x="45" y="895"/>
                  </a:cubicBezTo>
                  <a:cubicBezTo>
                    <a:pt x="82" y="895"/>
                    <a:pt x="151" y="775"/>
                    <a:pt x="300" y="656"/>
                  </a:cubicBezTo>
                  <a:cubicBezTo>
                    <a:pt x="501" y="456"/>
                    <a:pt x="734" y="356"/>
                    <a:pt x="1001" y="289"/>
                  </a:cubicBezTo>
                  <a:cubicBezTo>
                    <a:pt x="1268" y="222"/>
                    <a:pt x="1535" y="189"/>
                    <a:pt x="1835" y="156"/>
                  </a:cubicBezTo>
                  <a:cubicBezTo>
                    <a:pt x="2068" y="156"/>
                    <a:pt x="2202" y="156"/>
                    <a:pt x="2202" y="122"/>
                  </a:cubicBezTo>
                  <a:cubicBezTo>
                    <a:pt x="2202" y="89"/>
                    <a:pt x="2068" y="56"/>
                    <a:pt x="1835" y="22"/>
                  </a:cubicBezTo>
                  <a:cubicBezTo>
                    <a:pt x="1711" y="8"/>
                    <a:pt x="1586" y="0"/>
                    <a:pt x="146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4910350" y="1658300"/>
              <a:ext cx="7525" cy="12700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234" y="0"/>
                  </a:moveTo>
                  <a:cubicBezTo>
                    <a:pt x="200" y="0"/>
                    <a:pt x="100" y="100"/>
                    <a:pt x="67" y="234"/>
                  </a:cubicBezTo>
                  <a:cubicBezTo>
                    <a:pt x="0" y="367"/>
                    <a:pt x="0" y="501"/>
                    <a:pt x="67" y="501"/>
                  </a:cubicBezTo>
                  <a:cubicBezTo>
                    <a:pt x="71" y="505"/>
                    <a:pt x="77" y="507"/>
                    <a:pt x="83" y="507"/>
                  </a:cubicBezTo>
                  <a:cubicBezTo>
                    <a:pt x="126" y="507"/>
                    <a:pt x="205" y="416"/>
                    <a:pt x="234" y="301"/>
                  </a:cubicBezTo>
                  <a:cubicBezTo>
                    <a:pt x="300" y="167"/>
                    <a:pt x="300" y="34"/>
                    <a:pt x="2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4936400" y="1706625"/>
              <a:ext cx="54025" cy="22675"/>
            </a:xfrm>
            <a:custGeom>
              <a:avLst/>
              <a:gdLst/>
              <a:ahLst/>
              <a:cxnLst/>
              <a:rect l="l" t="t" r="r" b="b"/>
              <a:pathLst>
                <a:path w="2161" h="907" extrusionOk="0">
                  <a:moveTo>
                    <a:pt x="1352" y="1"/>
                  </a:moveTo>
                  <a:cubicBezTo>
                    <a:pt x="1200" y="1"/>
                    <a:pt x="1047" y="12"/>
                    <a:pt x="893" y="35"/>
                  </a:cubicBezTo>
                  <a:cubicBezTo>
                    <a:pt x="726" y="69"/>
                    <a:pt x="559" y="102"/>
                    <a:pt x="393" y="202"/>
                  </a:cubicBezTo>
                  <a:cubicBezTo>
                    <a:pt x="259" y="269"/>
                    <a:pt x="159" y="369"/>
                    <a:pt x="92" y="536"/>
                  </a:cubicBezTo>
                  <a:cubicBezTo>
                    <a:pt x="1" y="749"/>
                    <a:pt x="77" y="907"/>
                    <a:pt x="116" y="907"/>
                  </a:cubicBezTo>
                  <a:cubicBezTo>
                    <a:pt x="120" y="907"/>
                    <a:pt x="123" y="906"/>
                    <a:pt x="126" y="903"/>
                  </a:cubicBezTo>
                  <a:cubicBezTo>
                    <a:pt x="159" y="903"/>
                    <a:pt x="126" y="769"/>
                    <a:pt x="226" y="602"/>
                  </a:cubicBezTo>
                  <a:cubicBezTo>
                    <a:pt x="376" y="393"/>
                    <a:pt x="606" y="264"/>
                    <a:pt x="845" y="264"/>
                  </a:cubicBezTo>
                  <a:cubicBezTo>
                    <a:pt x="872" y="264"/>
                    <a:pt x="899" y="266"/>
                    <a:pt x="926" y="269"/>
                  </a:cubicBezTo>
                  <a:cubicBezTo>
                    <a:pt x="1327" y="269"/>
                    <a:pt x="1760" y="202"/>
                    <a:pt x="2161" y="102"/>
                  </a:cubicBezTo>
                  <a:cubicBezTo>
                    <a:pt x="1902" y="38"/>
                    <a:pt x="1630" y="1"/>
                    <a:pt x="13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4979550" y="1746700"/>
              <a:ext cx="6700" cy="34200"/>
            </a:xfrm>
            <a:custGeom>
              <a:avLst/>
              <a:gdLst/>
              <a:ahLst/>
              <a:cxnLst/>
              <a:rect l="l" t="t" r="r" b="b"/>
              <a:pathLst>
                <a:path w="268" h="1368" extrusionOk="0">
                  <a:moveTo>
                    <a:pt x="168" y="0"/>
                  </a:moveTo>
                  <a:cubicBezTo>
                    <a:pt x="101" y="0"/>
                    <a:pt x="34" y="300"/>
                    <a:pt x="34" y="667"/>
                  </a:cubicBezTo>
                  <a:cubicBezTo>
                    <a:pt x="1" y="1034"/>
                    <a:pt x="34" y="1368"/>
                    <a:pt x="101" y="1368"/>
                  </a:cubicBezTo>
                  <a:cubicBezTo>
                    <a:pt x="168" y="1368"/>
                    <a:pt x="234" y="1068"/>
                    <a:pt x="234" y="667"/>
                  </a:cubicBezTo>
                  <a:cubicBezTo>
                    <a:pt x="268" y="300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5027100" y="1967250"/>
              <a:ext cx="75900" cy="59675"/>
            </a:xfrm>
            <a:custGeom>
              <a:avLst/>
              <a:gdLst/>
              <a:ahLst/>
              <a:cxnLst/>
              <a:rect l="l" t="t" r="r" b="b"/>
              <a:pathLst>
                <a:path w="3036" h="2387" extrusionOk="0">
                  <a:moveTo>
                    <a:pt x="2043" y="0"/>
                  </a:moveTo>
                  <a:cubicBezTo>
                    <a:pt x="1902" y="0"/>
                    <a:pt x="1762" y="115"/>
                    <a:pt x="1735" y="251"/>
                  </a:cubicBezTo>
                  <a:lnTo>
                    <a:pt x="1435" y="1452"/>
                  </a:lnTo>
                  <a:lnTo>
                    <a:pt x="934" y="985"/>
                  </a:lnTo>
                  <a:cubicBezTo>
                    <a:pt x="901" y="919"/>
                    <a:pt x="834" y="885"/>
                    <a:pt x="801" y="885"/>
                  </a:cubicBezTo>
                  <a:cubicBezTo>
                    <a:pt x="775" y="881"/>
                    <a:pt x="750" y="879"/>
                    <a:pt x="725" y="879"/>
                  </a:cubicBezTo>
                  <a:cubicBezTo>
                    <a:pt x="559" y="879"/>
                    <a:pt x="425" y="973"/>
                    <a:pt x="367" y="1119"/>
                  </a:cubicBezTo>
                  <a:lnTo>
                    <a:pt x="0" y="2386"/>
                  </a:lnTo>
                  <a:lnTo>
                    <a:pt x="3036" y="1619"/>
                  </a:lnTo>
                  <a:lnTo>
                    <a:pt x="2369" y="185"/>
                  </a:lnTo>
                  <a:cubicBezTo>
                    <a:pt x="2335" y="85"/>
                    <a:pt x="2235" y="18"/>
                    <a:pt x="2135" y="18"/>
                  </a:cubicBezTo>
                  <a:cubicBezTo>
                    <a:pt x="2105" y="6"/>
                    <a:pt x="2074" y="0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5029600" y="2021050"/>
              <a:ext cx="74250" cy="19200"/>
            </a:xfrm>
            <a:custGeom>
              <a:avLst/>
              <a:gdLst/>
              <a:ahLst/>
              <a:cxnLst/>
              <a:rect l="l" t="t" r="r" b="b"/>
              <a:pathLst>
                <a:path w="2970" h="768" extrusionOk="0">
                  <a:moveTo>
                    <a:pt x="2969" y="1"/>
                  </a:moveTo>
                  <a:cubicBezTo>
                    <a:pt x="1968" y="134"/>
                    <a:pt x="934" y="368"/>
                    <a:pt x="0" y="768"/>
                  </a:cubicBezTo>
                  <a:cubicBezTo>
                    <a:pt x="501" y="735"/>
                    <a:pt x="1001" y="635"/>
                    <a:pt x="1501" y="501"/>
                  </a:cubicBezTo>
                  <a:cubicBezTo>
                    <a:pt x="2035" y="401"/>
                    <a:pt x="2502" y="234"/>
                    <a:pt x="2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4455025" y="1843425"/>
              <a:ext cx="45050" cy="385300"/>
            </a:xfrm>
            <a:custGeom>
              <a:avLst/>
              <a:gdLst/>
              <a:ahLst/>
              <a:cxnLst/>
              <a:rect l="l" t="t" r="r" b="b"/>
              <a:pathLst>
                <a:path w="1802" h="15412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1001" y="134"/>
                    <a:pt x="868" y="301"/>
                    <a:pt x="767" y="468"/>
                  </a:cubicBezTo>
                  <a:cubicBezTo>
                    <a:pt x="467" y="968"/>
                    <a:pt x="234" y="1502"/>
                    <a:pt x="167" y="2069"/>
                  </a:cubicBezTo>
                  <a:cubicBezTo>
                    <a:pt x="34" y="2903"/>
                    <a:pt x="0" y="3737"/>
                    <a:pt x="67" y="4571"/>
                  </a:cubicBezTo>
                  <a:cubicBezTo>
                    <a:pt x="100" y="5505"/>
                    <a:pt x="167" y="6572"/>
                    <a:pt x="300" y="7639"/>
                  </a:cubicBezTo>
                  <a:cubicBezTo>
                    <a:pt x="501" y="9507"/>
                    <a:pt x="801" y="11342"/>
                    <a:pt x="1201" y="13143"/>
                  </a:cubicBezTo>
                  <a:cubicBezTo>
                    <a:pt x="1368" y="13877"/>
                    <a:pt x="1501" y="14444"/>
                    <a:pt x="1601" y="14811"/>
                  </a:cubicBezTo>
                  <a:cubicBezTo>
                    <a:pt x="1668" y="14978"/>
                    <a:pt x="1701" y="15178"/>
                    <a:pt x="1735" y="15278"/>
                  </a:cubicBezTo>
                  <a:cubicBezTo>
                    <a:pt x="1768" y="15378"/>
                    <a:pt x="1802" y="15412"/>
                    <a:pt x="1802" y="15412"/>
                  </a:cubicBezTo>
                  <a:cubicBezTo>
                    <a:pt x="1802" y="15412"/>
                    <a:pt x="1768" y="15378"/>
                    <a:pt x="1768" y="15278"/>
                  </a:cubicBezTo>
                  <a:cubicBezTo>
                    <a:pt x="1735" y="15145"/>
                    <a:pt x="1701" y="14978"/>
                    <a:pt x="1635" y="14811"/>
                  </a:cubicBezTo>
                  <a:cubicBezTo>
                    <a:pt x="1568" y="14411"/>
                    <a:pt x="1435" y="13844"/>
                    <a:pt x="1268" y="13143"/>
                  </a:cubicBezTo>
                  <a:cubicBezTo>
                    <a:pt x="901" y="11342"/>
                    <a:pt x="601" y="9474"/>
                    <a:pt x="401" y="7639"/>
                  </a:cubicBezTo>
                  <a:cubicBezTo>
                    <a:pt x="267" y="6539"/>
                    <a:pt x="200" y="5505"/>
                    <a:pt x="167" y="4571"/>
                  </a:cubicBezTo>
                  <a:cubicBezTo>
                    <a:pt x="100" y="3737"/>
                    <a:pt x="100" y="2903"/>
                    <a:pt x="234" y="2069"/>
                  </a:cubicBezTo>
                  <a:cubicBezTo>
                    <a:pt x="300" y="1502"/>
                    <a:pt x="501" y="968"/>
                    <a:pt x="801" y="501"/>
                  </a:cubicBezTo>
                  <a:cubicBezTo>
                    <a:pt x="901" y="334"/>
                    <a:pt x="1034" y="167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4484200" y="1702500"/>
              <a:ext cx="216850" cy="140950"/>
            </a:xfrm>
            <a:custGeom>
              <a:avLst/>
              <a:gdLst/>
              <a:ahLst/>
              <a:cxnLst/>
              <a:rect l="l" t="t" r="r" b="b"/>
              <a:pathLst>
                <a:path w="8674" h="5638" extrusionOk="0">
                  <a:moveTo>
                    <a:pt x="8674" y="0"/>
                  </a:moveTo>
                  <a:lnTo>
                    <a:pt x="8407" y="100"/>
                  </a:lnTo>
                  <a:cubicBezTo>
                    <a:pt x="8140" y="200"/>
                    <a:pt x="7806" y="367"/>
                    <a:pt x="7373" y="601"/>
                  </a:cubicBezTo>
                  <a:cubicBezTo>
                    <a:pt x="6305" y="1168"/>
                    <a:pt x="5238" y="1835"/>
                    <a:pt x="4237" y="2535"/>
                  </a:cubicBezTo>
                  <a:cubicBezTo>
                    <a:pt x="3036" y="3369"/>
                    <a:pt x="1969" y="4137"/>
                    <a:pt x="1235" y="4704"/>
                  </a:cubicBezTo>
                  <a:lnTo>
                    <a:pt x="334" y="5371"/>
                  </a:lnTo>
                  <a:lnTo>
                    <a:pt x="67" y="5571"/>
                  </a:lnTo>
                  <a:cubicBezTo>
                    <a:pt x="67" y="5571"/>
                    <a:pt x="34" y="5604"/>
                    <a:pt x="1" y="5638"/>
                  </a:cubicBezTo>
                  <a:cubicBezTo>
                    <a:pt x="34" y="5604"/>
                    <a:pt x="67" y="5604"/>
                    <a:pt x="101" y="5571"/>
                  </a:cubicBezTo>
                  <a:lnTo>
                    <a:pt x="334" y="5404"/>
                  </a:lnTo>
                  <a:lnTo>
                    <a:pt x="1268" y="4737"/>
                  </a:lnTo>
                  <a:cubicBezTo>
                    <a:pt x="2036" y="4203"/>
                    <a:pt x="3070" y="3436"/>
                    <a:pt x="4270" y="2602"/>
                  </a:cubicBezTo>
                  <a:cubicBezTo>
                    <a:pt x="5305" y="1902"/>
                    <a:pt x="6339" y="1234"/>
                    <a:pt x="7406" y="667"/>
                  </a:cubicBezTo>
                  <a:cubicBezTo>
                    <a:pt x="7840" y="434"/>
                    <a:pt x="8173" y="267"/>
                    <a:pt x="8407" y="134"/>
                  </a:cubicBezTo>
                  <a:lnTo>
                    <a:pt x="8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5009575" y="1684975"/>
              <a:ext cx="191000" cy="84250"/>
            </a:xfrm>
            <a:custGeom>
              <a:avLst/>
              <a:gdLst/>
              <a:ahLst/>
              <a:cxnLst/>
              <a:rect l="l" t="t" r="r" b="b"/>
              <a:pathLst>
                <a:path w="7640" h="3370" extrusionOk="0">
                  <a:moveTo>
                    <a:pt x="1" y="1"/>
                  </a:moveTo>
                  <a:lnTo>
                    <a:pt x="234" y="67"/>
                  </a:lnTo>
                  <a:cubicBezTo>
                    <a:pt x="434" y="134"/>
                    <a:pt x="735" y="201"/>
                    <a:pt x="1135" y="301"/>
                  </a:cubicBezTo>
                  <a:cubicBezTo>
                    <a:pt x="2102" y="568"/>
                    <a:pt x="3036" y="901"/>
                    <a:pt x="3970" y="1268"/>
                  </a:cubicBezTo>
                  <a:cubicBezTo>
                    <a:pt x="4904" y="1602"/>
                    <a:pt x="5805" y="2069"/>
                    <a:pt x="6672" y="2603"/>
                  </a:cubicBezTo>
                  <a:cubicBezTo>
                    <a:pt x="6906" y="2769"/>
                    <a:pt x="7173" y="2970"/>
                    <a:pt x="7406" y="3170"/>
                  </a:cubicBezTo>
                  <a:lnTo>
                    <a:pt x="7573" y="3336"/>
                  </a:lnTo>
                  <a:cubicBezTo>
                    <a:pt x="7606" y="3336"/>
                    <a:pt x="7606" y="3370"/>
                    <a:pt x="7640" y="3370"/>
                  </a:cubicBezTo>
                  <a:cubicBezTo>
                    <a:pt x="7373" y="3070"/>
                    <a:pt x="7039" y="2769"/>
                    <a:pt x="6706" y="2536"/>
                  </a:cubicBezTo>
                  <a:cubicBezTo>
                    <a:pt x="5838" y="2002"/>
                    <a:pt x="4938" y="1535"/>
                    <a:pt x="4004" y="1168"/>
                  </a:cubicBezTo>
                  <a:cubicBezTo>
                    <a:pt x="3070" y="801"/>
                    <a:pt x="2102" y="468"/>
                    <a:pt x="1135" y="234"/>
                  </a:cubicBezTo>
                  <a:cubicBezTo>
                    <a:pt x="768" y="134"/>
                    <a:pt x="468" y="67"/>
                    <a:pt x="234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4666825" y="2475550"/>
              <a:ext cx="40075" cy="89250"/>
            </a:xfrm>
            <a:custGeom>
              <a:avLst/>
              <a:gdLst/>
              <a:ahLst/>
              <a:cxnLst/>
              <a:rect l="l" t="t" r="r" b="b"/>
              <a:pathLst>
                <a:path w="1603" h="3570" extrusionOk="0">
                  <a:moveTo>
                    <a:pt x="635" y="0"/>
                  </a:moveTo>
                  <a:cubicBezTo>
                    <a:pt x="601" y="0"/>
                    <a:pt x="568" y="34"/>
                    <a:pt x="501" y="134"/>
                  </a:cubicBezTo>
                  <a:cubicBezTo>
                    <a:pt x="401" y="267"/>
                    <a:pt x="335" y="401"/>
                    <a:pt x="268" y="534"/>
                  </a:cubicBezTo>
                  <a:cubicBezTo>
                    <a:pt x="34" y="1034"/>
                    <a:pt x="1" y="1568"/>
                    <a:pt x="101" y="2069"/>
                  </a:cubicBezTo>
                  <a:cubicBezTo>
                    <a:pt x="234" y="2602"/>
                    <a:pt x="568" y="3036"/>
                    <a:pt x="1002" y="3303"/>
                  </a:cubicBezTo>
                  <a:cubicBezTo>
                    <a:pt x="1135" y="3369"/>
                    <a:pt x="1269" y="3470"/>
                    <a:pt x="1435" y="3536"/>
                  </a:cubicBezTo>
                  <a:cubicBezTo>
                    <a:pt x="1469" y="3536"/>
                    <a:pt x="1535" y="3570"/>
                    <a:pt x="1602" y="3570"/>
                  </a:cubicBezTo>
                  <a:cubicBezTo>
                    <a:pt x="1602" y="3570"/>
                    <a:pt x="1369" y="3503"/>
                    <a:pt x="1035" y="3236"/>
                  </a:cubicBezTo>
                  <a:cubicBezTo>
                    <a:pt x="601" y="2969"/>
                    <a:pt x="301" y="2536"/>
                    <a:pt x="201" y="2035"/>
                  </a:cubicBezTo>
                  <a:cubicBezTo>
                    <a:pt x="68" y="1535"/>
                    <a:pt x="134" y="1034"/>
                    <a:pt x="301" y="567"/>
                  </a:cubicBezTo>
                  <a:cubicBezTo>
                    <a:pt x="401" y="367"/>
                    <a:pt x="501" y="167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4673500" y="2452200"/>
              <a:ext cx="7550" cy="26700"/>
            </a:xfrm>
            <a:custGeom>
              <a:avLst/>
              <a:gdLst/>
              <a:ahLst/>
              <a:cxnLst/>
              <a:rect l="l" t="t" r="r" b="b"/>
              <a:pathLst>
                <a:path w="302" h="1068" extrusionOk="0">
                  <a:moveTo>
                    <a:pt x="1" y="0"/>
                  </a:moveTo>
                  <a:cubicBezTo>
                    <a:pt x="1" y="201"/>
                    <a:pt x="34" y="367"/>
                    <a:pt x="101" y="534"/>
                  </a:cubicBezTo>
                  <a:cubicBezTo>
                    <a:pt x="134" y="734"/>
                    <a:pt x="201" y="901"/>
                    <a:pt x="301" y="1068"/>
                  </a:cubicBezTo>
                  <a:cubicBezTo>
                    <a:pt x="301" y="868"/>
                    <a:pt x="268" y="701"/>
                    <a:pt x="201" y="534"/>
                  </a:cubicBezTo>
                  <a:cubicBezTo>
                    <a:pt x="134" y="334"/>
                    <a:pt x="101" y="1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4550925" y="2564775"/>
              <a:ext cx="581275" cy="2224950"/>
            </a:xfrm>
            <a:custGeom>
              <a:avLst/>
              <a:gdLst/>
              <a:ahLst/>
              <a:cxnLst/>
              <a:rect l="l" t="t" r="r" b="b"/>
              <a:pathLst>
                <a:path w="23251" h="88998" extrusionOk="0">
                  <a:moveTo>
                    <a:pt x="5671" y="1"/>
                  </a:moveTo>
                  <a:lnTo>
                    <a:pt x="2569" y="5838"/>
                  </a:lnTo>
                  <a:cubicBezTo>
                    <a:pt x="1301" y="8173"/>
                    <a:pt x="501" y="10742"/>
                    <a:pt x="200" y="13410"/>
                  </a:cubicBezTo>
                  <a:cubicBezTo>
                    <a:pt x="0" y="15445"/>
                    <a:pt x="1501" y="22016"/>
                    <a:pt x="2035" y="23684"/>
                  </a:cubicBezTo>
                  <a:lnTo>
                    <a:pt x="6772" y="38728"/>
                  </a:lnTo>
                  <a:lnTo>
                    <a:pt x="10541" y="88998"/>
                  </a:lnTo>
                  <a:lnTo>
                    <a:pt x="23250" y="88931"/>
                  </a:lnTo>
                  <a:lnTo>
                    <a:pt x="23017" y="44966"/>
                  </a:lnTo>
                  <a:lnTo>
                    <a:pt x="22917" y="234"/>
                  </a:lnTo>
                  <a:lnTo>
                    <a:pt x="5671" y="1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4889500" y="2570625"/>
              <a:ext cx="718875" cy="2118200"/>
            </a:xfrm>
            <a:custGeom>
              <a:avLst/>
              <a:gdLst/>
              <a:ahLst/>
              <a:cxnLst/>
              <a:rect l="l" t="t" r="r" b="b"/>
              <a:pathLst>
                <a:path w="28755" h="84728" extrusionOk="0">
                  <a:moveTo>
                    <a:pt x="9274" y="0"/>
                  </a:moveTo>
                  <a:lnTo>
                    <a:pt x="3636" y="100"/>
                  </a:lnTo>
                  <a:lnTo>
                    <a:pt x="1601" y="25552"/>
                  </a:lnTo>
                  <a:lnTo>
                    <a:pt x="13577" y="44932"/>
                  </a:lnTo>
                  <a:lnTo>
                    <a:pt x="0" y="73286"/>
                  </a:lnTo>
                  <a:lnTo>
                    <a:pt x="9107" y="84727"/>
                  </a:lnTo>
                  <a:lnTo>
                    <a:pt x="25352" y="53038"/>
                  </a:lnTo>
                  <a:cubicBezTo>
                    <a:pt x="28120" y="48568"/>
                    <a:pt x="28754" y="43098"/>
                    <a:pt x="27053" y="38127"/>
                  </a:cubicBezTo>
                  <a:lnTo>
                    <a:pt x="13110" y="33"/>
                  </a:lnTo>
                  <a:lnTo>
                    <a:pt x="9274" y="0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5094650" y="2890850"/>
              <a:ext cx="38375" cy="1877200"/>
            </a:xfrm>
            <a:custGeom>
              <a:avLst/>
              <a:gdLst/>
              <a:ahLst/>
              <a:cxnLst/>
              <a:rect l="l" t="t" r="r" b="b"/>
              <a:pathLst>
                <a:path w="1535" h="75088" extrusionOk="0">
                  <a:moveTo>
                    <a:pt x="0" y="0"/>
                  </a:moveTo>
                  <a:lnTo>
                    <a:pt x="0" y="200"/>
                  </a:lnTo>
                  <a:cubicBezTo>
                    <a:pt x="0" y="334"/>
                    <a:pt x="34" y="534"/>
                    <a:pt x="34" y="768"/>
                  </a:cubicBezTo>
                  <a:cubicBezTo>
                    <a:pt x="67" y="1268"/>
                    <a:pt x="100" y="2035"/>
                    <a:pt x="134" y="2969"/>
                  </a:cubicBezTo>
                  <a:cubicBezTo>
                    <a:pt x="166" y="3592"/>
                    <a:pt x="202" y="4302"/>
                    <a:pt x="242" y="5093"/>
                  </a:cubicBezTo>
                  <a:lnTo>
                    <a:pt x="242" y="5093"/>
                  </a:lnTo>
                  <a:cubicBezTo>
                    <a:pt x="213" y="4302"/>
                    <a:pt x="188" y="3592"/>
                    <a:pt x="167" y="2969"/>
                  </a:cubicBezTo>
                  <a:cubicBezTo>
                    <a:pt x="134" y="2035"/>
                    <a:pt x="100" y="1268"/>
                    <a:pt x="67" y="768"/>
                  </a:cubicBezTo>
                  <a:lnTo>
                    <a:pt x="67" y="200"/>
                  </a:lnTo>
                  <a:cubicBezTo>
                    <a:pt x="100" y="34"/>
                    <a:pt x="0" y="0"/>
                    <a:pt x="0" y="0"/>
                  </a:cubicBezTo>
                  <a:close/>
                  <a:moveTo>
                    <a:pt x="242" y="5093"/>
                  </a:moveTo>
                  <a:lnTo>
                    <a:pt x="242" y="5093"/>
                  </a:lnTo>
                  <a:cubicBezTo>
                    <a:pt x="302" y="6757"/>
                    <a:pt x="377" y="8779"/>
                    <a:pt x="467" y="11108"/>
                  </a:cubicBezTo>
                  <a:cubicBezTo>
                    <a:pt x="634" y="14544"/>
                    <a:pt x="801" y="18614"/>
                    <a:pt x="1001" y="23150"/>
                  </a:cubicBezTo>
                  <a:cubicBezTo>
                    <a:pt x="1101" y="25418"/>
                    <a:pt x="1201" y="27820"/>
                    <a:pt x="1301" y="30289"/>
                  </a:cubicBezTo>
                  <a:cubicBezTo>
                    <a:pt x="1368" y="31490"/>
                    <a:pt x="1334" y="32757"/>
                    <a:pt x="1334" y="34025"/>
                  </a:cubicBezTo>
                  <a:lnTo>
                    <a:pt x="1334" y="37894"/>
                  </a:lnTo>
                  <a:cubicBezTo>
                    <a:pt x="1401" y="48368"/>
                    <a:pt x="1435" y="57875"/>
                    <a:pt x="1468" y="64747"/>
                  </a:cubicBezTo>
                  <a:cubicBezTo>
                    <a:pt x="1468" y="68182"/>
                    <a:pt x="1501" y="70951"/>
                    <a:pt x="1501" y="72886"/>
                  </a:cubicBezTo>
                  <a:cubicBezTo>
                    <a:pt x="1535" y="73853"/>
                    <a:pt x="1535" y="74587"/>
                    <a:pt x="1535" y="75087"/>
                  </a:cubicBezTo>
                  <a:lnTo>
                    <a:pt x="1535" y="64747"/>
                  </a:lnTo>
                  <a:cubicBezTo>
                    <a:pt x="1535" y="57875"/>
                    <a:pt x="1501" y="48368"/>
                    <a:pt x="1501" y="37894"/>
                  </a:cubicBezTo>
                  <a:cubicBezTo>
                    <a:pt x="1501" y="36593"/>
                    <a:pt x="1501" y="35259"/>
                    <a:pt x="1501" y="34025"/>
                  </a:cubicBezTo>
                  <a:cubicBezTo>
                    <a:pt x="1468" y="32757"/>
                    <a:pt x="1501" y="31523"/>
                    <a:pt x="1435" y="30255"/>
                  </a:cubicBezTo>
                  <a:cubicBezTo>
                    <a:pt x="1334" y="27787"/>
                    <a:pt x="1234" y="25418"/>
                    <a:pt x="1134" y="23150"/>
                  </a:cubicBezTo>
                  <a:cubicBezTo>
                    <a:pt x="901" y="18614"/>
                    <a:pt x="767" y="14511"/>
                    <a:pt x="567" y="11108"/>
                  </a:cubicBezTo>
                  <a:cubicBezTo>
                    <a:pt x="432" y="8779"/>
                    <a:pt x="327" y="6757"/>
                    <a:pt x="242" y="5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5086300" y="2590625"/>
              <a:ext cx="15050" cy="266875"/>
            </a:xfrm>
            <a:custGeom>
              <a:avLst/>
              <a:gdLst/>
              <a:ahLst/>
              <a:cxnLst/>
              <a:rect l="l" t="t" r="r" b="b"/>
              <a:pathLst>
                <a:path w="602" h="10675" extrusionOk="0">
                  <a:moveTo>
                    <a:pt x="1" y="1"/>
                  </a:moveTo>
                  <a:cubicBezTo>
                    <a:pt x="1" y="534"/>
                    <a:pt x="34" y="1068"/>
                    <a:pt x="101" y="1568"/>
                  </a:cubicBezTo>
                  <a:cubicBezTo>
                    <a:pt x="167" y="2536"/>
                    <a:pt x="267" y="3870"/>
                    <a:pt x="334" y="5338"/>
                  </a:cubicBezTo>
                  <a:cubicBezTo>
                    <a:pt x="401" y="6806"/>
                    <a:pt x="434" y="8140"/>
                    <a:pt x="434" y="9107"/>
                  </a:cubicBezTo>
                  <a:cubicBezTo>
                    <a:pt x="434" y="9641"/>
                    <a:pt x="434" y="10175"/>
                    <a:pt x="501" y="10675"/>
                  </a:cubicBezTo>
                  <a:cubicBezTo>
                    <a:pt x="534" y="10542"/>
                    <a:pt x="534" y="10408"/>
                    <a:pt x="534" y="10275"/>
                  </a:cubicBezTo>
                  <a:cubicBezTo>
                    <a:pt x="568" y="10008"/>
                    <a:pt x="601" y="9608"/>
                    <a:pt x="601" y="9107"/>
                  </a:cubicBezTo>
                  <a:cubicBezTo>
                    <a:pt x="601" y="8140"/>
                    <a:pt x="601" y="6806"/>
                    <a:pt x="534" y="5338"/>
                  </a:cubicBezTo>
                  <a:cubicBezTo>
                    <a:pt x="468" y="3837"/>
                    <a:pt x="368" y="2502"/>
                    <a:pt x="234" y="1535"/>
                  </a:cubicBezTo>
                  <a:cubicBezTo>
                    <a:pt x="201" y="1068"/>
                    <a:pt x="134" y="668"/>
                    <a:pt x="101" y="401"/>
                  </a:cubicBezTo>
                  <a:cubicBezTo>
                    <a:pt x="101" y="268"/>
                    <a:pt x="67" y="134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004575" y="2609275"/>
              <a:ext cx="39225" cy="37250"/>
            </a:xfrm>
            <a:custGeom>
              <a:avLst/>
              <a:gdLst/>
              <a:ahLst/>
              <a:cxnLst/>
              <a:rect l="l" t="t" r="r" b="b"/>
              <a:pathLst>
                <a:path w="1569" h="1490" extrusionOk="0">
                  <a:moveTo>
                    <a:pt x="829" y="0"/>
                  </a:moveTo>
                  <a:cubicBezTo>
                    <a:pt x="767" y="0"/>
                    <a:pt x="704" y="8"/>
                    <a:pt x="634" y="22"/>
                  </a:cubicBezTo>
                  <a:cubicBezTo>
                    <a:pt x="568" y="22"/>
                    <a:pt x="534" y="55"/>
                    <a:pt x="468" y="122"/>
                  </a:cubicBezTo>
                  <a:cubicBezTo>
                    <a:pt x="521" y="113"/>
                    <a:pt x="575" y="109"/>
                    <a:pt x="628" y="109"/>
                  </a:cubicBezTo>
                  <a:cubicBezTo>
                    <a:pt x="773" y="109"/>
                    <a:pt x="913" y="140"/>
                    <a:pt x="1035" y="189"/>
                  </a:cubicBezTo>
                  <a:cubicBezTo>
                    <a:pt x="1201" y="289"/>
                    <a:pt x="1302" y="456"/>
                    <a:pt x="1302" y="656"/>
                  </a:cubicBezTo>
                  <a:cubicBezTo>
                    <a:pt x="1302" y="889"/>
                    <a:pt x="1168" y="1089"/>
                    <a:pt x="968" y="1189"/>
                  </a:cubicBezTo>
                  <a:cubicBezTo>
                    <a:pt x="893" y="1227"/>
                    <a:pt x="813" y="1246"/>
                    <a:pt x="734" y="1246"/>
                  </a:cubicBezTo>
                  <a:cubicBezTo>
                    <a:pt x="602" y="1246"/>
                    <a:pt x="472" y="1194"/>
                    <a:pt x="368" y="1089"/>
                  </a:cubicBezTo>
                  <a:cubicBezTo>
                    <a:pt x="201" y="956"/>
                    <a:pt x="167" y="756"/>
                    <a:pt x="201" y="589"/>
                  </a:cubicBezTo>
                  <a:cubicBezTo>
                    <a:pt x="267" y="255"/>
                    <a:pt x="501" y="122"/>
                    <a:pt x="468" y="122"/>
                  </a:cubicBezTo>
                  <a:cubicBezTo>
                    <a:pt x="468" y="108"/>
                    <a:pt x="456" y="100"/>
                    <a:pt x="438" y="100"/>
                  </a:cubicBezTo>
                  <a:cubicBezTo>
                    <a:pt x="412" y="100"/>
                    <a:pt x="373" y="116"/>
                    <a:pt x="334" y="155"/>
                  </a:cubicBezTo>
                  <a:cubicBezTo>
                    <a:pt x="201" y="255"/>
                    <a:pt x="101" y="389"/>
                    <a:pt x="67" y="556"/>
                  </a:cubicBezTo>
                  <a:cubicBezTo>
                    <a:pt x="1" y="789"/>
                    <a:pt x="34" y="1056"/>
                    <a:pt x="234" y="1256"/>
                  </a:cubicBezTo>
                  <a:cubicBezTo>
                    <a:pt x="401" y="1423"/>
                    <a:pt x="634" y="1490"/>
                    <a:pt x="868" y="1490"/>
                  </a:cubicBezTo>
                  <a:cubicBezTo>
                    <a:pt x="1268" y="1423"/>
                    <a:pt x="1568" y="1056"/>
                    <a:pt x="1502" y="656"/>
                  </a:cubicBezTo>
                  <a:cubicBezTo>
                    <a:pt x="1502" y="389"/>
                    <a:pt x="1335" y="155"/>
                    <a:pt x="1101" y="55"/>
                  </a:cubicBezTo>
                  <a:cubicBezTo>
                    <a:pt x="1004" y="16"/>
                    <a:pt x="917" y="0"/>
                    <a:pt x="8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4683525" y="2593125"/>
              <a:ext cx="170975" cy="138725"/>
            </a:xfrm>
            <a:custGeom>
              <a:avLst/>
              <a:gdLst/>
              <a:ahLst/>
              <a:cxnLst/>
              <a:rect l="l" t="t" r="r" b="b"/>
              <a:pathLst>
                <a:path w="6839" h="5549" extrusionOk="0">
                  <a:moveTo>
                    <a:pt x="6638" y="1"/>
                  </a:moveTo>
                  <a:cubicBezTo>
                    <a:pt x="6705" y="501"/>
                    <a:pt x="6738" y="1035"/>
                    <a:pt x="6672" y="1535"/>
                  </a:cubicBezTo>
                  <a:cubicBezTo>
                    <a:pt x="6672" y="1669"/>
                    <a:pt x="6638" y="1769"/>
                    <a:pt x="6638" y="1902"/>
                  </a:cubicBezTo>
                  <a:cubicBezTo>
                    <a:pt x="6174" y="3963"/>
                    <a:pt x="4370" y="5367"/>
                    <a:pt x="2349" y="5367"/>
                  </a:cubicBezTo>
                  <a:cubicBezTo>
                    <a:pt x="2048" y="5367"/>
                    <a:pt x="1742" y="5336"/>
                    <a:pt x="1434" y="5271"/>
                  </a:cubicBezTo>
                  <a:cubicBezTo>
                    <a:pt x="934" y="5171"/>
                    <a:pt x="434" y="5004"/>
                    <a:pt x="0" y="4804"/>
                  </a:cubicBezTo>
                  <a:lnTo>
                    <a:pt x="0" y="4804"/>
                  </a:lnTo>
                  <a:cubicBezTo>
                    <a:pt x="100" y="4871"/>
                    <a:pt x="200" y="4971"/>
                    <a:pt x="334" y="5038"/>
                  </a:cubicBezTo>
                  <a:cubicBezTo>
                    <a:pt x="667" y="5204"/>
                    <a:pt x="1001" y="5338"/>
                    <a:pt x="1401" y="5438"/>
                  </a:cubicBezTo>
                  <a:cubicBezTo>
                    <a:pt x="1714" y="5516"/>
                    <a:pt x="2038" y="5549"/>
                    <a:pt x="2367" y="5549"/>
                  </a:cubicBezTo>
                  <a:cubicBezTo>
                    <a:pt x="2599" y="5549"/>
                    <a:pt x="2834" y="5532"/>
                    <a:pt x="3069" y="5505"/>
                  </a:cubicBezTo>
                  <a:cubicBezTo>
                    <a:pt x="4470" y="5305"/>
                    <a:pt x="5671" y="4437"/>
                    <a:pt x="6305" y="3170"/>
                  </a:cubicBezTo>
                  <a:cubicBezTo>
                    <a:pt x="6571" y="2669"/>
                    <a:pt x="6738" y="2102"/>
                    <a:pt x="6805" y="1535"/>
                  </a:cubicBezTo>
                  <a:cubicBezTo>
                    <a:pt x="6838" y="1168"/>
                    <a:pt x="6838" y="801"/>
                    <a:pt x="6772" y="401"/>
                  </a:cubicBezTo>
                  <a:cubicBezTo>
                    <a:pt x="6738" y="268"/>
                    <a:pt x="6705" y="134"/>
                    <a:pt x="66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5173875" y="2592300"/>
              <a:ext cx="85075" cy="92075"/>
            </a:xfrm>
            <a:custGeom>
              <a:avLst/>
              <a:gdLst/>
              <a:ahLst/>
              <a:cxnLst/>
              <a:rect l="l" t="t" r="r" b="b"/>
              <a:pathLst>
                <a:path w="3403" h="3683" extrusionOk="0">
                  <a:moveTo>
                    <a:pt x="67" y="0"/>
                  </a:moveTo>
                  <a:cubicBezTo>
                    <a:pt x="0" y="267"/>
                    <a:pt x="0" y="534"/>
                    <a:pt x="67" y="801"/>
                  </a:cubicBezTo>
                  <a:cubicBezTo>
                    <a:pt x="200" y="1435"/>
                    <a:pt x="500" y="2035"/>
                    <a:pt x="967" y="2536"/>
                  </a:cubicBezTo>
                  <a:cubicBezTo>
                    <a:pt x="1401" y="3036"/>
                    <a:pt x="1968" y="3403"/>
                    <a:pt x="2602" y="3603"/>
                  </a:cubicBezTo>
                  <a:cubicBezTo>
                    <a:pt x="2773" y="3652"/>
                    <a:pt x="2980" y="3683"/>
                    <a:pt x="3183" y="3683"/>
                  </a:cubicBezTo>
                  <a:cubicBezTo>
                    <a:pt x="3257" y="3683"/>
                    <a:pt x="3331" y="3679"/>
                    <a:pt x="3403" y="3670"/>
                  </a:cubicBezTo>
                  <a:cubicBezTo>
                    <a:pt x="3403" y="3636"/>
                    <a:pt x="3102" y="3603"/>
                    <a:pt x="2669" y="3436"/>
                  </a:cubicBezTo>
                  <a:cubicBezTo>
                    <a:pt x="1468" y="2969"/>
                    <a:pt x="567" y="2002"/>
                    <a:pt x="234" y="768"/>
                  </a:cubicBezTo>
                  <a:cubicBezTo>
                    <a:pt x="100" y="30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5252250" y="3679750"/>
              <a:ext cx="130950" cy="58500"/>
            </a:xfrm>
            <a:custGeom>
              <a:avLst/>
              <a:gdLst/>
              <a:ahLst/>
              <a:cxnLst/>
              <a:rect l="l" t="t" r="r" b="b"/>
              <a:pathLst>
                <a:path w="5238" h="234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00"/>
                    <a:pt x="268" y="567"/>
                    <a:pt x="468" y="801"/>
                  </a:cubicBezTo>
                  <a:cubicBezTo>
                    <a:pt x="901" y="1468"/>
                    <a:pt x="1535" y="1935"/>
                    <a:pt x="2269" y="2235"/>
                  </a:cubicBezTo>
                  <a:cubicBezTo>
                    <a:pt x="2484" y="2307"/>
                    <a:pt x="2717" y="2340"/>
                    <a:pt x="2949" y="2340"/>
                  </a:cubicBezTo>
                  <a:cubicBezTo>
                    <a:pt x="3151" y="2340"/>
                    <a:pt x="3351" y="2315"/>
                    <a:pt x="3537" y="2269"/>
                  </a:cubicBezTo>
                  <a:cubicBezTo>
                    <a:pt x="3870" y="2168"/>
                    <a:pt x="4204" y="2035"/>
                    <a:pt x="4504" y="1835"/>
                  </a:cubicBezTo>
                  <a:cubicBezTo>
                    <a:pt x="4771" y="1701"/>
                    <a:pt x="5004" y="1501"/>
                    <a:pt x="5238" y="1268"/>
                  </a:cubicBezTo>
                  <a:lnTo>
                    <a:pt x="5238" y="1268"/>
                  </a:lnTo>
                  <a:cubicBezTo>
                    <a:pt x="4938" y="1401"/>
                    <a:pt x="4671" y="1535"/>
                    <a:pt x="4404" y="1701"/>
                  </a:cubicBezTo>
                  <a:cubicBezTo>
                    <a:pt x="3964" y="1979"/>
                    <a:pt x="3477" y="2112"/>
                    <a:pt x="2986" y="2112"/>
                  </a:cubicBezTo>
                  <a:cubicBezTo>
                    <a:pt x="2768" y="2112"/>
                    <a:pt x="2550" y="2086"/>
                    <a:pt x="2336" y="2035"/>
                  </a:cubicBezTo>
                  <a:cubicBezTo>
                    <a:pt x="1635" y="1768"/>
                    <a:pt x="1035" y="1301"/>
                    <a:pt x="601" y="701"/>
                  </a:cubicBezTo>
                  <a:cubicBezTo>
                    <a:pt x="401" y="467"/>
                    <a:pt x="201" y="234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5242250" y="3685575"/>
              <a:ext cx="60900" cy="86750"/>
            </a:xfrm>
            <a:custGeom>
              <a:avLst/>
              <a:gdLst/>
              <a:ahLst/>
              <a:cxnLst/>
              <a:rect l="l" t="t" r="r" b="b"/>
              <a:pathLst>
                <a:path w="2436" h="3470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635"/>
                    <a:pt x="701" y="1235"/>
                    <a:pt x="1135" y="1802"/>
                  </a:cubicBezTo>
                  <a:cubicBezTo>
                    <a:pt x="1501" y="2369"/>
                    <a:pt x="1935" y="2936"/>
                    <a:pt x="2435" y="3470"/>
                  </a:cubicBezTo>
                  <a:cubicBezTo>
                    <a:pt x="2135" y="2803"/>
                    <a:pt x="1735" y="2202"/>
                    <a:pt x="1301" y="1669"/>
                  </a:cubicBezTo>
                  <a:cubicBezTo>
                    <a:pt x="934" y="1068"/>
                    <a:pt x="467" y="50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4756075" y="2898350"/>
              <a:ext cx="14200" cy="29300"/>
            </a:xfrm>
            <a:custGeom>
              <a:avLst/>
              <a:gdLst/>
              <a:ahLst/>
              <a:cxnLst/>
              <a:rect l="l" t="t" r="r" b="b"/>
              <a:pathLst>
                <a:path w="568" h="117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67" y="301"/>
                    <a:pt x="200" y="634"/>
                  </a:cubicBezTo>
                  <a:cubicBezTo>
                    <a:pt x="325" y="947"/>
                    <a:pt x="450" y="1171"/>
                    <a:pt x="520" y="1171"/>
                  </a:cubicBezTo>
                  <a:cubicBezTo>
                    <a:pt x="525" y="1171"/>
                    <a:pt x="530" y="1170"/>
                    <a:pt x="534" y="1168"/>
                  </a:cubicBezTo>
                  <a:cubicBezTo>
                    <a:pt x="567" y="1168"/>
                    <a:pt x="501" y="868"/>
                    <a:pt x="400" y="568"/>
                  </a:cubicBezTo>
                  <a:cubicBezTo>
                    <a:pt x="267" y="23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4967875" y="2933375"/>
              <a:ext cx="5875" cy="23375"/>
            </a:xfrm>
            <a:custGeom>
              <a:avLst/>
              <a:gdLst/>
              <a:ahLst/>
              <a:cxnLst/>
              <a:rect l="l" t="t" r="r" b="b"/>
              <a:pathLst>
                <a:path w="235" h="935" extrusionOk="0">
                  <a:moveTo>
                    <a:pt x="134" y="1"/>
                  </a:moveTo>
                  <a:cubicBezTo>
                    <a:pt x="68" y="1"/>
                    <a:pt x="1" y="201"/>
                    <a:pt x="1" y="468"/>
                  </a:cubicBezTo>
                  <a:cubicBezTo>
                    <a:pt x="1" y="734"/>
                    <a:pt x="68" y="935"/>
                    <a:pt x="134" y="935"/>
                  </a:cubicBezTo>
                  <a:cubicBezTo>
                    <a:pt x="168" y="935"/>
                    <a:pt x="234" y="734"/>
                    <a:pt x="234" y="468"/>
                  </a:cubicBezTo>
                  <a:cubicBezTo>
                    <a:pt x="234" y="2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4883650" y="3037625"/>
              <a:ext cx="6700" cy="28375"/>
            </a:xfrm>
            <a:custGeom>
              <a:avLst/>
              <a:gdLst/>
              <a:ahLst/>
              <a:cxnLst/>
              <a:rect l="l" t="t" r="r" b="b"/>
              <a:pathLst>
                <a:path w="268" h="1135" extrusionOk="0">
                  <a:moveTo>
                    <a:pt x="101" y="0"/>
                  </a:moveTo>
                  <a:cubicBezTo>
                    <a:pt x="34" y="0"/>
                    <a:pt x="1" y="267"/>
                    <a:pt x="34" y="567"/>
                  </a:cubicBezTo>
                  <a:cubicBezTo>
                    <a:pt x="34" y="901"/>
                    <a:pt x="101" y="1134"/>
                    <a:pt x="168" y="1134"/>
                  </a:cubicBezTo>
                  <a:cubicBezTo>
                    <a:pt x="234" y="1134"/>
                    <a:pt x="268" y="867"/>
                    <a:pt x="234" y="567"/>
                  </a:cubicBezTo>
                  <a:cubicBezTo>
                    <a:pt x="234" y="2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4715200" y="3130225"/>
              <a:ext cx="22550" cy="16775"/>
            </a:xfrm>
            <a:custGeom>
              <a:avLst/>
              <a:gdLst/>
              <a:ahLst/>
              <a:cxnLst/>
              <a:rect l="l" t="t" r="r" b="b"/>
              <a:pathLst>
                <a:path w="902" h="671" extrusionOk="0">
                  <a:moveTo>
                    <a:pt x="66" y="1"/>
                  </a:moveTo>
                  <a:cubicBezTo>
                    <a:pt x="25" y="1"/>
                    <a:pt x="1" y="12"/>
                    <a:pt x="1" y="32"/>
                  </a:cubicBezTo>
                  <a:cubicBezTo>
                    <a:pt x="1" y="99"/>
                    <a:pt x="167" y="199"/>
                    <a:pt x="401" y="366"/>
                  </a:cubicBezTo>
                  <a:cubicBezTo>
                    <a:pt x="614" y="518"/>
                    <a:pt x="772" y="670"/>
                    <a:pt x="823" y="670"/>
                  </a:cubicBezTo>
                  <a:cubicBezTo>
                    <a:pt x="828" y="670"/>
                    <a:pt x="832" y="669"/>
                    <a:pt x="835" y="666"/>
                  </a:cubicBezTo>
                  <a:cubicBezTo>
                    <a:pt x="901" y="666"/>
                    <a:pt x="768" y="366"/>
                    <a:pt x="501" y="199"/>
                  </a:cubicBezTo>
                  <a:cubicBezTo>
                    <a:pt x="338" y="59"/>
                    <a:pt x="159" y="1"/>
                    <a:pt x="6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5002075" y="3230950"/>
              <a:ext cx="14200" cy="17825"/>
            </a:xfrm>
            <a:custGeom>
              <a:avLst/>
              <a:gdLst/>
              <a:ahLst/>
              <a:cxnLst/>
              <a:rect l="l" t="t" r="r" b="b"/>
              <a:pathLst>
                <a:path w="568" h="713" extrusionOk="0">
                  <a:moveTo>
                    <a:pt x="512" y="1"/>
                  </a:moveTo>
                  <a:cubicBezTo>
                    <a:pt x="440" y="1"/>
                    <a:pt x="320" y="127"/>
                    <a:pt x="201" y="306"/>
                  </a:cubicBezTo>
                  <a:cubicBezTo>
                    <a:pt x="67" y="506"/>
                    <a:pt x="1" y="673"/>
                    <a:pt x="67" y="707"/>
                  </a:cubicBezTo>
                  <a:cubicBezTo>
                    <a:pt x="72" y="711"/>
                    <a:pt x="77" y="713"/>
                    <a:pt x="85" y="713"/>
                  </a:cubicBezTo>
                  <a:cubicBezTo>
                    <a:pt x="135" y="713"/>
                    <a:pt x="251" y="614"/>
                    <a:pt x="367" y="440"/>
                  </a:cubicBezTo>
                  <a:cubicBezTo>
                    <a:pt x="534" y="240"/>
                    <a:pt x="568" y="39"/>
                    <a:pt x="534" y="6"/>
                  </a:cubicBezTo>
                  <a:cubicBezTo>
                    <a:pt x="527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4836125" y="3239425"/>
              <a:ext cx="5850" cy="38400"/>
            </a:xfrm>
            <a:custGeom>
              <a:avLst/>
              <a:gdLst/>
              <a:ahLst/>
              <a:cxnLst/>
              <a:rect l="l" t="t" r="r" b="b"/>
              <a:pathLst>
                <a:path w="234" h="1536" extrusionOk="0">
                  <a:moveTo>
                    <a:pt x="101" y="1"/>
                  </a:moveTo>
                  <a:cubicBezTo>
                    <a:pt x="34" y="1"/>
                    <a:pt x="0" y="334"/>
                    <a:pt x="0" y="768"/>
                  </a:cubicBezTo>
                  <a:cubicBezTo>
                    <a:pt x="0" y="1168"/>
                    <a:pt x="34" y="1535"/>
                    <a:pt x="101" y="1535"/>
                  </a:cubicBezTo>
                  <a:cubicBezTo>
                    <a:pt x="201" y="1268"/>
                    <a:pt x="234" y="1035"/>
                    <a:pt x="201" y="768"/>
                  </a:cubicBezTo>
                  <a:cubicBezTo>
                    <a:pt x="201" y="3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4761900" y="3379000"/>
              <a:ext cx="23375" cy="1577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14" y="1"/>
                  </a:moveTo>
                  <a:cubicBezTo>
                    <a:pt x="91" y="1"/>
                    <a:pt x="75" y="7"/>
                    <a:pt x="67" y="22"/>
                  </a:cubicBezTo>
                  <a:cubicBezTo>
                    <a:pt x="1" y="55"/>
                    <a:pt x="201" y="222"/>
                    <a:pt x="434" y="389"/>
                  </a:cubicBezTo>
                  <a:cubicBezTo>
                    <a:pt x="630" y="556"/>
                    <a:pt x="802" y="630"/>
                    <a:pt x="872" y="630"/>
                  </a:cubicBezTo>
                  <a:cubicBezTo>
                    <a:pt x="886" y="630"/>
                    <a:pt x="896" y="627"/>
                    <a:pt x="901" y="622"/>
                  </a:cubicBezTo>
                  <a:cubicBezTo>
                    <a:pt x="935" y="589"/>
                    <a:pt x="801" y="389"/>
                    <a:pt x="568" y="222"/>
                  </a:cubicBezTo>
                  <a:cubicBezTo>
                    <a:pt x="384" y="91"/>
                    <a:pt x="201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4933700" y="3434500"/>
              <a:ext cx="18375" cy="9300"/>
            </a:xfrm>
            <a:custGeom>
              <a:avLst/>
              <a:gdLst/>
              <a:ahLst/>
              <a:cxnLst/>
              <a:rect l="l" t="t" r="r" b="b"/>
              <a:pathLst>
                <a:path w="735" h="372" extrusionOk="0">
                  <a:moveTo>
                    <a:pt x="643" y="0"/>
                  </a:moveTo>
                  <a:cubicBezTo>
                    <a:pt x="568" y="0"/>
                    <a:pt x="458" y="29"/>
                    <a:pt x="334" y="70"/>
                  </a:cubicBezTo>
                  <a:cubicBezTo>
                    <a:pt x="134" y="170"/>
                    <a:pt x="0" y="270"/>
                    <a:pt x="34" y="337"/>
                  </a:cubicBezTo>
                  <a:cubicBezTo>
                    <a:pt x="34" y="360"/>
                    <a:pt x="59" y="371"/>
                    <a:pt x="99" y="371"/>
                  </a:cubicBezTo>
                  <a:cubicBezTo>
                    <a:pt x="171" y="371"/>
                    <a:pt x="293" y="335"/>
                    <a:pt x="401" y="270"/>
                  </a:cubicBezTo>
                  <a:cubicBezTo>
                    <a:pt x="601" y="203"/>
                    <a:pt x="734" y="70"/>
                    <a:pt x="734" y="37"/>
                  </a:cubicBezTo>
                  <a:cubicBezTo>
                    <a:pt x="721" y="11"/>
                    <a:pt x="689" y="0"/>
                    <a:pt x="6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4817775" y="3587125"/>
              <a:ext cx="20875" cy="39275"/>
            </a:xfrm>
            <a:custGeom>
              <a:avLst/>
              <a:gdLst/>
              <a:ahLst/>
              <a:cxnLst/>
              <a:rect l="l" t="t" r="r" b="b"/>
              <a:pathLst>
                <a:path w="835" h="1571" extrusionOk="0">
                  <a:moveTo>
                    <a:pt x="77" y="0"/>
                  </a:moveTo>
                  <a:cubicBezTo>
                    <a:pt x="74" y="0"/>
                    <a:pt x="70" y="1"/>
                    <a:pt x="67" y="3"/>
                  </a:cubicBezTo>
                  <a:cubicBezTo>
                    <a:pt x="1" y="36"/>
                    <a:pt x="134" y="403"/>
                    <a:pt x="368" y="836"/>
                  </a:cubicBezTo>
                  <a:cubicBezTo>
                    <a:pt x="568" y="1270"/>
                    <a:pt x="801" y="1570"/>
                    <a:pt x="835" y="1570"/>
                  </a:cubicBezTo>
                  <a:cubicBezTo>
                    <a:pt x="801" y="1270"/>
                    <a:pt x="701" y="970"/>
                    <a:pt x="534" y="736"/>
                  </a:cubicBezTo>
                  <a:cubicBezTo>
                    <a:pt x="343" y="323"/>
                    <a:pt x="153" y="0"/>
                    <a:pt x="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5021250" y="3579600"/>
              <a:ext cx="19200" cy="28525"/>
            </a:xfrm>
            <a:custGeom>
              <a:avLst/>
              <a:gdLst/>
              <a:ahLst/>
              <a:cxnLst/>
              <a:rect l="l" t="t" r="r" b="b"/>
              <a:pathLst>
                <a:path w="768" h="1141" extrusionOk="0">
                  <a:moveTo>
                    <a:pt x="687" y="0"/>
                  </a:moveTo>
                  <a:cubicBezTo>
                    <a:pt x="609" y="0"/>
                    <a:pt x="424" y="223"/>
                    <a:pt x="268" y="504"/>
                  </a:cubicBezTo>
                  <a:cubicBezTo>
                    <a:pt x="101" y="837"/>
                    <a:pt x="1" y="1104"/>
                    <a:pt x="67" y="1137"/>
                  </a:cubicBezTo>
                  <a:cubicBezTo>
                    <a:pt x="70" y="1140"/>
                    <a:pt x="72" y="1141"/>
                    <a:pt x="76" y="1141"/>
                  </a:cubicBezTo>
                  <a:cubicBezTo>
                    <a:pt x="126" y="1141"/>
                    <a:pt x="312" y="918"/>
                    <a:pt x="468" y="637"/>
                  </a:cubicBezTo>
                  <a:cubicBezTo>
                    <a:pt x="635" y="304"/>
                    <a:pt x="768" y="37"/>
                    <a:pt x="701" y="3"/>
                  </a:cubicBezTo>
                  <a:cubicBezTo>
                    <a:pt x="697" y="1"/>
                    <a:pt x="692" y="0"/>
                    <a:pt x="6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4934525" y="3733050"/>
              <a:ext cx="11700" cy="36775"/>
            </a:xfrm>
            <a:custGeom>
              <a:avLst/>
              <a:gdLst/>
              <a:ahLst/>
              <a:cxnLst/>
              <a:rect l="l" t="t" r="r" b="b"/>
              <a:pathLst>
                <a:path w="468" h="1471" extrusionOk="0">
                  <a:moveTo>
                    <a:pt x="79" y="1"/>
                  </a:moveTo>
                  <a:cubicBezTo>
                    <a:pt x="74" y="1"/>
                    <a:pt x="71" y="1"/>
                    <a:pt x="67" y="3"/>
                  </a:cubicBezTo>
                  <a:cubicBezTo>
                    <a:pt x="1" y="36"/>
                    <a:pt x="101" y="337"/>
                    <a:pt x="167" y="737"/>
                  </a:cubicBezTo>
                  <a:cubicBezTo>
                    <a:pt x="234" y="1137"/>
                    <a:pt x="234" y="1471"/>
                    <a:pt x="301" y="1471"/>
                  </a:cubicBezTo>
                  <a:cubicBezTo>
                    <a:pt x="368" y="1471"/>
                    <a:pt x="468" y="1137"/>
                    <a:pt x="401" y="704"/>
                  </a:cubicBezTo>
                  <a:cubicBezTo>
                    <a:pt x="338" y="292"/>
                    <a:pt x="154" y="1"/>
                    <a:pt x="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4835300" y="3840575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54" y="1"/>
                  </a:moveTo>
                  <a:cubicBezTo>
                    <a:pt x="46" y="1"/>
                    <a:pt x="39" y="2"/>
                    <a:pt x="33" y="5"/>
                  </a:cubicBezTo>
                  <a:cubicBezTo>
                    <a:pt x="0" y="39"/>
                    <a:pt x="134" y="272"/>
                    <a:pt x="334" y="506"/>
                  </a:cubicBezTo>
                  <a:cubicBezTo>
                    <a:pt x="547" y="719"/>
                    <a:pt x="733" y="877"/>
                    <a:pt x="789" y="877"/>
                  </a:cubicBezTo>
                  <a:cubicBezTo>
                    <a:pt x="794" y="877"/>
                    <a:pt x="798" y="875"/>
                    <a:pt x="801" y="872"/>
                  </a:cubicBezTo>
                  <a:cubicBezTo>
                    <a:pt x="867" y="806"/>
                    <a:pt x="734" y="606"/>
                    <a:pt x="500" y="372"/>
                  </a:cubicBezTo>
                  <a:cubicBezTo>
                    <a:pt x="318" y="159"/>
                    <a:pt x="135" y="1"/>
                    <a:pt x="5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5064625" y="3875600"/>
              <a:ext cx="23375" cy="21925"/>
            </a:xfrm>
            <a:custGeom>
              <a:avLst/>
              <a:gdLst/>
              <a:ahLst/>
              <a:cxnLst/>
              <a:rect l="l" t="t" r="r" b="b"/>
              <a:pathLst>
                <a:path w="935" h="877" extrusionOk="0">
                  <a:moveTo>
                    <a:pt x="851" y="0"/>
                  </a:moveTo>
                  <a:cubicBezTo>
                    <a:pt x="787" y="0"/>
                    <a:pt x="577" y="129"/>
                    <a:pt x="367" y="339"/>
                  </a:cubicBezTo>
                  <a:cubicBezTo>
                    <a:pt x="134" y="606"/>
                    <a:pt x="0" y="806"/>
                    <a:pt x="34" y="872"/>
                  </a:cubicBezTo>
                  <a:cubicBezTo>
                    <a:pt x="37" y="875"/>
                    <a:pt x="41" y="877"/>
                    <a:pt x="47" y="877"/>
                  </a:cubicBezTo>
                  <a:cubicBezTo>
                    <a:pt x="107" y="877"/>
                    <a:pt x="321" y="719"/>
                    <a:pt x="534" y="506"/>
                  </a:cubicBezTo>
                  <a:cubicBezTo>
                    <a:pt x="768" y="272"/>
                    <a:pt x="934" y="39"/>
                    <a:pt x="868" y="5"/>
                  </a:cubicBezTo>
                  <a:cubicBezTo>
                    <a:pt x="864" y="2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943700" y="4000750"/>
              <a:ext cx="8375" cy="34275"/>
            </a:xfrm>
            <a:custGeom>
              <a:avLst/>
              <a:gdLst/>
              <a:ahLst/>
              <a:cxnLst/>
              <a:rect l="l" t="t" r="r" b="b"/>
              <a:pathLst>
                <a:path w="335" h="1371" extrusionOk="0">
                  <a:moveTo>
                    <a:pt x="257" y="0"/>
                  </a:moveTo>
                  <a:cubicBezTo>
                    <a:pt x="191" y="0"/>
                    <a:pt x="97" y="290"/>
                    <a:pt x="34" y="670"/>
                  </a:cubicBezTo>
                  <a:cubicBezTo>
                    <a:pt x="1" y="1037"/>
                    <a:pt x="1" y="1370"/>
                    <a:pt x="34" y="1370"/>
                  </a:cubicBezTo>
                  <a:cubicBezTo>
                    <a:pt x="101" y="1370"/>
                    <a:pt x="201" y="1070"/>
                    <a:pt x="267" y="703"/>
                  </a:cubicBezTo>
                  <a:cubicBezTo>
                    <a:pt x="301" y="303"/>
                    <a:pt x="334" y="3"/>
                    <a:pt x="267" y="3"/>
                  </a:cubicBezTo>
                  <a:cubicBezTo>
                    <a:pt x="264" y="1"/>
                    <a:pt x="261" y="0"/>
                    <a:pt x="25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846125" y="4074950"/>
              <a:ext cx="18375" cy="27625"/>
            </a:xfrm>
            <a:custGeom>
              <a:avLst/>
              <a:gdLst/>
              <a:ahLst/>
              <a:cxnLst/>
              <a:rect l="l" t="t" r="r" b="b"/>
              <a:pathLst>
                <a:path w="735" h="1105" extrusionOk="0">
                  <a:moveTo>
                    <a:pt x="76" y="0"/>
                  </a:moveTo>
                  <a:cubicBezTo>
                    <a:pt x="72" y="0"/>
                    <a:pt x="70" y="1"/>
                    <a:pt x="67" y="4"/>
                  </a:cubicBezTo>
                  <a:cubicBezTo>
                    <a:pt x="1" y="37"/>
                    <a:pt x="101" y="304"/>
                    <a:pt x="268" y="604"/>
                  </a:cubicBezTo>
                  <a:cubicBezTo>
                    <a:pt x="468" y="904"/>
                    <a:pt x="635" y="1104"/>
                    <a:pt x="701" y="1104"/>
                  </a:cubicBezTo>
                  <a:cubicBezTo>
                    <a:pt x="735" y="1071"/>
                    <a:pt x="668" y="804"/>
                    <a:pt x="468" y="504"/>
                  </a:cubicBezTo>
                  <a:cubicBezTo>
                    <a:pt x="312" y="223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5031275" y="4186625"/>
              <a:ext cx="29200" cy="19775"/>
            </a:xfrm>
            <a:custGeom>
              <a:avLst/>
              <a:gdLst/>
              <a:ahLst/>
              <a:cxnLst/>
              <a:rect l="l" t="t" r="r" b="b"/>
              <a:pathLst>
                <a:path w="1168" h="791" extrusionOk="0">
                  <a:moveTo>
                    <a:pt x="1110" y="0"/>
                  </a:moveTo>
                  <a:cubicBezTo>
                    <a:pt x="1026" y="0"/>
                    <a:pt x="767" y="102"/>
                    <a:pt x="534" y="307"/>
                  </a:cubicBezTo>
                  <a:cubicBezTo>
                    <a:pt x="234" y="507"/>
                    <a:pt x="0" y="740"/>
                    <a:pt x="33" y="774"/>
                  </a:cubicBezTo>
                  <a:cubicBezTo>
                    <a:pt x="39" y="785"/>
                    <a:pt x="52" y="791"/>
                    <a:pt x="71" y="791"/>
                  </a:cubicBezTo>
                  <a:cubicBezTo>
                    <a:pt x="161" y="791"/>
                    <a:pt x="386" y="666"/>
                    <a:pt x="634" y="473"/>
                  </a:cubicBezTo>
                  <a:cubicBezTo>
                    <a:pt x="934" y="273"/>
                    <a:pt x="1168" y="40"/>
                    <a:pt x="1134" y="6"/>
                  </a:cubicBezTo>
                  <a:cubicBezTo>
                    <a:pt x="1130" y="2"/>
                    <a:pt x="1122" y="0"/>
                    <a:pt x="11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4894500" y="4257650"/>
              <a:ext cx="9200" cy="39225"/>
            </a:xfrm>
            <a:custGeom>
              <a:avLst/>
              <a:gdLst/>
              <a:ahLst/>
              <a:cxnLst/>
              <a:rect l="l" t="t" r="r" b="b"/>
              <a:pathLst>
                <a:path w="368" h="1569" extrusionOk="0">
                  <a:moveTo>
                    <a:pt x="201" y="1"/>
                  </a:moveTo>
                  <a:cubicBezTo>
                    <a:pt x="134" y="34"/>
                    <a:pt x="167" y="368"/>
                    <a:pt x="134" y="768"/>
                  </a:cubicBezTo>
                  <a:cubicBezTo>
                    <a:pt x="67" y="1202"/>
                    <a:pt x="0" y="1535"/>
                    <a:pt x="67" y="1569"/>
                  </a:cubicBezTo>
                  <a:cubicBezTo>
                    <a:pt x="134" y="1569"/>
                    <a:pt x="301" y="1235"/>
                    <a:pt x="334" y="801"/>
                  </a:cubicBezTo>
                  <a:cubicBezTo>
                    <a:pt x="367" y="368"/>
                    <a:pt x="267" y="1"/>
                    <a:pt x="2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944525" y="4434350"/>
              <a:ext cx="18375" cy="20250"/>
            </a:xfrm>
            <a:custGeom>
              <a:avLst/>
              <a:gdLst/>
              <a:ahLst/>
              <a:cxnLst/>
              <a:rect l="l" t="t" r="r" b="b"/>
              <a:pathLst>
                <a:path w="735" h="810" extrusionOk="0">
                  <a:moveTo>
                    <a:pt x="79" y="0"/>
                  </a:moveTo>
                  <a:cubicBezTo>
                    <a:pt x="74" y="0"/>
                    <a:pt x="71" y="2"/>
                    <a:pt x="68" y="4"/>
                  </a:cubicBezTo>
                  <a:cubicBezTo>
                    <a:pt x="1" y="71"/>
                    <a:pt x="101" y="271"/>
                    <a:pt x="268" y="471"/>
                  </a:cubicBezTo>
                  <a:cubicBezTo>
                    <a:pt x="420" y="654"/>
                    <a:pt x="600" y="809"/>
                    <a:pt x="656" y="809"/>
                  </a:cubicBezTo>
                  <a:cubicBezTo>
                    <a:pt x="661" y="809"/>
                    <a:pt x="665" y="808"/>
                    <a:pt x="668" y="805"/>
                  </a:cubicBezTo>
                  <a:cubicBezTo>
                    <a:pt x="735" y="738"/>
                    <a:pt x="635" y="538"/>
                    <a:pt x="435" y="338"/>
                  </a:cubicBezTo>
                  <a:cubicBezTo>
                    <a:pt x="282" y="155"/>
                    <a:pt x="130" y="0"/>
                    <a:pt x="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4867825" y="4528625"/>
              <a:ext cx="23375" cy="31025"/>
            </a:xfrm>
            <a:custGeom>
              <a:avLst/>
              <a:gdLst/>
              <a:ahLst/>
              <a:cxnLst/>
              <a:rect l="l" t="t" r="r" b="b"/>
              <a:pathLst>
                <a:path w="935" h="1241" extrusionOk="0">
                  <a:moveTo>
                    <a:pt x="46" y="0"/>
                  </a:moveTo>
                  <a:cubicBezTo>
                    <a:pt x="42" y="0"/>
                    <a:pt x="37" y="1"/>
                    <a:pt x="33" y="3"/>
                  </a:cubicBezTo>
                  <a:cubicBezTo>
                    <a:pt x="0" y="36"/>
                    <a:pt x="133" y="336"/>
                    <a:pt x="367" y="703"/>
                  </a:cubicBezTo>
                  <a:cubicBezTo>
                    <a:pt x="586" y="1016"/>
                    <a:pt x="804" y="1240"/>
                    <a:pt x="886" y="1240"/>
                  </a:cubicBezTo>
                  <a:cubicBezTo>
                    <a:pt x="892" y="1240"/>
                    <a:pt x="896" y="1239"/>
                    <a:pt x="901" y="1237"/>
                  </a:cubicBezTo>
                  <a:cubicBezTo>
                    <a:pt x="934" y="1204"/>
                    <a:pt x="801" y="904"/>
                    <a:pt x="567" y="570"/>
                  </a:cubicBezTo>
                  <a:cubicBezTo>
                    <a:pt x="347" y="255"/>
                    <a:pt x="127" y="0"/>
                    <a:pt x="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5084625" y="4411800"/>
              <a:ext cx="8375" cy="15300"/>
            </a:xfrm>
            <a:custGeom>
              <a:avLst/>
              <a:gdLst/>
              <a:ahLst/>
              <a:cxnLst/>
              <a:rect l="l" t="t" r="r" b="b"/>
              <a:pathLst>
                <a:path w="335" h="612" extrusionOk="0">
                  <a:moveTo>
                    <a:pt x="278" y="1"/>
                  </a:moveTo>
                  <a:cubicBezTo>
                    <a:pt x="208" y="1"/>
                    <a:pt x="98" y="123"/>
                    <a:pt x="68" y="273"/>
                  </a:cubicBezTo>
                  <a:cubicBezTo>
                    <a:pt x="1" y="439"/>
                    <a:pt x="1" y="606"/>
                    <a:pt x="68" y="606"/>
                  </a:cubicBezTo>
                  <a:cubicBezTo>
                    <a:pt x="75" y="610"/>
                    <a:pt x="82" y="611"/>
                    <a:pt x="90" y="611"/>
                  </a:cubicBezTo>
                  <a:cubicBezTo>
                    <a:pt x="155" y="611"/>
                    <a:pt x="241" y="489"/>
                    <a:pt x="301" y="339"/>
                  </a:cubicBezTo>
                  <a:cubicBezTo>
                    <a:pt x="334" y="173"/>
                    <a:pt x="334" y="6"/>
                    <a:pt x="301" y="6"/>
                  </a:cubicBezTo>
                  <a:cubicBezTo>
                    <a:pt x="294" y="2"/>
                    <a:pt x="286" y="1"/>
                    <a:pt x="2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4998750" y="4644550"/>
              <a:ext cx="11625" cy="34325"/>
            </a:xfrm>
            <a:custGeom>
              <a:avLst/>
              <a:gdLst/>
              <a:ahLst/>
              <a:cxnLst/>
              <a:rect l="l" t="t" r="r" b="b"/>
              <a:pathLst>
                <a:path w="465" h="1373" extrusionOk="0">
                  <a:moveTo>
                    <a:pt x="342" y="0"/>
                  </a:moveTo>
                  <a:cubicBezTo>
                    <a:pt x="339" y="0"/>
                    <a:pt x="337" y="1"/>
                    <a:pt x="334" y="3"/>
                  </a:cubicBezTo>
                  <a:cubicBezTo>
                    <a:pt x="300" y="3"/>
                    <a:pt x="267" y="303"/>
                    <a:pt x="167" y="670"/>
                  </a:cubicBezTo>
                  <a:cubicBezTo>
                    <a:pt x="100" y="1037"/>
                    <a:pt x="0" y="1337"/>
                    <a:pt x="33" y="1370"/>
                  </a:cubicBezTo>
                  <a:cubicBezTo>
                    <a:pt x="37" y="1372"/>
                    <a:pt x="41" y="1373"/>
                    <a:pt x="46" y="1373"/>
                  </a:cubicBezTo>
                  <a:cubicBezTo>
                    <a:pt x="122" y="1373"/>
                    <a:pt x="306" y="1114"/>
                    <a:pt x="400" y="736"/>
                  </a:cubicBezTo>
                  <a:cubicBezTo>
                    <a:pt x="464" y="353"/>
                    <a:pt x="406" y="0"/>
                    <a:pt x="3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5044600" y="3046675"/>
              <a:ext cx="13375" cy="21100"/>
            </a:xfrm>
            <a:custGeom>
              <a:avLst/>
              <a:gdLst/>
              <a:ahLst/>
              <a:cxnLst/>
              <a:rect l="l" t="t" r="r" b="b"/>
              <a:pathLst>
                <a:path w="535" h="844" extrusionOk="0">
                  <a:moveTo>
                    <a:pt x="78" y="1"/>
                  </a:moveTo>
                  <a:cubicBezTo>
                    <a:pt x="74" y="1"/>
                    <a:pt x="70" y="2"/>
                    <a:pt x="67" y="5"/>
                  </a:cubicBezTo>
                  <a:cubicBezTo>
                    <a:pt x="1" y="38"/>
                    <a:pt x="67" y="239"/>
                    <a:pt x="168" y="472"/>
                  </a:cubicBezTo>
                  <a:cubicBezTo>
                    <a:pt x="259" y="686"/>
                    <a:pt x="378" y="843"/>
                    <a:pt x="449" y="843"/>
                  </a:cubicBezTo>
                  <a:cubicBezTo>
                    <a:pt x="456" y="843"/>
                    <a:pt x="462" y="842"/>
                    <a:pt x="468" y="839"/>
                  </a:cubicBezTo>
                  <a:cubicBezTo>
                    <a:pt x="534" y="806"/>
                    <a:pt x="468" y="606"/>
                    <a:pt x="368" y="372"/>
                  </a:cubicBezTo>
                  <a:cubicBezTo>
                    <a:pt x="246" y="159"/>
                    <a:pt x="124" y="1"/>
                    <a:pt x="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4881150" y="2742925"/>
              <a:ext cx="31725" cy="31250"/>
            </a:xfrm>
            <a:custGeom>
              <a:avLst/>
              <a:gdLst/>
              <a:ahLst/>
              <a:cxnLst/>
              <a:rect l="l" t="t" r="r" b="b"/>
              <a:pathLst>
                <a:path w="1269" h="1250" extrusionOk="0">
                  <a:moveTo>
                    <a:pt x="1195" y="0"/>
                  </a:moveTo>
                  <a:cubicBezTo>
                    <a:pt x="1075" y="0"/>
                    <a:pt x="763" y="190"/>
                    <a:pt x="501" y="480"/>
                  </a:cubicBezTo>
                  <a:cubicBezTo>
                    <a:pt x="168" y="814"/>
                    <a:pt x="1" y="1214"/>
                    <a:pt x="67" y="1247"/>
                  </a:cubicBezTo>
                  <a:cubicBezTo>
                    <a:pt x="71" y="1249"/>
                    <a:pt x="74" y="1250"/>
                    <a:pt x="78" y="1250"/>
                  </a:cubicBezTo>
                  <a:cubicBezTo>
                    <a:pt x="153" y="1250"/>
                    <a:pt x="348" y="933"/>
                    <a:pt x="635" y="647"/>
                  </a:cubicBezTo>
                  <a:cubicBezTo>
                    <a:pt x="968" y="313"/>
                    <a:pt x="1268" y="80"/>
                    <a:pt x="1235" y="13"/>
                  </a:cubicBezTo>
                  <a:cubicBezTo>
                    <a:pt x="1226" y="4"/>
                    <a:pt x="1213" y="0"/>
                    <a:pt x="11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5025425" y="2712900"/>
              <a:ext cx="15875" cy="27025"/>
            </a:xfrm>
            <a:custGeom>
              <a:avLst/>
              <a:gdLst/>
              <a:ahLst/>
              <a:cxnLst/>
              <a:rect l="l" t="t" r="r" b="b"/>
              <a:pathLst>
                <a:path w="635" h="1081" extrusionOk="0">
                  <a:moveTo>
                    <a:pt x="90" y="0"/>
                  </a:moveTo>
                  <a:cubicBezTo>
                    <a:pt x="79" y="0"/>
                    <a:pt x="72" y="5"/>
                    <a:pt x="67" y="13"/>
                  </a:cubicBezTo>
                  <a:cubicBezTo>
                    <a:pt x="1" y="47"/>
                    <a:pt x="134" y="280"/>
                    <a:pt x="301" y="547"/>
                  </a:cubicBezTo>
                  <a:cubicBezTo>
                    <a:pt x="434" y="847"/>
                    <a:pt x="534" y="1081"/>
                    <a:pt x="601" y="1081"/>
                  </a:cubicBezTo>
                  <a:cubicBezTo>
                    <a:pt x="634" y="1047"/>
                    <a:pt x="601" y="780"/>
                    <a:pt x="468" y="447"/>
                  </a:cubicBezTo>
                  <a:cubicBezTo>
                    <a:pt x="352" y="186"/>
                    <a:pt x="160" y="0"/>
                    <a:pt x="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4637650" y="2816550"/>
              <a:ext cx="14200" cy="28525"/>
            </a:xfrm>
            <a:custGeom>
              <a:avLst/>
              <a:gdLst/>
              <a:ahLst/>
              <a:cxnLst/>
              <a:rect l="l" t="t" r="r" b="b"/>
              <a:pathLst>
                <a:path w="568" h="1141" extrusionOk="0">
                  <a:moveTo>
                    <a:pt x="487" y="0"/>
                  </a:moveTo>
                  <a:cubicBezTo>
                    <a:pt x="417" y="0"/>
                    <a:pt x="292" y="225"/>
                    <a:pt x="167" y="537"/>
                  </a:cubicBezTo>
                  <a:cubicBezTo>
                    <a:pt x="34" y="837"/>
                    <a:pt x="0" y="1138"/>
                    <a:pt x="34" y="1138"/>
                  </a:cubicBezTo>
                  <a:cubicBezTo>
                    <a:pt x="40" y="1140"/>
                    <a:pt x="47" y="1141"/>
                    <a:pt x="53" y="1141"/>
                  </a:cubicBezTo>
                  <a:cubicBezTo>
                    <a:pt x="147" y="1141"/>
                    <a:pt x="242" y="916"/>
                    <a:pt x="367" y="604"/>
                  </a:cubicBezTo>
                  <a:cubicBezTo>
                    <a:pt x="501" y="304"/>
                    <a:pt x="568" y="37"/>
                    <a:pt x="501" y="4"/>
                  </a:cubicBezTo>
                  <a:cubicBezTo>
                    <a:pt x="497" y="1"/>
                    <a:pt x="492" y="0"/>
                    <a:pt x="4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4628475" y="2983275"/>
              <a:ext cx="24200" cy="19775"/>
            </a:xfrm>
            <a:custGeom>
              <a:avLst/>
              <a:gdLst/>
              <a:ahLst/>
              <a:cxnLst/>
              <a:rect l="l" t="t" r="r" b="b"/>
              <a:pathLst>
                <a:path w="968" h="791" extrusionOk="0">
                  <a:moveTo>
                    <a:pt x="18" y="1"/>
                  </a:moveTo>
                  <a:cubicBezTo>
                    <a:pt x="10" y="1"/>
                    <a:pt x="4" y="3"/>
                    <a:pt x="1" y="6"/>
                  </a:cubicBezTo>
                  <a:cubicBezTo>
                    <a:pt x="1" y="73"/>
                    <a:pt x="134" y="273"/>
                    <a:pt x="401" y="473"/>
                  </a:cubicBezTo>
                  <a:cubicBezTo>
                    <a:pt x="621" y="666"/>
                    <a:pt x="819" y="790"/>
                    <a:pt x="900" y="790"/>
                  </a:cubicBezTo>
                  <a:cubicBezTo>
                    <a:pt x="917" y="790"/>
                    <a:pt x="929" y="785"/>
                    <a:pt x="935" y="773"/>
                  </a:cubicBezTo>
                  <a:cubicBezTo>
                    <a:pt x="968" y="740"/>
                    <a:pt x="801" y="540"/>
                    <a:pt x="534" y="306"/>
                  </a:cubicBezTo>
                  <a:cubicBezTo>
                    <a:pt x="325" y="127"/>
                    <a:pt x="89" y="1"/>
                    <a:pt x="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4906175" y="2598975"/>
              <a:ext cx="10025" cy="19200"/>
            </a:xfrm>
            <a:custGeom>
              <a:avLst/>
              <a:gdLst/>
              <a:ahLst/>
              <a:cxnLst/>
              <a:rect l="l" t="t" r="r" b="b"/>
              <a:pathLst>
                <a:path w="401" h="768" extrusionOk="0">
                  <a:moveTo>
                    <a:pt x="67" y="0"/>
                  </a:moveTo>
                  <a:cubicBezTo>
                    <a:pt x="0" y="0"/>
                    <a:pt x="34" y="200"/>
                    <a:pt x="101" y="434"/>
                  </a:cubicBezTo>
                  <a:cubicBezTo>
                    <a:pt x="201" y="634"/>
                    <a:pt x="301" y="767"/>
                    <a:pt x="367" y="767"/>
                  </a:cubicBezTo>
                  <a:cubicBezTo>
                    <a:pt x="401" y="767"/>
                    <a:pt x="401" y="567"/>
                    <a:pt x="301" y="367"/>
                  </a:cubicBezTo>
                  <a:cubicBezTo>
                    <a:pt x="234" y="1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5165525" y="2668175"/>
              <a:ext cx="8375" cy="26800"/>
            </a:xfrm>
            <a:custGeom>
              <a:avLst/>
              <a:gdLst/>
              <a:ahLst/>
              <a:cxnLst/>
              <a:rect l="l" t="t" r="r" b="b"/>
              <a:pathLst>
                <a:path w="335" h="1072" extrusionOk="0">
                  <a:moveTo>
                    <a:pt x="301" y="1"/>
                  </a:moveTo>
                  <a:cubicBezTo>
                    <a:pt x="234" y="1"/>
                    <a:pt x="134" y="234"/>
                    <a:pt x="67" y="535"/>
                  </a:cubicBezTo>
                  <a:cubicBezTo>
                    <a:pt x="34" y="835"/>
                    <a:pt x="1" y="1068"/>
                    <a:pt x="67" y="1068"/>
                  </a:cubicBezTo>
                  <a:cubicBezTo>
                    <a:pt x="72" y="1070"/>
                    <a:pt x="76" y="1072"/>
                    <a:pt x="80" y="1072"/>
                  </a:cubicBezTo>
                  <a:cubicBezTo>
                    <a:pt x="147" y="1072"/>
                    <a:pt x="238" y="849"/>
                    <a:pt x="301" y="568"/>
                  </a:cubicBezTo>
                  <a:cubicBezTo>
                    <a:pt x="334" y="268"/>
                    <a:pt x="334" y="34"/>
                    <a:pt x="3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5225575" y="2781525"/>
              <a:ext cx="15875" cy="32700"/>
            </a:xfrm>
            <a:custGeom>
              <a:avLst/>
              <a:gdLst/>
              <a:ahLst/>
              <a:cxnLst/>
              <a:rect l="l" t="t" r="r" b="b"/>
              <a:pathLst>
                <a:path w="635" h="1308" extrusionOk="0">
                  <a:moveTo>
                    <a:pt x="561" y="1"/>
                  </a:moveTo>
                  <a:cubicBezTo>
                    <a:pt x="517" y="1"/>
                    <a:pt x="359" y="287"/>
                    <a:pt x="200" y="604"/>
                  </a:cubicBezTo>
                  <a:cubicBezTo>
                    <a:pt x="67" y="971"/>
                    <a:pt x="0" y="1304"/>
                    <a:pt x="34" y="1304"/>
                  </a:cubicBezTo>
                  <a:cubicBezTo>
                    <a:pt x="37" y="1306"/>
                    <a:pt x="41" y="1307"/>
                    <a:pt x="46" y="1307"/>
                  </a:cubicBezTo>
                  <a:cubicBezTo>
                    <a:pt x="116" y="1307"/>
                    <a:pt x="243" y="1050"/>
                    <a:pt x="401" y="704"/>
                  </a:cubicBezTo>
                  <a:cubicBezTo>
                    <a:pt x="567" y="337"/>
                    <a:pt x="634" y="37"/>
                    <a:pt x="567" y="3"/>
                  </a:cubicBezTo>
                  <a:cubicBezTo>
                    <a:pt x="566" y="2"/>
                    <a:pt x="564" y="1"/>
                    <a:pt x="56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5165525" y="2875775"/>
              <a:ext cx="20050" cy="35100"/>
            </a:xfrm>
            <a:custGeom>
              <a:avLst/>
              <a:gdLst/>
              <a:ahLst/>
              <a:cxnLst/>
              <a:rect l="l" t="t" r="r" b="b"/>
              <a:pathLst>
                <a:path w="802" h="1404" extrusionOk="0">
                  <a:moveTo>
                    <a:pt x="74" y="0"/>
                  </a:moveTo>
                  <a:cubicBezTo>
                    <a:pt x="71" y="0"/>
                    <a:pt x="69" y="1"/>
                    <a:pt x="67" y="3"/>
                  </a:cubicBezTo>
                  <a:cubicBezTo>
                    <a:pt x="1" y="36"/>
                    <a:pt x="101" y="370"/>
                    <a:pt x="301" y="737"/>
                  </a:cubicBezTo>
                  <a:cubicBezTo>
                    <a:pt x="501" y="1137"/>
                    <a:pt x="701" y="1404"/>
                    <a:pt x="768" y="1404"/>
                  </a:cubicBezTo>
                  <a:cubicBezTo>
                    <a:pt x="801" y="1371"/>
                    <a:pt x="701" y="1037"/>
                    <a:pt x="501" y="637"/>
                  </a:cubicBezTo>
                  <a:cubicBezTo>
                    <a:pt x="311" y="288"/>
                    <a:pt x="121" y="0"/>
                    <a:pt x="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5273100" y="2981650"/>
              <a:ext cx="12525" cy="25125"/>
            </a:xfrm>
            <a:custGeom>
              <a:avLst/>
              <a:gdLst/>
              <a:ahLst/>
              <a:cxnLst/>
              <a:rect l="l" t="t" r="r" b="b"/>
              <a:pathLst>
                <a:path w="501" h="1005" extrusionOk="0">
                  <a:moveTo>
                    <a:pt x="425" y="1"/>
                  </a:moveTo>
                  <a:cubicBezTo>
                    <a:pt x="377" y="1"/>
                    <a:pt x="229" y="193"/>
                    <a:pt x="167" y="471"/>
                  </a:cubicBezTo>
                  <a:cubicBezTo>
                    <a:pt x="67" y="738"/>
                    <a:pt x="1" y="972"/>
                    <a:pt x="67" y="1005"/>
                  </a:cubicBezTo>
                  <a:cubicBezTo>
                    <a:pt x="134" y="1005"/>
                    <a:pt x="267" y="805"/>
                    <a:pt x="368" y="538"/>
                  </a:cubicBezTo>
                  <a:cubicBezTo>
                    <a:pt x="434" y="271"/>
                    <a:pt x="501" y="4"/>
                    <a:pt x="434" y="4"/>
                  </a:cubicBezTo>
                  <a:cubicBezTo>
                    <a:pt x="432" y="2"/>
                    <a:pt x="429" y="1"/>
                    <a:pt x="4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5183050" y="3085025"/>
              <a:ext cx="12525" cy="16125"/>
            </a:xfrm>
            <a:custGeom>
              <a:avLst/>
              <a:gdLst/>
              <a:ahLst/>
              <a:cxnLst/>
              <a:rect l="l" t="t" r="r" b="b"/>
              <a:pathLst>
                <a:path w="501" h="645" extrusionOk="0">
                  <a:moveTo>
                    <a:pt x="80" y="0"/>
                  </a:moveTo>
                  <a:cubicBezTo>
                    <a:pt x="75" y="0"/>
                    <a:pt x="70" y="2"/>
                    <a:pt x="67" y="6"/>
                  </a:cubicBezTo>
                  <a:cubicBezTo>
                    <a:pt x="0" y="39"/>
                    <a:pt x="33" y="206"/>
                    <a:pt x="167" y="372"/>
                  </a:cubicBezTo>
                  <a:cubicBezTo>
                    <a:pt x="256" y="522"/>
                    <a:pt x="373" y="644"/>
                    <a:pt x="420" y="644"/>
                  </a:cubicBezTo>
                  <a:cubicBezTo>
                    <a:pt x="426" y="644"/>
                    <a:pt x="430" y="643"/>
                    <a:pt x="434" y="639"/>
                  </a:cubicBezTo>
                  <a:cubicBezTo>
                    <a:pt x="500" y="606"/>
                    <a:pt x="434" y="439"/>
                    <a:pt x="334" y="272"/>
                  </a:cubicBezTo>
                  <a:cubicBezTo>
                    <a:pt x="244" y="123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5184700" y="3267700"/>
              <a:ext cx="27550" cy="27725"/>
            </a:xfrm>
            <a:custGeom>
              <a:avLst/>
              <a:gdLst/>
              <a:ahLst/>
              <a:cxnLst/>
              <a:rect l="l" t="t" r="r" b="b"/>
              <a:pathLst>
                <a:path w="1102" h="1109" extrusionOk="0">
                  <a:moveTo>
                    <a:pt x="78" y="0"/>
                  </a:moveTo>
                  <a:cubicBezTo>
                    <a:pt x="74" y="0"/>
                    <a:pt x="70" y="1"/>
                    <a:pt x="67" y="4"/>
                  </a:cubicBezTo>
                  <a:cubicBezTo>
                    <a:pt x="1" y="70"/>
                    <a:pt x="201" y="337"/>
                    <a:pt x="468" y="638"/>
                  </a:cubicBezTo>
                  <a:cubicBezTo>
                    <a:pt x="746" y="916"/>
                    <a:pt x="967" y="1108"/>
                    <a:pt x="1051" y="1108"/>
                  </a:cubicBezTo>
                  <a:cubicBezTo>
                    <a:pt x="1058" y="1108"/>
                    <a:pt x="1063" y="1107"/>
                    <a:pt x="1068" y="1105"/>
                  </a:cubicBezTo>
                  <a:cubicBezTo>
                    <a:pt x="1102" y="1038"/>
                    <a:pt x="901" y="771"/>
                    <a:pt x="635" y="471"/>
                  </a:cubicBezTo>
                  <a:cubicBezTo>
                    <a:pt x="387" y="192"/>
                    <a:pt x="140" y="0"/>
                    <a:pt x="7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5294775" y="3156575"/>
              <a:ext cx="23375" cy="27100"/>
            </a:xfrm>
            <a:custGeom>
              <a:avLst/>
              <a:gdLst/>
              <a:ahLst/>
              <a:cxnLst/>
              <a:rect l="l" t="t" r="r" b="b"/>
              <a:pathLst>
                <a:path w="935" h="1084" extrusionOk="0">
                  <a:moveTo>
                    <a:pt x="63" y="1"/>
                  </a:moveTo>
                  <a:cubicBezTo>
                    <a:pt x="52" y="1"/>
                    <a:pt x="42" y="4"/>
                    <a:pt x="34" y="12"/>
                  </a:cubicBezTo>
                  <a:cubicBezTo>
                    <a:pt x="1" y="46"/>
                    <a:pt x="134" y="312"/>
                    <a:pt x="368" y="613"/>
                  </a:cubicBezTo>
                  <a:cubicBezTo>
                    <a:pt x="584" y="891"/>
                    <a:pt x="801" y="1083"/>
                    <a:pt x="884" y="1083"/>
                  </a:cubicBezTo>
                  <a:cubicBezTo>
                    <a:pt x="891" y="1083"/>
                    <a:pt x="897" y="1082"/>
                    <a:pt x="902" y="1080"/>
                  </a:cubicBezTo>
                  <a:cubicBezTo>
                    <a:pt x="935" y="1046"/>
                    <a:pt x="768" y="779"/>
                    <a:pt x="535" y="479"/>
                  </a:cubicBezTo>
                  <a:cubicBezTo>
                    <a:pt x="328" y="214"/>
                    <a:pt x="148" y="1"/>
                    <a:pt x="6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5374000" y="3304475"/>
              <a:ext cx="18375" cy="32625"/>
            </a:xfrm>
            <a:custGeom>
              <a:avLst/>
              <a:gdLst/>
              <a:ahLst/>
              <a:cxnLst/>
              <a:rect l="l" t="t" r="r" b="b"/>
              <a:pathLst>
                <a:path w="735" h="1305" extrusionOk="0">
                  <a:moveTo>
                    <a:pt x="668" y="0"/>
                  </a:moveTo>
                  <a:cubicBezTo>
                    <a:pt x="601" y="0"/>
                    <a:pt x="434" y="267"/>
                    <a:pt x="268" y="634"/>
                  </a:cubicBezTo>
                  <a:cubicBezTo>
                    <a:pt x="68" y="968"/>
                    <a:pt x="1" y="1301"/>
                    <a:pt x="34" y="1301"/>
                  </a:cubicBezTo>
                  <a:cubicBezTo>
                    <a:pt x="38" y="1303"/>
                    <a:pt x="42" y="1304"/>
                    <a:pt x="47" y="1304"/>
                  </a:cubicBezTo>
                  <a:cubicBezTo>
                    <a:pt x="123" y="1304"/>
                    <a:pt x="311" y="1047"/>
                    <a:pt x="468" y="701"/>
                  </a:cubicBezTo>
                  <a:cubicBezTo>
                    <a:pt x="635" y="367"/>
                    <a:pt x="735" y="34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225575" y="3440750"/>
              <a:ext cx="27550" cy="23100"/>
            </a:xfrm>
            <a:custGeom>
              <a:avLst/>
              <a:gdLst/>
              <a:ahLst/>
              <a:cxnLst/>
              <a:rect l="l" t="t" r="r" b="b"/>
              <a:pathLst>
                <a:path w="1102" h="924" extrusionOk="0">
                  <a:moveTo>
                    <a:pt x="84" y="0"/>
                  </a:moveTo>
                  <a:cubicBezTo>
                    <a:pt x="58" y="0"/>
                    <a:pt x="40" y="7"/>
                    <a:pt x="34" y="20"/>
                  </a:cubicBezTo>
                  <a:cubicBezTo>
                    <a:pt x="0" y="87"/>
                    <a:pt x="267" y="254"/>
                    <a:pt x="534" y="487"/>
                  </a:cubicBezTo>
                  <a:cubicBezTo>
                    <a:pt x="784" y="705"/>
                    <a:pt x="975" y="924"/>
                    <a:pt x="1026" y="924"/>
                  </a:cubicBezTo>
                  <a:cubicBezTo>
                    <a:pt x="1029" y="924"/>
                    <a:pt x="1032" y="923"/>
                    <a:pt x="1034" y="921"/>
                  </a:cubicBezTo>
                  <a:cubicBezTo>
                    <a:pt x="1101" y="887"/>
                    <a:pt x="968" y="587"/>
                    <a:pt x="667" y="320"/>
                  </a:cubicBezTo>
                  <a:cubicBezTo>
                    <a:pt x="427" y="107"/>
                    <a:pt x="187" y="0"/>
                    <a:pt x="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5236400" y="3592175"/>
              <a:ext cx="22550" cy="5025"/>
            </a:xfrm>
            <a:custGeom>
              <a:avLst/>
              <a:gdLst/>
              <a:ahLst/>
              <a:cxnLst/>
              <a:rect l="l" t="t" r="r" b="b"/>
              <a:pathLst>
                <a:path w="902" h="201" extrusionOk="0">
                  <a:moveTo>
                    <a:pt x="468" y="1"/>
                  </a:moveTo>
                  <a:cubicBezTo>
                    <a:pt x="201" y="1"/>
                    <a:pt x="1" y="34"/>
                    <a:pt x="1" y="101"/>
                  </a:cubicBezTo>
                  <a:cubicBezTo>
                    <a:pt x="1" y="167"/>
                    <a:pt x="201" y="201"/>
                    <a:pt x="468" y="201"/>
                  </a:cubicBezTo>
                  <a:cubicBezTo>
                    <a:pt x="701" y="201"/>
                    <a:pt x="902" y="167"/>
                    <a:pt x="902" y="101"/>
                  </a:cubicBezTo>
                  <a:cubicBezTo>
                    <a:pt x="902" y="34"/>
                    <a:pt x="701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5384850" y="3527125"/>
              <a:ext cx="12525" cy="30975"/>
            </a:xfrm>
            <a:custGeom>
              <a:avLst/>
              <a:gdLst/>
              <a:ahLst/>
              <a:cxnLst/>
              <a:rect l="l" t="t" r="r" b="b"/>
              <a:pathLst>
                <a:path w="501" h="1239" extrusionOk="0">
                  <a:moveTo>
                    <a:pt x="367" y="1"/>
                  </a:moveTo>
                  <a:cubicBezTo>
                    <a:pt x="301" y="34"/>
                    <a:pt x="267" y="301"/>
                    <a:pt x="201" y="635"/>
                  </a:cubicBezTo>
                  <a:cubicBezTo>
                    <a:pt x="101" y="968"/>
                    <a:pt x="0" y="1202"/>
                    <a:pt x="67" y="1235"/>
                  </a:cubicBezTo>
                  <a:cubicBezTo>
                    <a:pt x="69" y="1237"/>
                    <a:pt x="72" y="1238"/>
                    <a:pt x="76" y="1238"/>
                  </a:cubicBezTo>
                  <a:cubicBezTo>
                    <a:pt x="126" y="1238"/>
                    <a:pt x="307" y="1012"/>
                    <a:pt x="401" y="668"/>
                  </a:cubicBezTo>
                  <a:cubicBezTo>
                    <a:pt x="501" y="301"/>
                    <a:pt x="434" y="1"/>
                    <a:pt x="3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5499100" y="3567925"/>
              <a:ext cx="14200" cy="34350"/>
            </a:xfrm>
            <a:custGeom>
              <a:avLst/>
              <a:gdLst/>
              <a:ahLst/>
              <a:cxnLst/>
              <a:rect l="l" t="t" r="r" b="b"/>
              <a:pathLst>
                <a:path w="568" h="1374" extrusionOk="0">
                  <a:moveTo>
                    <a:pt x="45" y="1"/>
                  </a:moveTo>
                  <a:cubicBezTo>
                    <a:pt x="41" y="1"/>
                    <a:pt x="37" y="2"/>
                    <a:pt x="34" y="3"/>
                  </a:cubicBezTo>
                  <a:cubicBezTo>
                    <a:pt x="0" y="3"/>
                    <a:pt x="34" y="337"/>
                    <a:pt x="167" y="704"/>
                  </a:cubicBezTo>
                  <a:cubicBezTo>
                    <a:pt x="294" y="1084"/>
                    <a:pt x="451" y="1374"/>
                    <a:pt x="523" y="1374"/>
                  </a:cubicBezTo>
                  <a:cubicBezTo>
                    <a:pt x="527" y="1374"/>
                    <a:pt x="531" y="1373"/>
                    <a:pt x="534" y="1371"/>
                  </a:cubicBezTo>
                  <a:cubicBezTo>
                    <a:pt x="567" y="1338"/>
                    <a:pt x="534" y="1037"/>
                    <a:pt x="401" y="637"/>
                  </a:cubicBezTo>
                  <a:cubicBezTo>
                    <a:pt x="274" y="289"/>
                    <a:pt x="117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5490750" y="3744725"/>
              <a:ext cx="21725" cy="36850"/>
            </a:xfrm>
            <a:custGeom>
              <a:avLst/>
              <a:gdLst/>
              <a:ahLst/>
              <a:cxnLst/>
              <a:rect l="l" t="t" r="r" b="b"/>
              <a:pathLst>
                <a:path w="869" h="1474" extrusionOk="0">
                  <a:moveTo>
                    <a:pt x="823" y="1"/>
                  </a:moveTo>
                  <a:cubicBezTo>
                    <a:pt x="744" y="1"/>
                    <a:pt x="524" y="290"/>
                    <a:pt x="334" y="670"/>
                  </a:cubicBezTo>
                  <a:cubicBezTo>
                    <a:pt x="134" y="1104"/>
                    <a:pt x="1" y="1437"/>
                    <a:pt x="68" y="1471"/>
                  </a:cubicBezTo>
                  <a:cubicBezTo>
                    <a:pt x="69" y="1472"/>
                    <a:pt x="71" y="1473"/>
                    <a:pt x="73" y="1473"/>
                  </a:cubicBezTo>
                  <a:cubicBezTo>
                    <a:pt x="122" y="1473"/>
                    <a:pt x="344" y="1152"/>
                    <a:pt x="535" y="770"/>
                  </a:cubicBezTo>
                  <a:cubicBezTo>
                    <a:pt x="735" y="370"/>
                    <a:pt x="868" y="36"/>
                    <a:pt x="835" y="3"/>
                  </a:cubicBezTo>
                  <a:cubicBezTo>
                    <a:pt x="831" y="1"/>
                    <a:pt x="828" y="1"/>
                    <a:pt x="8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5361500" y="3852300"/>
              <a:ext cx="16700" cy="34350"/>
            </a:xfrm>
            <a:custGeom>
              <a:avLst/>
              <a:gdLst/>
              <a:ahLst/>
              <a:cxnLst/>
              <a:rect l="l" t="t" r="r" b="b"/>
              <a:pathLst>
                <a:path w="668" h="1374" extrusionOk="0">
                  <a:moveTo>
                    <a:pt x="74" y="1"/>
                  </a:moveTo>
                  <a:cubicBezTo>
                    <a:pt x="71" y="1"/>
                    <a:pt x="69" y="1"/>
                    <a:pt x="67" y="3"/>
                  </a:cubicBezTo>
                  <a:cubicBezTo>
                    <a:pt x="0" y="37"/>
                    <a:pt x="67" y="337"/>
                    <a:pt x="234" y="737"/>
                  </a:cubicBezTo>
                  <a:cubicBezTo>
                    <a:pt x="392" y="1085"/>
                    <a:pt x="551" y="1373"/>
                    <a:pt x="623" y="1373"/>
                  </a:cubicBezTo>
                  <a:cubicBezTo>
                    <a:pt x="627" y="1373"/>
                    <a:pt x="631" y="1373"/>
                    <a:pt x="634" y="1371"/>
                  </a:cubicBezTo>
                  <a:cubicBezTo>
                    <a:pt x="668" y="1371"/>
                    <a:pt x="601" y="1037"/>
                    <a:pt x="434" y="637"/>
                  </a:cubicBezTo>
                  <a:cubicBezTo>
                    <a:pt x="308" y="289"/>
                    <a:pt x="121" y="1"/>
                    <a:pt x="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5230575" y="3924925"/>
              <a:ext cx="19200" cy="5025"/>
            </a:xfrm>
            <a:custGeom>
              <a:avLst/>
              <a:gdLst/>
              <a:ahLst/>
              <a:cxnLst/>
              <a:rect l="l" t="t" r="r" b="b"/>
              <a:pathLst>
                <a:path w="768" h="201" extrusionOk="0">
                  <a:moveTo>
                    <a:pt x="367" y="0"/>
                  </a:moveTo>
                  <a:cubicBezTo>
                    <a:pt x="167" y="0"/>
                    <a:pt x="0" y="34"/>
                    <a:pt x="0" y="100"/>
                  </a:cubicBezTo>
                  <a:cubicBezTo>
                    <a:pt x="0" y="167"/>
                    <a:pt x="167" y="200"/>
                    <a:pt x="367" y="200"/>
                  </a:cubicBezTo>
                  <a:cubicBezTo>
                    <a:pt x="601" y="200"/>
                    <a:pt x="768" y="167"/>
                    <a:pt x="768" y="100"/>
                  </a:cubicBezTo>
                  <a:cubicBezTo>
                    <a:pt x="768" y="34"/>
                    <a:pt x="601" y="0"/>
                    <a:pt x="3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5313975" y="4066600"/>
              <a:ext cx="10025" cy="28475"/>
            </a:xfrm>
            <a:custGeom>
              <a:avLst/>
              <a:gdLst/>
              <a:ahLst/>
              <a:cxnLst/>
              <a:rect l="l" t="t" r="r" b="b"/>
              <a:pathLst>
                <a:path w="401" h="1139" extrusionOk="0">
                  <a:moveTo>
                    <a:pt x="47" y="1"/>
                  </a:moveTo>
                  <a:cubicBezTo>
                    <a:pt x="42" y="1"/>
                    <a:pt x="38" y="2"/>
                    <a:pt x="33" y="4"/>
                  </a:cubicBezTo>
                  <a:cubicBezTo>
                    <a:pt x="0" y="4"/>
                    <a:pt x="0" y="271"/>
                    <a:pt x="100" y="604"/>
                  </a:cubicBezTo>
                  <a:cubicBezTo>
                    <a:pt x="167" y="905"/>
                    <a:pt x="300" y="1138"/>
                    <a:pt x="334" y="1138"/>
                  </a:cubicBezTo>
                  <a:cubicBezTo>
                    <a:pt x="400" y="1105"/>
                    <a:pt x="400" y="838"/>
                    <a:pt x="300" y="538"/>
                  </a:cubicBezTo>
                  <a:cubicBezTo>
                    <a:pt x="207" y="225"/>
                    <a:pt x="113" y="1"/>
                    <a:pt x="4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5228900" y="4019850"/>
              <a:ext cx="14200" cy="19450"/>
            </a:xfrm>
            <a:custGeom>
              <a:avLst/>
              <a:gdLst/>
              <a:ahLst/>
              <a:cxnLst/>
              <a:rect l="l" t="t" r="r" b="b"/>
              <a:pathLst>
                <a:path w="568" h="778" extrusionOk="0">
                  <a:moveTo>
                    <a:pt x="512" y="1"/>
                  </a:moveTo>
                  <a:cubicBezTo>
                    <a:pt x="440" y="1"/>
                    <a:pt x="321" y="127"/>
                    <a:pt x="201" y="306"/>
                  </a:cubicBezTo>
                  <a:cubicBezTo>
                    <a:pt x="67" y="540"/>
                    <a:pt x="1" y="740"/>
                    <a:pt x="67" y="773"/>
                  </a:cubicBezTo>
                  <a:cubicBezTo>
                    <a:pt x="70" y="776"/>
                    <a:pt x="74" y="777"/>
                    <a:pt x="78" y="777"/>
                  </a:cubicBezTo>
                  <a:cubicBezTo>
                    <a:pt x="124" y="777"/>
                    <a:pt x="246" y="622"/>
                    <a:pt x="368" y="440"/>
                  </a:cubicBezTo>
                  <a:cubicBezTo>
                    <a:pt x="534" y="206"/>
                    <a:pt x="568" y="6"/>
                    <a:pt x="534" y="6"/>
                  </a:cubicBezTo>
                  <a:cubicBezTo>
                    <a:pt x="528" y="3"/>
                    <a:pt x="520" y="1"/>
                    <a:pt x="5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5223075" y="4190875"/>
              <a:ext cx="7525" cy="32625"/>
            </a:xfrm>
            <a:custGeom>
              <a:avLst/>
              <a:gdLst/>
              <a:ahLst/>
              <a:cxnLst/>
              <a:rect l="l" t="t" r="r" b="b"/>
              <a:pathLst>
                <a:path w="301" h="1305" extrusionOk="0">
                  <a:moveTo>
                    <a:pt x="77" y="1"/>
                  </a:moveTo>
                  <a:cubicBezTo>
                    <a:pt x="74" y="1"/>
                    <a:pt x="70" y="1"/>
                    <a:pt x="67" y="3"/>
                  </a:cubicBezTo>
                  <a:cubicBezTo>
                    <a:pt x="0" y="3"/>
                    <a:pt x="0" y="303"/>
                    <a:pt x="34" y="670"/>
                  </a:cubicBezTo>
                  <a:cubicBezTo>
                    <a:pt x="67" y="1037"/>
                    <a:pt x="167" y="1304"/>
                    <a:pt x="234" y="1304"/>
                  </a:cubicBezTo>
                  <a:cubicBezTo>
                    <a:pt x="267" y="1304"/>
                    <a:pt x="300" y="1004"/>
                    <a:pt x="234" y="637"/>
                  </a:cubicBezTo>
                  <a:cubicBezTo>
                    <a:pt x="202" y="289"/>
                    <a:pt x="140" y="1"/>
                    <a:pt x="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24" name="Google Shape;1924;p44"/>
          <p:cNvSpPr txBox="1">
            <a:spLocks noGrp="1"/>
          </p:cNvSpPr>
          <p:nvPr>
            <p:ph type="subTitle" idx="1"/>
          </p:nvPr>
        </p:nvSpPr>
        <p:spPr>
          <a:xfrm>
            <a:off x="720000" y="1688925"/>
            <a:ext cx="48561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 what way can we help educate students about democracy?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For example:</a:t>
            </a:r>
            <a:endParaRPr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Workshops where they can freely ask questions that may concern them;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Encourage them to have debates of their own;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Give clear instructions on how to rese</a:t>
            </a:r>
            <a:r>
              <a:rPr lang="en-US" dirty="0" smtClean="0"/>
              <a:t>arch</a:t>
            </a:r>
            <a:r>
              <a:rPr lang="en" dirty="0" smtClean="0"/>
              <a:t> it themselves and later present it in the classroom;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3" name="Google Shape;2233;p49"/>
          <p:cNvGrpSpPr/>
          <p:nvPr/>
        </p:nvGrpSpPr>
        <p:grpSpPr>
          <a:xfrm>
            <a:off x="3704408" y="1335948"/>
            <a:ext cx="4902539" cy="2997907"/>
            <a:chOff x="939500" y="1495750"/>
            <a:chExt cx="5721250" cy="3498550"/>
          </a:xfrm>
        </p:grpSpPr>
        <p:sp>
          <p:nvSpPr>
            <p:cNvPr id="2234" name="Google Shape;2234;p49"/>
            <p:cNvSpPr/>
            <p:nvPr/>
          </p:nvSpPr>
          <p:spPr>
            <a:xfrm>
              <a:off x="4207800" y="4075575"/>
              <a:ext cx="212775" cy="216550"/>
            </a:xfrm>
            <a:custGeom>
              <a:avLst/>
              <a:gdLst/>
              <a:ahLst/>
              <a:cxnLst/>
              <a:rect l="l" t="t" r="r" b="b"/>
              <a:pathLst>
                <a:path w="8511" h="8662" extrusionOk="0">
                  <a:moveTo>
                    <a:pt x="5441" y="1"/>
                  </a:moveTo>
                  <a:lnTo>
                    <a:pt x="5441" y="1520"/>
                  </a:lnTo>
                  <a:lnTo>
                    <a:pt x="4560" y="517"/>
                  </a:lnTo>
                  <a:lnTo>
                    <a:pt x="0" y="1976"/>
                  </a:lnTo>
                  <a:cubicBezTo>
                    <a:pt x="0" y="1976"/>
                    <a:pt x="2189" y="6141"/>
                    <a:pt x="3009" y="7995"/>
                  </a:cubicBezTo>
                  <a:cubicBezTo>
                    <a:pt x="3188" y="8403"/>
                    <a:pt x="3582" y="8662"/>
                    <a:pt x="4027" y="8662"/>
                  </a:cubicBezTo>
                  <a:cubicBezTo>
                    <a:pt x="4112" y="8662"/>
                    <a:pt x="4199" y="8652"/>
                    <a:pt x="4286" y="8633"/>
                  </a:cubicBezTo>
                  <a:lnTo>
                    <a:pt x="7599" y="7934"/>
                  </a:lnTo>
                  <a:cubicBezTo>
                    <a:pt x="8116" y="7812"/>
                    <a:pt x="8511" y="7326"/>
                    <a:pt x="8481" y="6779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4346100" y="4247325"/>
              <a:ext cx="66875" cy="229500"/>
            </a:xfrm>
            <a:custGeom>
              <a:avLst/>
              <a:gdLst/>
              <a:ahLst/>
              <a:cxnLst/>
              <a:rect l="l" t="t" r="r" b="b"/>
              <a:pathLst>
                <a:path w="2675" h="9180" extrusionOk="0">
                  <a:moveTo>
                    <a:pt x="0" y="0"/>
                  </a:moveTo>
                  <a:cubicBezTo>
                    <a:pt x="0" y="365"/>
                    <a:pt x="1429" y="9179"/>
                    <a:pt x="1429" y="9179"/>
                  </a:cubicBezTo>
                  <a:lnTo>
                    <a:pt x="2675" y="9179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4415250" y="4207800"/>
              <a:ext cx="67650" cy="269775"/>
            </a:xfrm>
            <a:custGeom>
              <a:avLst/>
              <a:gdLst/>
              <a:ahLst/>
              <a:cxnLst/>
              <a:rect l="l" t="t" r="r" b="b"/>
              <a:pathLst>
                <a:path w="2706" h="10791" extrusionOk="0">
                  <a:moveTo>
                    <a:pt x="1976" y="0"/>
                  </a:moveTo>
                  <a:cubicBezTo>
                    <a:pt x="1642" y="0"/>
                    <a:pt x="1338" y="244"/>
                    <a:pt x="1307" y="608"/>
                  </a:cubicBezTo>
                  <a:lnTo>
                    <a:pt x="0" y="10791"/>
                  </a:lnTo>
                  <a:lnTo>
                    <a:pt x="1398" y="10791"/>
                  </a:lnTo>
                  <a:lnTo>
                    <a:pt x="2645" y="760"/>
                  </a:lnTo>
                  <a:cubicBezTo>
                    <a:pt x="2705" y="396"/>
                    <a:pt x="2432" y="61"/>
                    <a:pt x="20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4045925" y="4549000"/>
              <a:ext cx="153525" cy="264450"/>
            </a:xfrm>
            <a:custGeom>
              <a:avLst/>
              <a:gdLst/>
              <a:ahLst/>
              <a:cxnLst/>
              <a:rect l="l" t="t" r="r" b="b"/>
              <a:pathLst>
                <a:path w="6141" h="10578" extrusionOk="0">
                  <a:moveTo>
                    <a:pt x="791" y="0"/>
                  </a:moveTo>
                  <a:cubicBezTo>
                    <a:pt x="335" y="0"/>
                    <a:pt x="1" y="365"/>
                    <a:pt x="1" y="790"/>
                  </a:cubicBezTo>
                  <a:lnTo>
                    <a:pt x="1" y="9787"/>
                  </a:lnTo>
                  <a:cubicBezTo>
                    <a:pt x="1" y="10213"/>
                    <a:pt x="335" y="10578"/>
                    <a:pt x="791" y="10578"/>
                  </a:cubicBezTo>
                  <a:lnTo>
                    <a:pt x="5320" y="10578"/>
                  </a:lnTo>
                  <a:cubicBezTo>
                    <a:pt x="5776" y="10578"/>
                    <a:pt x="6141" y="10213"/>
                    <a:pt x="6141" y="9787"/>
                  </a:cubicBezTo>
                  <a:lnTo>
                    <a:pt x="6141" y="790"/>
                  </a:lnTo>
                  <a:cubicBezTo>
                    <a:pt x="6141" y="365"/>
                    <a:pt x="5776" y="0"/>
                    <a:pt x="532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4071775" y="4502600"/>
              <a:ext cx="98050" cy="46425"/>
            </a:xfrm>
            <a:custGeom>
              <a:avLst/>
              <a:gdLst/>
              <a:ahLst/>
              <a:cxnLst/>
              <a:rect l="l" t="t" r="r" b="b"/>
              <a:pathLst>
                <a:path w="3922" h="1857" extrusionOk="0">
                  <a:moveTo>
                    <a:pt x="1436" y="1"/>
                  </a:moveTo>
                  <a:cubicBezTo>
                    <a:pt x="640" y="1"/>
                    <a:pt x="0" y="658"/>
                    <a:pt x="0" y="1461"/>
                  </a:cubicBezTo>
                  <a:lnTo>
                    <a:pt x="0" y="1856"/>
                  </a:lnTo>
                  <a:lnTo>
                    <a:pt x="3921" y="1856"/>
                  </a:lnTo>
                  <a:lnTo>
                    <a:pt x="3921" y="1461"/>
                  </a:lnTo>
                  <a:cubicBezTo>
                    <a:pt x="3921" y="640"/>
                    <a:pt x="3253" y="2"/>
                    <a:pt x="2432" y="2"/>
                  </a:cubicBezTo>
                  <a:lnTo>
                    <a:pt x="1490" y="2"/>
                  </a:lnTo>
                  <a:cubicBezTo>
                    <a:pt x="1472" y="1"/>
                    <a:pt x="1454" y="1"/>
                    <a:pt x="14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4045925" y="4631825"/>
              <a:ext cx="86650" cy="107925"/>
            </a:xfrm>
            <a:custGeom>
              <a:avLst/>
              <a:gdLst/>
              <a:ahLst/>
              <a:cxnLst/>
              <a:rect l="l" t="t" r="r" b="b"/>
              <a:pathLst>
                <a:path w="3466" h="4317" extrusionOk="0">
                  <a:moveTo>
                    <a:pt x="1" y="0"/>
                  </a:moveTo>
                  <a:lnTo>
                    <a:pt x="1" y="4316"/>
                  </a:lnTo>
                  <a:lnTo>
                    <a:pt x="3466" y="4316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4225275" y="4370425"/>
              <a:ext cx="364775" cy="443800"/>
            </a:xfrm>
            <a:custGeom>
              <a:avLst/>
              <a:gdLst/>
              <a:ahLst/>
              <a:cxnLst/>
              <a:rect l="l" t="t" r="r" b="b"/>
              <a:pathLst>
                <a:path w="14591" h="17752" extrusionOk="0">
                  <a:moveTo>
                    <a:pt x="0" y="0"/>
                  </a:moveTo>
                  <a:lnTo>
                    <a:pt x="0" y="17751"/>
                  </a:lnTo>
                  <a:lnTo>
                    <a:pt x="14590" y="17751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4224500" y="4367375"/>
              <a:ext cx="368575" cy="448350"/>
            </a:xfrm>
            <a:custGeom>
              <a:avLst/>
              <a:gdLst/>
              <a:ahLst/>
              <a:cxnLst/>
              <a:rect l="l" t="t" r="r" b="b"/>
              <a:pathLst>
                <a:path w="14743" h="17934" extrusionOk="0">
                  <a:moveTo>
                    <a:pt x="92" y="1"/>
                  </a:moveTo>
                  <a:lnTo>
                    <a:pt x="1" y="92"/>
                  </a:lnTo>
                  <a:lnTo>
                    <a:pt x="1" y="17934"/>
                  </a:lnTo>
                  <a:lnTo>
                    <a:pt x="92" y="17934"/>
                  </a:lnTo>
                  <a:lnTo>
                    <a:pt x="10700" y="17873"/>
                  </a:lnTo>
                  <a:lnTo>
                    <a:pt x="13588" y="17873"/>
                  </a:lnTo>
                  <a:lnTo>
                    <a:pt x="10639" y="17843"/>
                  </a:lnTo>
                  <a:lnTo>
                    <a:pt x="153" y="17782"/>
                  </a:lnTo>
                  <a:lnTo>
                    <a:pt x="153" y="17782"/>
                  </a:lnTo>
                  <a:lnTo>
                    <a:pt x="153" y="213"/>
                  </a:lnTo>
                  <a:lnTo>
                    <a:pt x="14531" y="213"/>
                  </a:lnTo>
                  <a:cubicBezTo>
                    <a:pt x="14561" y="5431"/>
                    <a:pt x="14591" y="9806"/>
                    <a:pt x="14591" y="12919"/>
                  </a:cubicBezTo>
                  <a:cubicBezTo>
                    <a:pt x="14621" y="14469"/>
                    <a:pt x="14621" y="15715"/>
                    <a:pt x="14621" y="16566"/>
                  </a:cubicBezTo>
                  <a:lnTo>
                    <a:pt x="14621" y="17873"/>
                  </a:lnTo>
                  <a:cubicBezTo>
                    <a:pt x="14621" y="17873"/>
                    <a:pt x="14682" y="17812"/>
                    <a:pt x="14682" y="17782"/>
                  </a:cubicBezTo>
                  <a:lnTo>
                    <a:pt x="14682" y="16566"/>
                  </a:lnTo>
                  <a:cubicBezTo>
                    <a:pt x="14712" y="15715"/>
                    <a:pt x="14712" y="14499"/>
                    <a:pt x="14712" y="12949"/>
                  </a:cubicBezTo>
                  <a:cubicBezTo>
                    <a:pt x="14712" y="9818"/>
                    <a:pt x="14743" y="5381"/>
                    <a:pt x="14743" y="92"/>
                  </a:cubicBezTo>
                  <a:lnTo>
                    <a:pt x="1474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4228300" y="4392450"/>
              <a:ext cx="361750" cy="4575"/>
            </a:xfrm>
            <a:custGeom>
              <a:avLst/>
              <a:gdLst/>
              <a:ahLst/>
              <a:cxnLst/>
              <a:rect l="l" t="t" r="r" b="b"/>
              <a:pathLst>
                <a:path w="14470" h="183" extrusionOk="0">
                  <a:moveTo>
                    <a:pt x="7235" y="1"/>
                  </a:moveTo>
                  <a:cubicBezTo>
                    <a:pt x="3253" y="1"/>
                    <a:pt x="1" y="31"/>
                    <a:pt x="1" y="92"/>
                  </a:cubicBezTo>
                  <a:cubicBezTo>
                    <a:pt x="1" y="153"/>
                    <a:pt x="3253" y="183"/>
                    <a:pt x="7235" y="183"/>
                  </a:cubicBezTo>
                  <a:cubicBezTo>
                    <a:pt x="11247" y="183"/>
                    <a:pt x="14469" y="153"/>
                    <a:pt x="14469" y="92"/>
                  </a:cubicBezTo>
                  <a:cubicBezTo>
                    <a:pt x="14469" y="61"/>
                    <a:pt x="11247" y="1"/>
                    <a:pt x="72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4228300" y="4419800"/>
              <a:ext cx="361750" cy="4600"/>
            </a:xfrm>
            <a:custGeom>
              <a:avLst/>
              <a:gdLst/>
              <a:ahLst/>
              <a:cxnLst/>
              <a:rect l="l" t="t" r="r" b="b"/>
              <a:pathLst>
                <a:path w="14470" h="184" extrusionOk="0">
                  <a:moveTo>
                    <a:pt x="7235" y="1"/>
                  </a:moveTo>
                  <a:cubicBezTo>
                    <a:pt x="3253" y="1"/>
                    <a:pt x="1" y="31"/>
                    <a:pt x="1" y="92"/>
                  </a:cubicBezTo>
                  <a:cubicBezTo>
                    <a:pt x="1" y="153"/>
                    <a:pt x="3253" y="183"/>
                    <a:pt x="7235" y="183"/>
                  </a:cubicBezTo>
                  <a:cubicBezTo>
                    <a:pt x="11247" y="183"/>
                    <a:pt x="14469" y="153"/>
                    <a:pt x="14469" y="92"/>
                  </a:cubicBezTo>
                  <a:cubicBezTo>
                    <a:pt x="14469" y="62"/>
                    <a:pt x="11247" y="1"/>
                    <a:pt x="72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4228300" y="4447925"/>
              <a:ext cx="361750" cy="5350"/>
            </a:xfrm>
            <a:custGeom>
              <a:avLst/>
              <a:gdLst/>
              <a:ahLst/>
              <a:cxnLst/>
              <a:rect l="l" t="t" r="r" b="b"/>
              <a:pathLst>
                <a:path w="14470" h="214" extrusionOk="0">
                  <a:moveTo>
                    <a:pt x="7235" y="0"/>
                  </a:moveTo>
                  <a:cubicBezTo>
                    <a:pt x="3253" y="0"/>
                    <a:pt x="1" y="61"/>
                    <a:pt x="1" y="122"/>
                  </a:cubicBezTo>
                  <a:cubicBezTo>
                    <a:pt x="1" y="152"/>
                    <a:pt x="3253" y="213"/>
                    <a:pt x="7235" y="213"/>
                  </a:cubicBezTo>
                  <a:cubicBezTo>
                    <a:pt x="11247" y="213"/>
                    <a:pt x="14469" y="152"/>
                    <a:pt x="14469" y="122"/>
                  </a:cubicBezTo>
                  <a:cubicBezTo>
                    <a:pt x="14469" y="31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4228300" y="4475275"/>
              <a:ext cx="361750" cy="5350"/>
            </a:xfrm>
            <a:custGeom>
              <a:avLst/>
              <a:gdLst/>
              <a:ahLst/>
              <a:cxnLst/>
              <a:rect l="l" t="t" r="r" b="b"/>
              <a:pathLst>
                <a:path w="14470" h="214" extrusionOk="0">
                  <a:moveTo>
                    <a:pt x="7235" y="1"/>
                  </a:moveTo>
                  <a:cubicBezTo>
                    <a:pt x="3253" y="1"/>
                    <a:pt x="1" y="61"/>
                    <a:pt x="1" y="92"/>
                  </a:cubicBezTo>
                  <a:cubicBezTo>
                    <a:pt x="1" y="153"/>
                    <a:pt x="3253" y="213"/>
                    <a:pt x="7235" y="213"/>
                  </a:cubicBezTo>
                  <a:cubicBezTo>
                    <a:pt x="11247" y="213"/>
                    <a:pt x="14469" y="153"/>
                    <a:pt x="14469" y="92"/>
                  </a:cubicBezTo>
                  <a:cubicBezTo>
                    <a:pt x="14469" y="61"/>
                    <a:pt x="11247" y="1"/>
                    <a:pt x="72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4228300" y="4503400"/>
              <a:ext cx="361750" cy="4575"/>
            </a:xfrm>
            <a:custGeom>
              <a:avLst/>
              <a:gdLst/>
              <a:ahLst/>
              <a:cxnLst/>
              <a:rect l="l" t="t" r="r" b="b"/>
              <a:pathLst>
                <a:path w="14470" h="183" extrusionOk="0">
                  <a:moveTo>
                    <a:pt x="7235" y="0"/>
                  </a:moveTo>
                  <a:cubicBezTo>
                    <a:pt x="3253" y="0"/>
                    <a:pt x="1" y="31"/>
                    <a:pt x="1" y="92"/>
                  </a:cubicBezTo>
                  <a:cubicBezTo>
                    <a:pt x="1" y="152"/>
                    <a:pt x="3253" y="183"/>
                    <a:pt x="7235" y="183"/>
                  </a:cubicBezTo>
                  <a:cubicBezTo>
                    <a:pt x="11247" y="183"/>
                    <a:pt x="14469" y="152"/>
                    <a:pt x="14469" y="92"/>
                  </a:cubicBezTo>
                  <a:cubicBezTo>
                    <a:pt x="14469" y="31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4228300" y="4530750"/>
              <a:ext cx="361750" cy="5350"/>
            </a:xfrm>
            <a:custGeom>
              <a:avLst/>
              <a:gdLst/>
              <a:ahLst/>
              <a:cxnLst/>
              <a:rect l="l" t="t" r="r" b="b"/>
              <a:pathLst>
                <a:path w="14470" h="214" extrusionOk="0">
                  <a:moveTo>
                    <a:pt x="7235" y="1"/>
                  </a:moveTo>
                  <a:cubicBezTo>
                    <a:pt x="3253" y="1"/>
                    <a:pt x="1" y="61"/>
                    <a:pt x="1" y="92"/>
                  </a:cubicBezTo>
                  <a:cubicBezTo>
                    <a:pt x="1" y="153"/>
                    <a:pt x="3253" y="213"/>
                    <a:pt x="7235" y="213"/>
                  </a:cubicBezTo>
                  <a:cubicBezTo>
                    <a:pt x="11247" y="213"/>
                    <a:pt x="14469" y="153"/>
                    <a:pt x="14469" y="92"/>
                  </a:cubicBezTo>
                  <a:cubicBezTo>
                    <a:pt x="14469" y="61"/>
                    <a:pt x="11247" y="1"/>
                    <a:pt x="72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4228300" y="4558875"/>
              <a:ext cx="361750" cy="4575"/>
            </a:xfrm>
            <a:custGeom>
              <a:avLst/>
              <a:gdLst/>
              <a:ahLst/>
              <a:cxnLst/>
              <a:rect l="l" t="t" r="r" b="b"/>
              <a:pathLst>
                <a:path w="14470" h="183" extrusionOk="0">
                  <a:moveTo>
                    <a:pt x="7235" y="0"/>
                  </a:moveTo>
                  <a:cubicBezTo>
                    <a:pt x="3253" y="0"/>
                    <a:pt x="1" y="31"/>
                    <a:pt x="1" y="91"/>
                  </a:cubicBezTo>
                  <a:cubicBezTo>
                    <a:pt x="1" y="152"/>
                    <a:pt x="3253" y="183"/>
                    <a:pt x="7235" y="183"/>
                  </a:cubicBezTo>
                  <a:cubicBezTo>
                    <a:pt x="11247" y="183"/>
                    <a:pt x="14469" y="152"/>
                    <a:pt x="14469" y="91"/>
                  </a:cubicBezTo>
                  <a:cubicBezTo>
                    <a:pt x="14469" y="31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4228300" y="4586225"/>
              <a:ext cx="361750" cy="5350"/>
            </a:xfrm>
            <a:custGeom>
              <a:avLst/>
              <a:gdLst/>
              <a:ahLst/>
              <a:cxnLst/>
              <a:rect l="l" t="t" r="r" b="b"/>
              <a:pathLst>
                <a:path w="14470" h="214" extrusionOk="0">
                  <a:moveTo>
                    <a:pt x="7235" y="0"/>
                  </a:moveTo>
                  <a:cubicBezTo>
                    <a:pt x="3253" y="0"/>
                    <a:pt x="1" y="31"/>
                    <a:pt x="1" y="92"/>
                  </a:cubicBezTo>
                  <a:cubicBezTo>
                    <a:pt x="1" y="152"/>
                    <a:pt x="3253" y="213"/>
                    <a:pt x="7235" y="213"/>
                  </a:cubicBezTo>
                  <a:cubicBezTo>
                    <a:pt x="11247" y="213"/>
                    <a:pt x="14469" y="152"/>
                    <a:pt x="14469" y="92"/>
                  </a:cubicBezTo>
                  <a:cubicBezTo>
                    <a:pt x="14469" y="61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4228300" y="4614350"/>
              <a:ext cx="361750" cy="4575"/>
            </a:xfrm>
            <a:custGeom>
              <a:avLst/>
              <a:gdLst/>
              <a:ahLst/>
              <a:cxnLst/>
              <a:rect l="l" t="t" r="r" b="b"/>
              <a:pathLst>
                <a:path w="14470" h="183" extrusionOk="0">
                  <a:moveTo>
                    <a:pt x="7235" y="0"/>
                  </a:moveTo>
                  <a:cubicBezTo>
                    <a:pt x="3253" y="0"/>
                    <a:pt x="1" y="30"/>
                    <a:pt x="1" y="91"/>
                  </a:cubicBezTo>
                  <a:cubicBezTo>
                    <a:pt x="1" y="152"/>
                    <a:pt x="3253" y="182"/>
                    <a:pt x="7235" y="182"/>
                  </a:cubicBezTo>
                  <a:cubicBezTo>
                    <a:pt x="11247" y="182"/>
                    <a:pt x="14469" y="152"/>
                    <a:pt x="14469" y="91"/>
                  </a:cubicBezTo>
                  <a:cubicBezTo>
                    <a:pt x="14469" y="30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4228300" y="4641700"/>
              <a:ext cx="361750" cy="5350"/>
            </a:xfrm>
            <a:custGeom>
              <a:avLst/>
              <a:gdLst/>
              <a:ahLst/>
              <a:cxnLst/>
              <a:rect l="l" t="t" r="r" b="b"/>
              <a:pathLst>
                <a:path w="14470" h="214" extrusionOk="0">
                  <a:moveTo>
                    <a:pt x="7235" y="0"/>
                  </a:moveTo>
                  <a:cubicBezTo>
                    <a:pt x="3253" y="0"/>
                    <a:pt x="1" y="31"/>
                    <a:pt x="1" y="92"/>
                  </a:cubicBezTo>
                  <a:cubicBezTo>
                    <a:pt x="1" y="152"/>
                    <a:pt x="3253" y="213"/>
                    <a:pt x="7235" y="213"/>
                  </a:cubicBezTo>
                  <a:cubicBezTo>
                    <a:pt x="11247" y="213"/>
                    <a:pt x="14469" y="152"/>
                    <a:pt x="14469" y="92"/>
                  </a:cubicBezTo>
                  <a:cubicBezTo>
                    <a:pt x="14469" y="61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228300" y="4669800"/>
              <a:ext cx="361750" cy="4600"/>
            </a:xfrm>
            <a:custGeom>
              <a:avLst/>
              <a:gdLst/>
              <a:ahLst/>
              <a:cxnLst/>
              <a:rect l="l" t="t" r="r" b="b"/>
              <a:pathLst>
                <a:path w="14470" h="184" extrusionOk="0">
                  <a:moveTo>
                    <a:pt x="7235" y="1"/>
                  </a:moveTo>
                  <a:cubicBezTo>
                    <a:pt x="3253" y="1"/>
                    <a:pt x="1" y="31"/>
                    <a:pt x="1" y="92"/>
                  </a:cubicBezTo>
                  <a:cubicBezTo>
                    <a:pt x="1" y="153"/>
                    <a:pt x="3253" y="183"/>
                    <a:pt x="7235" y="183"/>
                  </a:cubicBezTo>
                  <a:cubicBezTo>
                    <a:pt x="11247" y="183"/>
                    <a:pt x="14469" y="153"/>
                    <a:pt x="14469" y="92"/>
                  </a:cubicBezTo>
                  <a:cubicBezTo>
                    <a:pt x="14469" y="31"/>
                    <a:pt x="11247" y="1"/>
                    <a:pt x="72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4228300" y="4697175"/>
              <a:ext cx="361750" cy="5325"/>
            </a:xfrm>
            <a:custGeom>
              <a:avLst/>
              <a:gdLst/>
              <a:ahLst/>
              <a:cxnLst/>
              <a:rect l="l" t="t" r="r" b="b"/>
              <a:pathLst>
                <a:path w="14470" h="213" extrusionOk="0">
                  <a:moveTo>
                    <a:pt x="7235" y="0"/>
                  </a:moveTo>
                  <a:cubicBezTo>
                    <a:pt x="3253" y="0"/>
                    <a:pt x="1" y="61"/>
                    <a:pt x="1" y="91"/>
                  </a:cubicBezTo>
                  <a:cubicBezTo>
                    <a:pt x="1" y="152"/>
                    <a:pt x="3253" y="213"/>
                    <a:pt x="7235" y="213"/>
                  </a:cubicBezTo>
                  <a:cubicBezTo>
                    <a:pt x="11247" y="213"/>
                    <a:pt x="14469" y="152"/>
                    <a:pt x="14469" y="91"/>
                  </a:cubicBezTo>
                  <a:cubicBezTo>
                    <a:pt x="14469" y="61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4228300" y="4725275"/>
              <a:ext cx="361750" cy="4600"/>
            </a:xfrm>
            <a:custGeom>
              <a:avLst/>
              <a:gdLst/>
              <a:ahLst/>
              <a:cxnLst/>
              <a:rect l="l" t="t" r="r" b="b"/>
              <a:pathLst>
                <a:path w="14470" h="184" extrusionOk="0">
                  <a:moveTo>
                    <a:pt x="7235" y="1"/>
                  </a:moveTo>
                  <a:cubicBezTo>
                    <a:pt x="3253" y="1"/>
                    <a:pt x="1" y="31"/>
                    <a:pt x="1" y="92"/>
                  </a:cubicBezTo>
                  <a:cubicBezTo>
                    <a:pt x="1" y="153"/>
                    <a:pt x="3253" y="183"/>
                    <a:pt x="7235" y="183"/>
                  </a:cubicBezTo>
                  <a:cubicBezTo>
                    <a:pt x="11247" y="183"/>
                    <a:pt x="14469" y="153"/>
                    <a:pt x="14469" y="92"/>
                  </a:cubicBezTo>
                  <a:cubicBezTo>
                    <a:pt x="14469" y="31"/>
                    <a:pt x="11247" y="1"/>
                    <a:pt x="72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4228300" y="4752650"/>
              <a:ext cx="361750" cy="5325"/>
            </a:xfrm>
            <a:custGeom>
              <a:avLst/>
              <a:gdLst/>
              <a:ahLst/>
              <a:cxnLst/>
              <a:rect l="l" t="t" r="r" b="b"/>
              <a:pathLst>
                <a:path w="14470" h="213" extrusionOk="0">
                  <a:moveTo>
                    <a:pt x="7235" y="0"/>
                  </a:moveTo>
                  <a:cubicBezTo>
                    <a:pt x="3253" y="0"/>
                    <a:pt x="1" y="61"/>
                    <a:pt x="1" y="91"/>
                  </a:cubicBezTo>
                  <a:cubicBezTo>
                    <a:pt x="1" y="152"/>
                    <a:pt x="3253" y="213"/>
                    <a:pt x="7235" y="213"/>
                  </a:cubicBezTo>
                  <a:cubicBezTo>
                    <a:pt x="11247" y="213"/>
                    <a:pt x="14469" y="152"/>
                    <a:pt x="14469" y="91"/>
                  </a:cubicBezTo>
                  <a:cubicBezTo>
                    <a:pt x="14469" y="30"/>
                    <a:pt x="11247" y="0"/>
                    <a:pt x="72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4228300" y="4780750"/>
              <a:ext cx="361750" cy="4600"/>
            </a:xfrm>
            <a:custGeom>
              <a:avLst/>
              <a:gdLst/>
              <a:ahLst/>
              <a:cxnLst/>
              <a:rect l="l" t="t" r="r" b="b"/>
              <a:pathLst>
                <a:path w="14470" h="184" extrusionOk="0">
                  <a:moveTo>
                    <a:pt x="7235" y="1"/>
                  </a:moveTo>
                  <a:cubicBezTo>
                    <a:pt x="3253" y="1"/>
                    <a:pt x="1" y="31"/>
                    <a:pt x="1" y="92"/>
                  </a:cubicBezTo>
                  <a:cubicBezTo>
                    <a:pt x="1" y="153"/>
                    <a:pt x="3253" y="183"/>
                    <a:pt x="7235" y="183"/>
                  </a:cubicBezTo>
                  <a:cubicBezTo>
                    <a:pt x="11247" y="183"/>
                    <a:pt x="14469" y="153"/>
                    <a:pt x="14469" y="92"/>
                  </a:cubicBezTo>
                  <a:cubicBezTo>
                    <a:pt x="14469" y="31"/>
                    <a:pt x="11247" y="1"/>
                    <a:pt x="72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4280750" y="4533025"/>
              <a:ext cx="253825" cy="110975"/>
            </a:xfrm>
            <a:custGeom>
              <a:avLst/>
              <a:gdLst/>
              <a:ahLst/>
              <a:cxnLst/>
              <a:rect l="l" t="t" r="r" b="b"/>
              <a:pathLst>
                <a:path w="10153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10152" y="4439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4279225" y="4529350"/>
              <a:ext cx="258375" cy="116175"/>
            </a:xfrm>
            <a:custGeom>
              <a:avLst/>
              <a:gdLst/>
              <a:ahLst/>
              <a:cxnLst/>
              <a:rect l="l" t="t" r="r" b="b"/>
              <a:pathLst>
                <a:path w="10335" h="4647" extrusionOk="0">
                  <a:moveTo>
                    <a:pt x="144" y="1"/>
                  </a:moveTo>
                  <a:cubicBezTo>
                    <a:pt x="137" y="1"/>
                    <a:pt x="0" y="117"/>
                    <a:pt x="0" y="117"/>
                  </a:cubicBezTo>
                  <a:lnTo>
                    <a:pt x="0" y="4646"/>
                  </a:lnTo>
                  <a:lnTo>
                    <a:pt x="92" y="4646"/>
                  </a:lnTo>
                  <a:lnTo>
                    <a:pt x="7417" y="4586"/>
                  </a:lnTo>
                  <a:lnTo>
                    <a:pt x="9514" y="4555"/>
                  </a:lnTo>
                  <a:lnTo>
                    <a:pt x="7356" y="4555"/>
                  </a:lnTo>
                  <a:lnTo>
                    <a:pt x="183" y="4495"/>
                  </a:lnTo>
                  <a:lnTo>
                    <a:pt x="183" y="4495"/>
                  </a:lnTo>
                  <a:lnTo>
                    <a:pt x="183" y="269"/>
                  </a:lnTo>
                  <a:lnTo>
                    <a:pt x="183" y="269"/>
                  </a:lnTo>
                  <a:lnTo>
                    <a:pt x="10155" y="239"/>
                  </a:lnTo>
                  <a:lnTo>
                    <a:pt x="10155" y="239"/>
                  </a:lnTo>
                  <a:cubicBezTo>
                    <a:pt x="10184" y="1564"/>
                    <a:pt x="10213" y="2627"/>
                    <a:pt x="10213" y="3400"/>
                  </a:cubicBezTo>
                  <a:lnTo>
                    <a:pt x="10213" y="4586"/>
                  </a:lnTo>
                  <a:cubicBezTo>
                    <a:pt x="10244" y="4494"/>
                    <a:pt x="10244" y="4373"/>
                    <a:pt x="10274" y="4251"/>
                  </a:cubicBezTo>
                  <a:cubicBezTo>
                    <a:pt x="10274" y="4038"/>
                    <a:pt x="10274" y="3765"/>
                    <a:pt x="10274" y="3370"/>
                  </a:cubicBezTo>
                  <a:cubicBezTo>
                    <a:pt x="10304" y="2579"/>
                    <a:pt x="10335" y="1485"/>
                    <a:pt x="10335" y="117"/>
                  </a:cubicBezTo>
                  <a:lnTo>
                    <a:pt x="10335" y="26"/>
                  </a:lnTo>
                  <a:lnTo>
                    <a:pt x="122" y="26"/>
                  </a:lnTo>
                  <a:cubicBezTo>
                    <a:pt x="140" y="8"/>
                    <a:pt x="146" y="1"/>
                    <a:pt x="1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4326325" y="4576525"/>
              <a:ext cx="155800" cy="5175"/>
            </a:xfrm>
            <a:custGeom>
              <a:avLst/>
              <a:gdLst/>
              <a:ahLst/>
              <a:cxnLst/>
              <a:rect l="l" t="t" r="r" b="b"/>
              <a:pathLst>
                <a:path w="6232" h="207" extrusionOk="0">
                  <a:moveTo>
                    <a:pt x="3116" y="1"/>
                  </a:moveTo>
                  <a:cubicBezTo>
                    <a:pt x="2075" y="1"/>
                    <a:pt x="1034" y="39"/>
                    <a:pt x="1" y="115"/>
                  </a:cubicBezTo>
                  <a:cubicBezTo>
                    <a:pt x="1034" y="176"/>
                    <a:pt x="2075" y="206"/>
                    <a:pt x="3116" y="206"/>
                  </a:cubicBezTo>
                  <a:cubicBezTo>
                    <a:pt x="4158" y="206"/>
                    <a:pt x="5199" y="176"/>
                    <a:pt x="6232" y="115"/>
                  </a:cubicBezTo>
                  <a:cubicBezTo>
                    <a:pt x="5199" y="39"/>
                    <a:pt x="4158" y="1"/>
                    <a:pt x="31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4326325" y="4599325"/>
              <a:ext cx="155800" cy="5150"/>
            </a:xfrm>
            <a:custGeom>
              <a:avLst/>
              <a:gdLst/>
              <a:ahLst/>
              <a:cxnLst/>
              <a:rect l="l" t="t" r="r" b="b"/>
              <a:pathLst>
                <a:path w="6232" h="206" extrusionOk="0">
                  <a:moveTo>
                    <a:pt x="3116" y="1"/>
                  </a:moveTo>
                  <a:cubicBezTo>
                    <a:pt x="2075" y="1"/>
                    <a:pt x="1034" y="39"/>
                    <a:pt x="1" y="115"/>
                  </a:cubicBezTo>
                  <a:cubicBezTo>
                    <a:pt x="1034" y="176"/>
                    <a:pt x="2075" y="206"/>
                    <a:pt x="3116" y="206"/>
                  </a:cubicBezTo>
                  <a:cubicBezTo>
                    <a:pt x="4158" y="206"/>
                    <a:pt x="5199" y="176"/>
                    <a:pt x="6232" y="115"/>
                  </a:cubicBezTo>
                  <a:cubicBezTo>
                    <a:pt x="5199" y="39"/>
                    <a:pt x="4158" y="1"/>
                    <a:pt x="31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4226800" y="4368900"/>
              <a:ext cx="363250" cy="90550"/>
            </a:xfrm>
            <a:custGeom>
              <a:avLst/>
              <a:gdLst/>
              <a:ahLst/>
              <a:cxnLst/>
              <a:rect l="l" t="t" r="r" b="b"/>
              <a:pathLst>
                <a:path w="14530" h="3622" extrusionOk="0">
                  <a:moveTo>
                    <a:pt x="14529" y="0"/>
                  </a:moveTo>
                  <a:lnTo>
                    <a:pt x="122" y="152"/>
                  </a:lnTo>
                  <a:cubicBezTo>
                    <a:pt x="0" y="608"/>
                    <a:pt x="486" y="1064"/>
                    <a:pt x="973" y="1125"/>
                  </a:cubicBezTo>
                  <a:cubicBezTo>
                    <a:pt x="1054" y="1130"/>
                    <a:pt x="1135" y="1133"/>
                    <a:pt x="1216" y="1133"/>
                  </a:cubicBezTo>
                  <a:cubicBezTo>
                    <a:pt x="1620" y="1133"/>
                    <a:pt x="2021" y="1069"/>
                    <a:pt x="2401" y="943"/>
                  </a:cubicBezTo>
                  <a:cubicBezTo>
                    <a:pt x="2556" y="894"/>
                    <a:pt x="2715" y="870"/>
                    <a:pt x="2871" y="870"/>
                  </a:cubicBezTo>
                  <a:cubicBezTo>
                    <a:pt x="3205" y="870"/>
                    <a:pt x="3530" y="979"/>
                    <a:pt x="3800" y="1186"/>
                  </a:cubicBezTo>
                  <a:cubicBezTo>
                    <a:pt x="4164" y="1550"/>
                    <a:pt x="4134" y="2128"/>
                    <a:pt x="4225" y="2614"/>
                  </a:cubicBezTo>
                  <a:cubicBezTo>
                    <a:pt x="4283" y="3077"/>
                    <a:pt x="4588" y="3622"/>
                    <a:pt x="5062" y="3622"/>
                  </a:cubicBezTo>
                  <a:cubicBezTo>
                    <a:pt x="5087" y="3622"/>
                    <a:pt x="5112" y="3620"/>
                    <a:pt x="5137" y="3617"/>
                  </a:cubicBezTo>
                  <a:cubicBezTo>
                    <a:pt x="5502" y="3526"/>
                    <a:pt x="5775" y="3222"/>
                    <a:pt x="5806" y="2857"/>
                  </a:cubicBezTo>
                  <a:cubicBezTo>
                    <a:pt x="5836" y="2462"/>
                    <a:pt x="5897" y="2098"/>
                    <a:pt x="5988" y="1763"/>
                  </a:cubicBezTo>
                  <a:cubicBezTo>
                    <a:pt x="6070" y="1409"/>
                    <a:pt x="6372" y="1176"/>
                    <a:pt x="6719" y="1176"/>
                  </a:cubicBezTo>
                  <a:cubicBezTo>
                    <a:pt x="6758" y="1176"/>
                    <a:pt x="6799" y="1179"/>
                    <a:pt x="6839" y="1186"/>
                  </a:cubicBezTo>
                  <a:cubicBezTo>
                    <a:pt x="7317" y="1335"/>
                    <a:pt x="7472" y="2159"/>
                    <a:pt x="7967" y="2159"/>
                  </a:cubicBezTo>
                  <a:cubicBezTo>
                    <a:pt x="7976" y="2159"/>
                    <a:pt x="7985" y="2159"/>
                    <a:pt x="7994" y="2158"/>
                  </a:cubicBezTo>
                  <a:cubicBezTo>
                    <a:pt x="8541" y="2158"/>
                    <a:pt x="8572" y="1459"/>
                    <a:pt x="8906" y="1095"/>
                  </a:cubicBezTo>
                  <a:cubicBezTo>
                    <a:pt x="9100" y="925"/>
                    <a:pt x="9351" y="833"/>
                    <a:pt x="9614" y="833"/>
                  </a:cubicBezTo>
                  <a:cubicBezTo>
                    <a:pt x="9681" y="833"/>
                    <a:pt x="9750" y="839"/>
                    <a:pt x="9818" y="851"/>
                  </a:cubicBezTo>
                  <a:cubicBezTo>
                    <a:pt x="10152" y="912"/>
                    <a:pt x="10456" y="1003"/>
                    <a:pt x="10791" y="1095"/>
                  </a:cubicBezTo>
                  <a:cubicBezTo>
                    <a:pt x="11093" y="1170"/>
                    <a:pt x="11400" y="1207"/>
                    <a:pt x="11705" y="1207"/>
                  </a:cubicBezTo>
                  <a:cubicBezTo>
                    <a:pt x="12751" y="1207"/>
                    <a:pt x="13776" y="777"/>
                    <a:pt x="14529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939500" y="4814200"/>
              <a:ext cx="5721250" cy="4575"/>
            </a:xfrm>
            <a:custGeom>
              <a:avLst/>
              <a:gdLst/>
              <a:ahLst/>
              <a:cxnLst/>
              <a:rect l="l" t="t" r="r" b="b"/>
              <a:pathLst>
                <a:path w="228850" h="183" extrusionOk="0">
                  <a:moveTo>
                    <a:pt x="114440" y="0"/>
                  </a:moveTo>
                  <a:cubicBezTo>
                    <a:pt x="51217" y="0"/>
                    <a:pt x="0" y="31"/>
                    <a:pt x="0" y="91"/>
                  </a:cubicBezTo>
                  <a:cubicBezTo>
                    <a:pt x="0" y="152"/>
                    <a:pt x="51247" y="182"/>
                    <a:pt x="114440" y="182"/>
                  </a:cubicBezTo>
                  <a:cubicBezTo>
                    <a:pt x="177602" y="182"/>
                    <a:pt x="228849" y="152"/>
                    <a:pt x="228849" y="91"/>
                  </a:cubicBezTo>
                  <a:cubicBezTo>
                    <a:pt x="228849" y="31"/>
                    <a:pt x="177633" y="0"/>
                    <a:pt x="1144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3342275" y="4302775"/>
              <a:ext cx="838175" cy="108700"/>
            </a:xfrm>
            <a:custGeom>
              <a:avLst/>
              <a:gdLst/>
              <a:ahLst/>
              <a:cxnLst/>
              <a:rect l="l" t="t" r="r" b="b"/>
              <a:pathLst>
                <a:path w="33527" h="4348" extrusionOk="0">
                  <a:moveTo>
                    <a:pt x="2098" y="1"/>
                  </a:moveTo>
                  <a:cubicBezTo>
                    <a:pt x="943" y="1"/>
                    <a:pt x="0" y="943"/>
                    <a:pt x="0" y="2098"/>
                  </a:cubicBezTo>
                  <a:lnTo>
                    <a:pt x="0" y="2250"/>
                  </a:lnTo>
                  <a:cubicBezTo>
                    <a:pt x="0" y="3436"/>
                    <a:pt x="943" y="4347"/>
                    <a:pt x="2098" y="4347"/>
                  </a:cubicBezTo>
                  <a:lnTo>
                    <a:pt x="31430" y="4347"/>
                  </a:lnTo>
                  <a:cubicBezTo>
                    <a:pt x="32585" y="4347"/>
                    <a:pt x="33527" y="3436"/>
                    <a:pt x="33527" y="2250"/>
                  </a:cubicBezTo>
                  <a:lnTo>
                    <a:pt x="33527" y="2098"/>
                  </a:lnTo>
                  <a:cubicBezTo>
                    <a:pt x="33527" y="943"/>
                    <a:pt x="32585" y="1"/>
                    <a:pt x="314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3543650" y="4476800"/>
              <a:ext cx="452150" cy="120075"/>
            </a:xfrm>
            <a:custGeom>
              <a:avLst/>
              <a:gdLst/>
              <a:ahLst/>
              <a:cxnLst/>
              <a:rect l="l" t="t" r="r" b="b"/>
              <a:pathLst>
                <a:path w="18086" h="4803" extrusionOk="0">
                  <a:moveTo>
                    <a:pt x="0" y="0"/>
                  </a:moveTo>
                  <a:cubicBezTo>
                    <a:pt x="0" y="0"/>
                    <a:pt x="1338" y="4803"/>
                    <a:pt x="8663" y="4803"/>
                  </a:cubicBezTo>
                  <a:cubicBezTo>
                    <a:pt x="15684" y="4803"/>
                    <a:pt x="18086" y="0"/>
                    <a:pt x="180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5553550" y="1714525"/>
              <a:ext cx="247750" cy="351675"/>
            </a:xfrm>
            <a:custGeom>
              <a:avLst/>
              <a:gdLst/>
              <a:ahLst/>
              <a:cxnLst/>
              <a:rect l="l" t="t" r="r" b="b"/>
              <a:pathLst>
                <a:path w="9910" h="14067" extrusionOk="0">
                  <a:moveTo>
                    <a:pt x="4504" y="0"/>
                  </a:moveTo>
                  <a:cubicBezTo>
                    <a:pt x="3705" y="0"/>
                    <a:pt x="2913" y="288"/>
                    <a:pt x="2372" y="885"/>
                  </a:cubicBezTo>
                  <a:lnTo>
                    <a:pt x="1794" y="2314"/>
                  </a:lnTo>
                  <a:cubicBezTo>
                    <a:pt x="1673" y="4806"/>
                    <a:pt x="1217" y="7268"/>
                    <a:pt x="457" y="9669"/>
                  </a:cubicBezTo>
                  <a:cubicBezTo>
                    <a:pt x="244" y="10308"/>
                    <a:pt x="1" y="10976"/>
                    <a:pt x="153" y="11645"/>
                  </a:cubicBezTo>
                  <a:cubicBezTo>
                    <a:pt x="335" y="12435"/>
                    <a:pt x="1034" y="13013"/>
                    <a:pt x="1764" y="13378"/>
                  </a:cubicBezTo>
                  <a:cubicBezTo>
                    <a:pt x="2205" y="13637"/>
                    <a:pt x="2735" y="13786"/>
                    <a:pt x="3259" y="13786"/>
                  </a:cubicBezTo>
                  <a:cubicBezTo>
                    <a:pt x="3349" y="13786"/>
                    <a:pt x="3438" y="13782"/>
                    <a:pt x="3527" y="13773"/>
                  </a:cubicBezTo>
                  <a:cubicBezTo>
                    <a:pt x="4135" y="13712"/>
                    <a:pt x="4682" y="13317"/>
                    <a:pt x="4895" y="12709"/>
                  </a:cubicBezTo>
                  <a:cubicBezTo>
                    <a:pt x="4895" y="12800"/>
                    <a:pt x="4925" y="12891"/>
                    <a:pt x="4955" y="12982"/>
                  </a:cubicBezTo>
                  <a:cubicBezTo>
                    <a:pt x="5209" y="13742"/>
                    <a:pt x="5798" y="14066"/>
                    <a:pt x="6394" y="14066"/>
                  </a:cubicBezTo>
                  <a:cubicBezTo>
                    <a:pt x="7372" y="14066"/>
                    <a:pt x="8369" y="13195"/>
                    <a:pt x="7934" y="11949"/>
                  </a:cubicBezTo>
                  <a:lnTo>
                    <a:pt x="7934" y="11949"/>
                  </a:lnTo>
                  <a:cubicBezTo>
                    <a:pt x="8094" y="12005"/>
                    <a:pt x="8263" y="12033"/>
                    <a:pt x="8432" y="12033"/>
                  </a:cubicBezTo>
                  <a:cubicBezTo>
                    <a:pt x="8810" y="12033"/>
                    <a:pt x="9191" y="11897"/>
                    <a:pt x="9484" y="11645"/>
                  </a:cubicBezTo>
                  <a:cubicBezTo>
                    <a:pt x="9880" y="11220"/>
                    <a:pt x="9910" y="10581"/>
                    <a:pt x="9576" y="10125"/>
                  </a:cubicBezTo>
                  <a:cubicBezTo>
                    <a:pt x="9332" y="9943"/>
                    <a:pt x="9089" y="9761"/>
                    <a:pt x="8846" y="9609"/>
                  </a:cubicBezTo>
                  <a:cubicBezTo>
                    <a:pt x="8208" y="9031"/>
                    <a:pt x="8269" y="8058"/>
                    <a:pt x="8390" y="7207"/>
                  </a:cubicBezTo>
                  <a:cubicBezTo>
                    <a:pt x="8573" y="5931"/>
                    <a:pt x="8512" y="4624"/>
                    <a:pt x="8238" y="3347"/>
                  </a:cubicBezTo>
                  <a:cubicBezTo>
                    <a:pt x="7934" y="2070"/>
                    <a:pt x="7114" y="976"/>
                    <a:pt x="5959" y="338"/>
                  </a:cubicBezTo>
                  <a:cubicBezTo>
                    <a:pt x="5512" y="115"/>
                    <a:pt x="5007" y="0"/>
                    <a:pt x="4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5649300" y="1752300"/>
              <a:ext cx="80575" cy="308075"/>
            </a:xfrm>
            <a:custGeom>
              <a:avLst/>
              <a:gdLst/>
              <a:ahLst/>
              <a:cxnLst/>
              <a:rect l="l" t="t" r="r" b="b"/>
              <a:pathLst>
                <a:path w="3223" h="12323" extrusionOk="0">
                  <a:moveTo>
                    <a:pt x="441" y="1"/>
                  </a:moveTo>
                  <a:cubicBezTo>
                    <a:pt x="303" y="1"/>
                    <a:pt x="160" y="35"/>
                    <a:pt x="1" y="104"/>
                  </a:cubicBezTo>
                  <a:cubicBezTo>
                    <a:pt x="107" y="88"/>
                    <a:pt x="206" y="81"/>
                    <a:pt x="301" y="81"/>
                  </a:cubicBezTo>
                  <a:cubicBezTo>
                    <a:pt x="396" y="81"/>
                    <a:pt x="487" y="88"/>
                    <a:pt x="578" y="104"/>
                  </a:cubicBezTo>
                  <a:cubicBezTo>
                    <a:pt x="1095" y="164"/>
                    <a:pt x="1581" y="407"/>
                    <a:pt x="1946" y="772"/>
                  </a:cubicBezTo>
                  <a:cubicBezTo>
                    <a:pt x="2493" y="1319"/>
                    <a:pt x="2797" y="2079"/>
                    <a:pt x="2797" y="2839"/>
                  </a:cubicBezTo>
                  <a:cubicBezTo>
                    <a:pt x="2828" y="3812"/>
                    <a:pt x="2706" y="4754"/>
                    <a:pt x="2432" y="5666"/>
                  </a:cubicBezTo>
                  <a:cubicBezTo>
                    <a:pt x="2159" y="6608"/>
                    <a:pt x="2068" y="7581"/>
                    <a:pt x="2129" y="8553"/>
                  </a:cubicBezTo>
                  <a:cubicBezTo>
                    <a:pt x="2189" y="8979"/>
                    <a:pt x="2311" y="9374"/>
                    <a:pt x="2493" y="9769"/>
                  </a:cubicBezTo>
                  <a:cubicBezTo>
                    <a:pt x="2676" y="10073"/>
                    <a:pt x="2828" y="10408"/>
                    <a:pt x="2949" y="10742"/>
                  </a:cubicBezTo>
                  <a:cubicBezTo>
                    <a:pt x="3071" y="11016"/>
                    <a:pt x="3101" y="11319"/>
                    <a:pt x="3040" y="11593"/>
                  </a:cubicBezTo>
                  <a:cubicBezTo>
                    <a:pt x="3010" y="11806"/>
                    <a:pt x="2888" y="12019"/>
                    <a:pt x="2706" y="12140"/>
                  </a:cubicBezTo>
                  <a:cubicBezTo>
                    <a:pt x="2584" y="12262"/>
                    <a:pt x="2402" y="12292"/>
                    <a:pt x="2220" y="12292"/>
                  </a:cubicBezTo>
                  <a:cubicBezTo>
                    <a:pt x="2280" y="12323"/>
                    <a:pt x="2311" y="12323"/>
                    <a:pt x="2372" y="12323"/>
                  </a:cubicBezTo>
                  <a:cubicBezTo>
                    <a:pt x="2524" y="12323"/>
                    <a:pt x="2676" y="12262"/>
                    <a:pt x="2797" y="12201"/>
                  </a:cubicBezTo>
                  <a:cubicBezTo>
                    <a:pt x="2980" y="12049"/>
                    <a:pt x="3101" y="11836"/>
                    <a:pt x="3162" y="11623"/>
                  </a:cubicBezTo>
                  <a:cubicBezTo>
                    <a:pt x="3223" y="11289"/>
                    <a:pt x="3192" y="10985"/>
                    <a:pt x="3101" y="10681"/>
                  </a:cubicBezTo>
                  <a:cubicBezTo>
                    <a:pt x="2949" y="10347"/>
                    <a:pt x="2797" y="10012"/>
                    <a:pt x="2615" y="9709"/>
                  </a:cubicBezTo>
                  <a:cubicBezTo>
                    <a:pt x="2463" y="9313"/>
                    <a:pt x="2341" y="8918"/>
                    <a:pt x="2311" y="8523"/>
                  </a:cubicBezTo>
                  <a:cubicBezTo>
                    <a:pt x="2250" y="7550"/>
                    <a:pt x="2341" y="6608"/>
                    <a:pt x="2615" y="5696"/>
                  </a:cubicBezTo>
                  <a:cubicBezTo>
                    <a:pt x="2858" y="4754"/>
                    <a:pt x="2980" y="3781"/>
                    <a:pt x="2949" y="2809"/>
                  </a:cubicBezTo>
                  <a:cubicBezTo>
                    <a:pt x="2919" y="2018"/>
                    <a:pt x="2615" y="1259"/>
                    <a:pt x="2037" y="681"/>
                  </a:cubicBezTo>
                  <a:cubicBezTo>
                    <a:pt x="1642" y="286"/>
                    <a:pt x="1125" y="43"/>
                    <a:pt x="578" y="12"/>
                  </a:cubicBezTo>
                  <a:cubicBezTo>
                    <a:pt x="533" y="5"/>
                    <a:pt x="487" y="1"/>
                    <a:pt x="4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5568000" y="1728850"/>
              <a:ext cx="95775" cy="147225"/>
            </a:xfrm>
            <a:custGeom>
              <a:avLst/>
              <a:gdLst/>
              <a:ahLst/>
              <a:cxnLst/>
              <a:rect l="l" t="t" r="r" b="b"/>
              <a:pathLst>
                <a:path w="3831" h="5889" extrusionOk="0">
                  <a:moveTo>
                    <a:pt x="1815" y="0"/>
                  </a:moveTo>
                  <a:cubicBezTo>
                    <a:pt x="1354" y="0"/>
                    <a:pt x="960" y="293"/>
                    <a:pt x="821" y="738"/>
                  </a:cubicBezTo>
                  <a:lnTo>
                    <a:pt x="1095" y="494"/>
                  </a:lnTo>
                  <a:lnTo>
                    <a:pt x="1095" y="494"/>
                  </a:lnTo>
                  <a:cubicBezTo>
                    <a:pt x="335" y="1497"/>
                    <a:pt x="0" y="2713"/>
                    <a:pt x="183" y="3960"/>
                  </a:cubicBezTo>
                  <a:cubicBezTo>
                    <a:pt x="304" y="4750"/>
                    <a:pt x="760" y="5631"/>
                    <a:pt x="1551" y="5844"/>
                  </a:cubicBezTo>
                  <a:cubicBezTo>
                    <a:pt x="1663" y="5874"/>
                    <a:pt x="1776" y="5889"/>
                    <a:pt x="1889" y="5889"/>
                  </a:cubicBezTo>
                  <a:cubicBezTo>
                    <a:pt x="2572" y="5889"/>
                    <a:pt x="3239" y="5367"/>
                    <a:pt x="3526" y="4689"/>
                  </a:cubicBezTo>
                  <a:cubicBezTo>
                    <a:pt x="3800" y="3899"/>
                    <a:pt x="3830" y="3017"/>
                    <a:pt x="3618" y="2227"/>
                  </a:cubicBezTo>
                  <a:cubicBezTo>
                    <a:pt x="3526" y="1710"/>
                    <a:pt x="3374" y="1254"/>
                    <a:pt x="3131" y="829"/>
                  </a:cubicBezTo>
                  <a:cubicBezTo>
                    <a:pt x="2888" y="373"/>
                    <a:pt x="2432" y="69"/>
                    <a:pt x="1946" y="8"/>
                  </a:cubicBezTo>
                  <a:cubicBezTo>
                    <a:pt x="1902" y="3"/>
                    <a:pt x="1858" y="0"/>
                    <a:pt x="181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5622700" y="1830875"/>
              <a:ext cx="37275" cy="7800"/>
            </a:xfrm>
            <a:custGeom>
              <a:avLst/>
              <a:gdLst/>
              <a:ahLst/>
              <a:cxnLst/>
              <a:rect l="l" t="t" r="r" b="b"/>
              <a:pathLst>
                <a:path w="1491" h="312" extrusionOk="0">
                  <a:moveTo>
                    <a:pt x="1490" y="0"/>
                  </a:moveTo>
                  <a:lnTo>
                    <a:pt x="1490" y="0"/>
                  </a:lnTo>
                  <a:cubicBezTo>
                    <a:pt x="1430" y="61"/>
                    <a:pt x="1369" y="91"/>
                    <a:pt x="1308" y="91"/>
                  </a:cubicBezTo>
                  <a:cubicBezTo>
                    <a:pt x="1126" y="152"/>
                    <a:pt x="943" y="182"/>
                    <a:pt x="761" y="182"/>
                  </a:cubicBezTo>
                  <a:cubicBezTo>
                    <a:pt x="518" y="182"/>
                    <a:pt x="244" y="152"/>
                    <a:pt x="1" y="122"/>
                  </a:cubicBezTo>
                  <a:lnTo>
                    <a:pt x="1" y="122"/>
                  </a:lnTo>
                  <a:cubicBezTo>
                    <a:pt x="204" y="248"/>
                    <a:pt x="427" y="312"/>
                    <a:pt x="637" y="312"/>
                  </a:cubicBezTo>
                  <a:cubicBezTo>
                    <a:pt x="679" y="312"/>
                    <a:pt x="720" y="309"/>
                    <a:pt x="761" y="304"/>
                  </a:cubicBezTo>
                  <a:cubicBezTo>
                    <a:pt x="943" y="274"/>
                    <a:pt x="1156" y="243"/>
                    <a:pt x="1308" y="182"/>
                  </a:cubicBezTo>
                  <a:cubicBezTo>
                    <a:pt x="1460" y="12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5612825" y="1795150"/>
              <a:ext cx="47150" cy="3625"/>
            </a:xfrm>
            <a:custGeom>
              <a:avLst/>
              <a:gdLst/>
              <a:ahLst/>
              <a:cxnLst/>
              <a:rect l="l" t="t" r="r" b="b"/>
              <a:pathLst>
                <a:path w="1886" h="145" extrusionOk="0">
                  <a:moveTo>
                    <a:pt x="943" y="0"/>
                  </a:moveTo>
                  <a:cubicBezTo>
                    <a:pt x="639" y="0"/>
                    <a:pt x="305" y="31"/>
                    <a:pt x="1" y="122"/>
                  </a:cubicBezTo>
                  <a:cubicBezTo>
                    <a:pt x="153" y="137"/>
                    <a:pt x="312" y="145"/>
                    <a:pt x="472" y="145"/>
                  </a:cubicBezTo>
                  <a:cubicBezTo>
                    <a:pt x="632" y="145"/>
                    <a:pt x="791" y="137"/>
                    <a:pt x="943" y="122"/>
                  </a:cubicBezTo>
                  <a:cubicBezTo>
                    <a:pt x="1247" y="122"/>
                    <a:pt x="1581" y="92"/>
                    <a:pt x="1885" y="31"/>
                  </a:cubicBezTo>
                  <a:cubicBezTo>
                    <a:pt x="1551" y="0"/>
                    <a:pt x="1247" y="0"/>
                    <a:pt x="9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5620425" y="1755625"/>
              <a:ext cx="31175" cy="4600"/>
            </a:xfrm>
            <a:custGeom>
              <a:avLst/>
              <a:gdLst/>
              <a:ahLst/>
              <a:cxnLst/>
              <a:rect l="l" t="t" r="r" b="b"/>
              <a:pathLst>
                <a:path w="1247" h="184" extrusionOk="0">
                  <a:moveTo>
                    <a:pt x="639" y="1"/>
                  </a:moveTo>
                  <a:cubicBezTo>
                    <a:pt x="426" y="1"/>
                    <a:pt x="214" y="62"/>
                    <a:pt x="1" y="153"/>
                  </a:cubicBezTo>
                  <a:cubicBezTo>
                    <a:pt x="214" y="153"/>
                    <a:pt x="426" y="153"/>
                    <a:pt x="639" y="123"/>
                  </a:cubicBezTo>
                  <a:cubicBezTo>
                    <a:pt x="690" y="112"/>
                    <a:pt x="740" y="109"/>
                    <a:pt x="790" y="109"/>
                  </a:cubicBezTo>
                  <a:cubicBezTo>
                    <a:pt x="889" y="109"/>
                    <a:pt x="984" y="123"/>
                    <a:pt x="1065" y="123"/>
                  </a:cubicBezTo>
                  <a:cubicBezTo>
                    <a:pt x="1186" y="153"/>
                    <a:pt x="1247" y="183"/>
                    <a:pt x="1247" y="183"/>
                  </a:cubicBezTo>
                  <a:cubicBezTo>
                    <a:pt x="1247" y="153"/>
                    <a:pt x="1186" y="123"/>
                    <a:pt x="1095" y="62"/>
                  </a:cubicBezTo>
                  <a:cubicBezTo>
                    <a:pt x="943" y="1"/>
                    <a:pt x="791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5220725" y="1519975"/>
              <a:ext cx="357925" cy="290025"/>
            </a:xfrm>
            <a:custGeom>
              <a:avLst/>
              <a:gdLst/>
              <a:ahLst/>
              <a:cxnLst/>
              <a:rect l="l" t="t" r="r" b="b"/>
              <a:pathLst>
                <a:path w="14317" h="11601" extrusionOk="0">
                  <a:moveTo>
                    <a:pt x="5167" y="1"/>
                  </a:moveTo>
                  <a:cubicBezTo>
                    <a:pt x="3003" y="1"/>
                    <a:pt x="888" y="1406"/>
                    <a:pt x="274" y="3804"/>
                  </a:cubicBezTo>
                  <a:cubicBezTo>
                    <a:pt x="1" y="4989"/>
                    <a:pt x="183" y="6357"/>
                    <a:pt x="1125" y="7117"/>
                  </a:cubicBezTo>
                  <a:cubicBezTo>
                    <a:pt x="1690" y="7616"/>
                    <a:pt x="2419" y="7778"/>
                    <a:pt x="3187" y="7778"/>
                  </a:cubicBezTo>
                  <a:cubicBezTo>
                    <a:pt x="3824" y="7778"/>
                    <a:pt x="4487" y="7666"/>
                    <a:pt x="5107" y="7542"/>
                  </a:cubicBezTo>
                  <a:cubicBezTo>
                    <a:pt x="5801" y="7404"/>
                    <a:pt x="6541" y="7265"/>
                    <a:pt x="7249" y="7265"/>
                  </a:cubicBezTo>
                  <a:cubicBezTo>
                    <a:pt x="7938" y="7265"/>
                    <a:pt x="8595" y="7396"/>
                    <a:pt x="9150" y="7786"/>
                  </a:cubicBezTo>
                  <a:cubicBezTo>
                    <a:pt x="9849" y="8272"/>
                    <a:pt x="10244" y="9062"/>
                    <a:pt x="10670" y="9792"/>
                  </a:cubicBezTo>
                  <a:cubicBezTo>
                    <a:pt x="11095" y="10491"/>
                    <a:pt x="11612" y="11251"/>
                    <a:pt x="12402" y="11524"/>
                  </a:cubicBezTo>
                  <a:cubicBezTo>
                    <a:pt x="12552" y="11576"/>
                    <a:pt x="12714" y="11601"/>
                    <a:pt x="12876" y="11601"/>
                  </a:cubicBezTo>
                  <a:cubicBezTo>
                    <a:pt x="13570" y="11601"/>
                    <a:pt x="14292" y="11155"/>
                    <a:pt x="14317" y="10491"/>
                  </a:cubicBezTo>
                  <a:lnTo>
                    <a:pt x="14013" y="5658"/>
                  </a:lnTo>
                  <a:cubicBezTo>
                    <a:pt x="14043" y="4868"/>
                    <a:pt x="13284" y="4229"/>
                    <a:pt x="12524" y="3925"/>
                  </a:cubicBezTo>
                  <a:cubicBezTo>
                    <a:pt x="11794" y="3621"/>
                    <a:pt x="10943" y="3500"/>
                    <a:pt x="10244" y="3044"/>
                  </a:cubicBezTo>
                  <a:cubicBezTo>
                    <a:pt x="9666" y="2649"/>
                    <a:pt x="9241" y="2041"/>
                    <a:pt x="8724" y="1524"/>
                  </a:cubicBezTo>
                  <a:cubicBezTo>
                    <a:pt x="7715" y="481"/>
                    <a:pt x="6433" y="1"/>
                    <a:pt x="5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5156125" y="1581900"/>
              <a:ext cx="484100" cy="482075"/>
            </a:xfrm>
            <a:custGeom>
              <a:avLst/>
              <a:gdLst/>
              <a:ahLst/>
              <a:cxnLst/>
              <a:rect l="l" t="t" r="r" b="b"/>
              <a:pathLst>
                <a:path w="19364" h="19283" extrusionOk="0">
                  <a:moveTo>
                    <a:pt x="7086" y="0"/>
                  </a:moveTo>
                  <a:cubicBezTo>
                    <a:pt x="4275" y="0"/>
                    <a:pt x="1691" y="2073"/>
                    <a:pt x="1338" y="5126"/>
                  </a:cubicBezTo>
                  <a:cubicBezTo>
                    <a:pt x="1247" y="5977"/>
                    <a:pt x="1338" y="6828"/>
                    <a:pt x="1095" y="7649"/>
                  </a:cubicBezTo>
                  <a:cubicBezTo>
                    <a:pt x="913" y="8287"/>
                    <a:pt x="518" y="8865"/>
                    <a:pt x="335" y="9534"/>
                  </a:cubicBezTo>
                  <a:cubicBezTo>
                    <a:pt x="1" y="10628"/>
                    <a:pt x="275" y="11844"/>
                    <a:pt x="579" y="12938"/>
                  </a:cubicBezTo>
                  <a:cubicBezTo>
                    <a:pt x="974" y="14245"/>
                    <a:pt x="1308" y="15795"/>
                    <a:pt x="2007" y="16950"/>
                  </a:cubicBezTo>
                  <a:cubicBezTo>
                    <a:pt x="3375" y="19169"/>
                    <a:pt x="5229" y="19108"/>
                    <a:pt x="6840" y="19199"/>
                  </a:cubicBezTo>
                  <a:cubicBezTo>
                    <a:pt x="7451" y="19255"/>
                    <a:pt x="8059" y="19282"/>
                    <a:pt x="8666" y="19282"/>
                  </a:cubicBezTo>
                  <a:cubicBezTo>
                    <a:pt x="10050" y="19282"/>
                    <a:pt x="11424" y="19140"/>
                    <a:pt x="12798" y="18865"/>
                  </a:cubicBezTo>
                  <a:cubicBezTo>
                    <a:pt x="14834" y="18348"/>
                    <a:pt x="16719" y="17224"/>
                    <a:pt x="18147" y="15673"/>
                  </a:cubicBezTo>
                  <a:cubicBezTo>
                    <a:pt x="18634" y="15126"/>
                    <a:pt x="18968" y="13607"/>
                    <a:pt x="19150" y="12907"/>
                  </a:cubicBezTo>
                  <a:cubicBezTo>
                    <a:pt x="19363" y="12208"/>
                    <a:pt x="19333" y="11479"/>
                    <a:pt x="18998" y="10810"/>
                  </a:cubicBezTo>
                  <a:cubicBezTo>
                    <a:pt x="18786" y="10354"/>
                    <a:pt x="18390" y="9959"/>
                    <a:pt x="18269" y="9473"/>
                  </a:cubicBezTo>
                  <a:cubicBezTo>
                    <a:pt x="18117" y="8682"/>
                    <a:pt x="18694" y="7892"/>
                    <a:pt x="18603" y="7102"/>
                  </a:cubicBezTo>
                  <a:cubicBezTo>
                    <a:pt x="18512" y="6403"/>
                    <a:pt x="17934" y="5916"/>
                    <a:pt x="17448" y="5430"/>
                  </a:cubicBezTo>
                  <a:cubicBezTo>
                    <a:pt x="16962" y="4944"/>
                    <a:pt x="16475" y="4336"/>
                    <a:pt x="16567" y="3637"/>
                  </a:cubicBezTo>
                  <a:lnTo>
                    <a:pt x="9576" y="567"/>
                  </a:lnTo>
                  <a:cubicBezTo>
                    <a:pt x="8760" y="180"/>
                    <a:pt x="7913" y="0"/>
                    <a:pt x="70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5202500" y="1620000"/>
              <a:ext cx="319175" cy="610850"/>
            </a:xfrm>
            <a:custGeom>
              <a:avLst/>
              <a:gdLst/>
              <a:ahLst/>
              <a:cxnLst/>
              <a:rect l="l" t="t" r="r" b="b"/>
              <a:pathLst>
                <a:path w="12767" h="24434" extrusionOk="0">
                  <a:moveTo>
                    <a:pt x="4009" y="1"/>
                  </a:moveTo>
                  <a:cubicBezTo>
                    <a:pt x="1852" y="1"/>
                    <a:pt x="420" y="2694"/>
                    <a:pt x="274" y="4940"/>
                  </a:cubicBezTo>
                  <a:cubicBezTo>
                    <a:pt x="91" y="7523"/>
                    <a:pt x="0" y="10684"/>
                    <a:pt x="334" y="12630"/>
                  </a:cubicBezTo>
                  <a:cubicBezTo>
                    <a:pt x="912" y="16490"/>
                    <a:pt x="3891" y="17007"/>
                    <a:pt x="3891" y="17007"/>
                  </a:cubicBezTo>
                  <a:lnTo>
                    <a:pt x="3891" y="18982"/>
                  </a:lnTo>
                  <a:cubicBezTo>
                    <a:pt x="3830" y="19773"/>
                    <a:pt x="3830" y="20563"/>
                    <a:pt x="3921" y="21384"/>
                  </a:cubicBezTo>
                  <a:cubicBezTo>
                    <a:pt x="3921" y="21505"/>
                    <a:pt x="3982" y="21596"/>
                    <a:pt x="3982" y="21748"/>
                  </a:cubicBezTo>
                  <a:cubicBezTo>
                    <a:pt x="4164" y="22812"/>
                    <a:pt x="4590" y="23846"/>
                    <a:pt x="5563" y="24150"/>
                  </a:cubicBezTo>
                  <a:cubicBezTo>
                    <a:pt x="6191" y="24348"/>
                    <a:pt x="6765" y="24434"/>
                    <a:pt x="7288" y="24434"/>
                  </a:cubicBezTo>
                  <a:cubicBezTo>
                    <a:pt x="9974" y="24434"/>
                    <a:pt x="11305" y="22163"/>
                    <a:pt x="11763" y="21171"/>
                  </a:cubicBezTo>
                  <a:cubicBezTo>
                    <a:pt x="11885" y="20897"/>
                    <a:pt x="11946" y="20624"/>
                    <a:pt x="11946" y="20320"/>
                  </a:cubicBezTo>
                  <a:lnTo>
                    <a:pt x="12766" y="3207"/>
                  </a:lnTo>
                  <a:cubicBezTo>
                    <a:pt x="12766" y="2508"/>
                    <a:pt x="12250" y="1900"/>
                    <a:pt x="11550" y="1839"/>
                  </a:cubicBezTo>
                  <a:lnTo>
                    <a:pt x="4286" y="16"/>
                  </a:lnTo>
                  <a:cubicBezTo>
                    <a:pt x="4192" y="6"/>
                    <a:pt x="4100" y="1"/>
                    <a:pt x="400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5235175" y="1802000"/>
              <a:ext cx="25100" cy="24325"/>
            </a:xfrm>
            <a:custGeom>
              <a:avLst/>
              <a:gdLst/>
              <a:ahLst/>
              <a:cxnLst/>
              <a:rect l="l" t="t" r="r" b="b"/>
              <a:pathLst>
                <a:path w="1004" h="973" extrusionOk="0">
                  <a:moveTo>
                    <a:pt x="517" y="0"/>
                  </a:moveTo>
                  <a:cubicBezTo>
                    <a:pt x="243" y="0"/>
                    <a:pt x="31" y="182"/>
                    <a:pt x="0" y="456"/>
                  </a:cubicBezTo>
                  <a:cubicBezTo>
                    <a:pt x="0" y="730"/>
                    <a:pt x="213" y="942"/>
                    <a:pt x="486" y="973"/>
                  </a:cubicBezTo>
                  <a:cubicBezTo>
                    <a:pt x="730" y="973"/>
                    <a:pt x="973" y="790"/>
                    <a:pt x="1003" y="517"/>
                  </a:cubicBezTo>
                  <a:cubicBezTo>
                    <a:pt x="1003" y="243"/>
                    <a:pt x="790" y="30"/>
                    <a:pt x="5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5363600" y="1802675"/>
              <a:ext cx="24325" cy="23650"/>
            </a:xfrm>
            <a:custGeom>
              <a:avLst/>
              <a:gdLst/>
              <a:ahLst/>
              <a:cxnLst/>
              <a:rect l="l" t="t" r="r" b="b"/>
              <a:pathLst>
                <a:path w="973" h="946" extrusionOk="0">
                  <a:moveTo>
                    <a:pt x="457" y="0"/>
                  </a:moveTo>
                  <a:cubicBezTo>
                    <a:pt x="209" y="0"/>
                    <a:pt x="0" y="175"/>
                    <a:pt x="0" y="429"/>
                  </a:cubicBezTo>
                  <a:cubicBezTo>
                    <a:pt x="0" y="703"/>
                    <a:pt x="213" y="915"/>
                    <a:pt x="456" y="946"/>
                  </a:cubicBezTo>
                  <a:cubicBezTo>
                    <a:pt x="730" y="946"/>
                    <a:pt x="973" y="763"/>
                    <a:pt x="973" y="490"/>
                  </a:cubicBezTo>
                  <a:cubicBezTo>
                    <a:pt x="973" y="216"/>
                    <a:pt x="760" y="3"/>
                    <a:pt x="517" y="3"/>
                  </a:cubicBezTo>
                  <a:cubicBezTo>
                    <a:pt x="497" y="1"/>
                    <a:pt x="477" y="0"/>
                    <a:pt x="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5359800" y="1773675"/>
              <a:ext cx="57000" cy="15475"/>
            </a:xfrm>
            <a:custGeom>
              <a:avLst/>
              <a:gdLst/>
              <a:ahLst/>
              <a:cxnLst/>
              <a:rect l="l" t="t" r="r" b="b"/>
              <a:pathLst>
                <a:path w="2280" h="619" extrusionOk="0">
                  <a:moveTo>
                    <a:pt x="1489" y="1"/>
                  </a:moveTo>
                  <a:cubicBezTo>
                    <a:pt x="1337" y="1"/>
                    <a:pt x="1185" y="24"/>
                    <a:pt x="1033" y="69"/>
                  </a:cubicBezTo>
                  <a:cubicBezTo>
                    <a:pt x="730" y="100"/>
                    <a:pt x="456" y="221"/>
                    <a:pt x="182" y="373"/>
                  </a:cubicBezTo>
                  <a:cubicBezTo>
                    <a:pt x="30" y="495"/>
                    <a:pt x="0" y="586"/>
                    <a:pt x="30" y="616"/>
                  </a:cubicBezTo>
                  <a:cubicBezTo>
                    <a:pt x="35" y="618"/>
                    <a:pt x="41" y="619"/>
                    <a:pt x="47" y="619"/>
                  </a:cubicBezTo>
                  <a:cubicBezTo>
                    <a:pt x="160" y="619"/>
                    <a:pt x="518" y="367"/>
                    <a:pt x="1094" y="252"/>
                  </a:cubicBezTo>
                  <a:cubicBezTo>
                    <a:pt x="1330" y="216"/>
                    <a:pt x="1548" y="208"/>
                    <a:pt x="1727" y="208"/>
                  </a:cubicBezTo>
                  <a:cubicBezTo>
                    <a:pt x="1873" y="208"/>
                    <a:pt x="1994" y="213"/>
                    <a:pt x="2080" y="213"/>
                  </a:cubicBezTo>
                  <a:cubicBezTo>
                    <a:pt x="2161" y="213"/>
                    <a:pt x="2210" y="209"/>
                    <a:pt x="2219" y="191"/>
                  </a:cubicBezTo>
                  <a:cubicBezTo>
                    <a:pt x="2280" y="130"/>
                    <a:pt x="2158" y="100"/>
                    <a:pt x="1945" y="69"/>
                  </a:cubicBezTo>
                  <a:cubicBezTo>
                    <a:pt x="1793" y="24"/>
                    <a:pt x="1641" y="1"/>
                    <a:pt x="14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5227575" y="1773800"/>
              <a:ext cx="58525" cy="13850"/>
            </a:xfrm>
            <a:custGeom>
              <a:avLst/>
              <a:gdLst/>
              <a:ahLst/>
              <a:cxnLst/>
              <a:rect l="l" t="t" r="r" b="b"/>
              <a:pathLst>
                <a:path w="2341" h="554" extrusionOk="0">
                  <a:moveTo>
                    <a:pt x="839" y="1"/>
                  </a:moveTo>
                  <a:cubicBezTo>
                    <a:pt x="654" y="1"/>
                    <a:pt x="473" y="27"/>
                    <a:pt x="304" y="64"/>
                  </a:cubicBezTo>
                  <a:cubicBezTo>
                    <a:pt x="91" y="155"/>
                    <a:pt x="0" y="216"/>
                    <a:pt x="31" y="247"/>
                  </a:cubicBezTo>
                  <a:cubicBezTo>
                    <a:pt x="47" y="257"/>
                    <a:pt x="73" y="261"/>
                    <a:pt x="109" y="261"/>
                  </a:cubicBezTo>
                  <a:cubicBezTo>
                    <a:pt x="228" y="261"/>
                    <a:pt x="453" y="217"/>
                    <a:pt x="760" y="217"/>
                  </a:cubicBezTo>
                  <a:cubicBezTo>
                    <a:pt x="888" y="217"/>
                    <a:pt x="1031" y="224"/>
                    <a:pt x="1186" y="247"/>
                  </a:cubicBezTo>
                  <a:cubicBezTo>
                    <a:pt x="1758" y="332"/>
                    <a:pt x="2169" y="553"/>
                    <a:pt x="2266" y="553"/>
                  </a:cubicBezTo>
                  <a:cubicBezTo>
                    <a:pt x="2272" y="553"/>
                    <a:pt x="2276" y="552"/>
                    <a:pt x="2280" y="551"/>
                  </a:cubicBezTo>
                  <a:cubicBezTo>
                    <a:pt x="2341" y="520"/>
                    <a:pt x="2249" y="429"/>
                    <a:pt x="2067" y="338"/>
                  </a:cubicBezTo>
                  <a:cubicBezTo>
                    <a:pt x="1794" y="155"/>
                    <a:pt x="1490" y="64"/>
                    <a:pt x="1186" y="34"/>
                  </a:cubicBezTo>
                  <a:cubicBezTo>
                    <a:pt x="1070" y="11"/>
                    <a:pt x="953" y="1"/>
                    <a:pt x="8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5274675" y="1774625"/>
              <a:ext cx="42575" cy="112225"/>
            </a:xfrm>
            <a:custGeom>
              <a:avLst/>
              <a:gdLst/>
              <a:ahLst/>
              <a:cxnLst/>
              <a:rect l="l" t="t" r="r" b="b"/>
              <a:pathLst>
                <a:path w="1703" h="4489" extrusionOk="0">
                  <a:moveTo>
                    <a:pt x="1642" y="1"/>
                  </a:moveTo>
                  <a:lnTo>
                    <a:pt x="1642" y="1"/>
                  </a:lnTo>
                  <a:cubicBezTo>
                    <a:pt x="1186" y="852"/>
                    <a:pt x="791" y="1733"/>
                    <a:pt x="487" y="2645"/>
                  </a:cubicBezTo>
                  <a:lnTo>
                    <a:pt x="122" y="3679"/>
                  </a:lnTo>
                  <a:cubicBezTo>
                    <a:pt x="31" y="3831"/>
                    <a:pt x="1" y="4043"/>
                    <a:pt x="31" y="4226"/>
                  </a:cubicBezTo>
                  <a:cubicBezTo>
                    <a:pt x="92" y="4317"/>
                    <a:pt x="153" y="4378"/>
                    <a:pt x="274" y="4408"/>
                  </a:cubicBezTo>
                  <a:cubicBezTo>
                    <a:pt x="335" y="4439"/>
                    <a:pt x="426" y="4439"/>
                    <a:pt x="487" y="4439"/>
                  </a:cubicBezTo>
                  <a:cubicBezTo>
                    <a:pt x="665" y="4474"/>
                    <a:pt x="843" y="4489"/>
                    <a:pt x="1015" y="4489"/>
                  </a:cubicBezTo>
                  <a:cubicBezTo>
                    <a:pt x="1137" y="4489"/>
                    <a:pt x="1255" y="4482"/>
                    <a:pt x="1369" y="4469"/>
                  </a:cubicBezTo>
                  <a:cubicBezTo>
                    <a:pt x="1095" y="4378"/>
                    <a:pt x="791" y="4317"/>
                    <a:pt x="517" y="4287"/>
                  </a:cubicBezTo>
                  <a:cubicBezTo>
                    <a:pt x="365" y="4287"/>
                    <a:pt x="244" y="4256"/>
                    <a:pt x="213" y="4165"/>
                  </a:cubicBezTo>
                  <a:cubicBezTo>
                    <a:pt x="213" y="4013"/>
                    <a:pt x="244" y="3861"/>
                    <a:pt x="305" y="3739"/>
                  </a:cubicBezTo>
                  <a:cubicBezTo>
                    <a:pt x="457" y="3436"/>
                    <a:pt x="578" y="3071"/>
                    <a:pt x="730" y="2706"/>
                  </a:cubicBezTo>
                  <a:cubicBezTo>
                    <a:pt x="1277" y="1247"/>
                    <a:pt x="1703" y="1"/>
                    <a:pt x="1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5299750" y="2010200"/>
              <a:ext cx="129975" cy="58625"/>
            </a:xfrm>
            <a:custGeom>
              <a:avLst/>
              <a:gdLst/>
              <a:ahLst/>
              <a:cxnLst/>
              <a:rect l="l" t="t" r="r" b="b"/>
              <a:pathLst>
                <a:path w="5199" h="2345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667" y="913"/>
                    <a:pt x="1936" y="1370"/>
                    <a:pt x="172" y="1370"/>
                  </a:cubicBezTo>
                  <a:cubicBezTo>
                    <a:pt x="115" y="1370"/>
                    <a:pt x="58" y="1369"/>
                    <a:pt x="1" y="1368"/>
                  </a:cubicBezTo>
                  <a:lnTo>
                    <a:pt x="1" y="2311"/>
                  </a:lnTo>
                  <a:cubicBezTo>
                    <a:pt x="249" y="2334"/>
                    <a:pt x="487" y="2345"/>
                    <a:pt x="715" y="2345"/>
                  </a:cubicBezTo>
                  <a:cubicBezTo>
                    <a:pt x="4053" y="2345"/>
                    <a:pt x="5198" y="1"/>
                    <a:pt x="519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5313425" y="1909550"/>
              <a:ext cx="42600" cy="29500"/>
            </a:xfrm>
            <a:custGeom>
              <a:avLst/>
              <a:gdLst/>
              <a:ahLst/>
              <a:cxnLst/>
              <a:rect l="l" t="t" r="r" b="b"/>
              <a:pathLst>
                <a:path w="1704" h="1180" extrusionOk="0">
                  <a:moveTo>
                    <a:pt x="765" y="1"/>
                  </a:moveTo>
                  <a:cubicBezTo>
                    <a:pt x="490" y="1"/>
                    <a:pt x="243" y="142"/>
                    <a:pt x="62" y="349"/>
                  </a:cubicBezTo>
                  <a:lnTo>
                    <a:pt x="31" y="379"/>
                  </a:lnTo>
                  <a:cubicBezTo>
                    <a:pt x="1" y="440"/>
                    <a:pt x="1" y="531"/>
                    <a:pt x="31" y="592"/>
                  </a:cubicBezTo>
                  <a:cubicBezTo>
                    <a:pt x="62" y="653"/>
                    <a:pt x="122" y="683"/>
                    <a:pt x="183" y="744"/>
                  </a:cubicBezTo>
                  <a:cubicBezTo>
                    <a:pt x="366" y="926"/>
                    <a:pt x="609" y="1048"/>
                    <a:pt x="882" y="1139"/>
                  </a:cubicBezTo>
                  <a:cubicBezTo>
                    <a:pt x="955" y="1166"/>
                    <a:pt x="1031" y="1180"/>
                    <a:pt x="1106" y="1180"/>
                  </a:cubicBezTo>
                  <a:cubicBezTo>
                    <a:pt x="1281" y="1180"/>
                    <a:pt x="1454" y="1105"/>
                    <a:pt x="1581" y="956"/>
                  </a:cubicBezTo>
                  <a:cubicBezTo>
                    <a:pt x="1703" y="774"/>
                    <a:pt x="1673" y="501"/>
                    <a:pt x="1521" y="318"/>
                  </a:cubicBezTo>
                  <a:cubicBezTo>
                    <a:pt x="1369" y="136"/>
                    <a:pt x="1156" y="14"/>
                    <a:pt x="913" y="14"/>
                  </a:cubicBezTo>
                  <a:cubicBezTo>
                    <a:pt x="863" y="5"/>
                    <a:pt x="814" y="1"/>
                    <a:pt x="76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5304325" y="1895450"/>
              <a:ext cx="47125" cy="38775"/>
            </a:xfrm>
            <a:custGeom>
              <a:avLst/>
              <a:gdLst/>
              <a:ahLst/>
              <a:cxnLst/>
              <a:rect l="l" t="t" r="r" b="b"/>
              <a:pathLst>
                <a:path w="1885" h="1551" extrusionOk="0">
                  <a:moveTo>
                    <a:pt x="1763" y="1"/>
                  </a:moveTo>
                  <a:cubicBezTo>
                    <a:pt x="1672" y="1"/>
                    <a:pt x="1672" y="578"/>
                    <a:pt x="1186" y="1004"/>
                  </a:cubicBezTo>
                  <a:cubicBezTo>
                    <a:pt x="669" y="1399"/>
                    <a:pt x="61" y="1338"/>
                    <a:pt x="31" y="1429"/>
                  </a:cubicBezTo>
                  <a:cubicBezTo>
                    <a:pt x="0" y="1490"/>
                    <a:pt x="183" y="1520"/>
                    <a:pt x="426" y="1551"/>
                  </a:cubicBezTo>
                  <a:cubicBezTo>
                    <a:pt x="760" y="1551"/>
                    <a:pt x="1094" y="1429"/>
                    <a:pt x="1368" y="1217"/>
                  </a:cubicBezTo>
                  <a:cubicBezTo>
                    <a:pt x="1611" y="1004"/>
                    <a:pt x="1763" y="700"/>
                    <a:pt x="1824" y="396"/>
                  </a:cubicBezTo>
                  <a:cubicBezTo>
                    <a:pt x="1885" y="153"/>
                    <a:pt x="1824" y="1"/>
                    <a:pt x="17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5352950" y="1744425"/>
              <a:ext cx="62325" cy="18325"/>
            </a:xfrm>
            <a:custGeom>
              <a:avLst/>
              <a:gdLst/>
              <a:ahLst/>
              <a:cxnLst/>
              <a:rect l="l" t="t" r="r" b="b"/>
              <a:pathLst>
                <a:path w="2493" h="733" extrusionOk="0">
                  <a:moveTo>
                    <a:pt x="1022" y="0"/>
                  </a:moveTo>
                  <a:cubicBezTo>
                    <a:pt x="788" y="0"/>
                    <a:pt x="556" y="37"/>
                    <a:pt x="335" y="115"/>
                  </a:cubicBezTo>
                  <a:cubicBezTo>
                    <a:pt x="92" y="236"/>
                    <a:pt x="0" y="358"/>
                    <a:pt x="0" y="419"/>
                  </a:cubicBezTo>
                  <a:cubicBezTo>
                    <a:pt x="61" y="540"/>
                    <a:pt x="608" y="479"/>
                    <a:pt x="1216" y="571"/>
                  </a:cubicBezTo>
                  <a:cubicBezTo>
                    <a:pt x="1701" y="617"/>
                    <a:pt x="2116" y="733"/>
                    <a:pt x="2314" y="733"/>
                  </a:cubicBezTo>
                  <a:cubicBezTo>
                    <a:pt x="2377" y="733"/>
                    <a:pt x="2418" y="721"/>
                    <a:pt x="2432" y="692"/>
                  </a:cubicBezTo>
                  <a:cubicBezTo>
                    <a:pt x="2493" y="631"/>
                    <a:pt x="2402" y="479"/>
                    <a:pt x="2189" y="327"/>
                  </a:cubicBezTo>
                  <a:cubicBezTo>
                    <a:pt x="1841" y="114"/>
                    <a:pt x="1431" y="0"/>
                    <a:pt x="10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5230600" y="1731925"/>
              <a:ext cx="47150" cy="15200"/>
            </a:xfrm>
            <a:custGeom>
              <a:avLst/>
              <a:gdLst/>
              <a:ahLst/>
              <a:cxnLst/>
              <a:rect l="l" t="t" r="r" b="b"/>
              <a:pathLst>
                <a:path w="1886" h="608" extrusionOk="0">
                  <a:moveTo>
                    <a:pt x="1019" y="1"/>
                  </a:moveTo>
                  <a:cubicBezTo>
                    <a:pt x="984" y="1"/>
                    <a:pt x="949" y="3"/>
                    <a:pt x="913" y="7"/>
                  </a:cubicBezTo>
                  <a:cubicBezTo>
                    <a:pt x="669" y="7"/>
                    <a:pt x="396" y="98"/>
                    <a:pt x="183" y="250"/>
                  </a:cubicBezTo>
                  <a:cubicBezTo>
                    <a:pt x="31" y="371"/>
                    <a:pt x="1" y="493"/>
                    <a:pt x="31" y="554"/>
                  </a:cubicBezTo>
                  <a:cubicBezTo>
                    <a:pt x="62" y="594"/>
                    <a:pt x="122" y="608"/>
                    <a:pt x="207" y="608"/>
                  </a:cubicBezTo>
                  <a:cubicBezTo>
                    <a:pt x="376" y="608"/>
                    <a:pt x="639" y="554"/>
                    <a:pt x="943" y="554"/>
                  </a:cubicBezTo>
                  <a:cubicBezTo>
                    <a:pt x="1156" y="554"/>
                    <a:pt x="1361" y="569"/>
                    <a:pt x="1524" y="569"/>
                  </a:cubicBezTo>
                  <a:cubicBezTo>
                    <a:pt x="1688" y="569"/>
                    <a:pt x="1809" y="554"/>
                    <a:pt x="1855" y="493"/>
                  </a:cubicBezTo>
                  <a:cubicBezTo>
                    <a:pt x="1885" y="432"/>
                    <a:pt x="1825" y="311"/>
                    <a:pt x="1673" y="189"/>
                  </a:cubicBezTo>
                  <a:cubicBezTo>
                    <a:pt x="1461" y="83"/>
                    <a:pt x="1250" y="1"/>
                    <a:pt x="10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5238200" y="1577825"/>
              <a:ext cx="329825" cy="423350"/>
            </a:xfrm>
            <a:custGeom>
              <a:avLst/>
              <a:gdLst/>
              <a:ahLst/>
              <a:cxnLst/>
              <a:rect l="l" t="t" r="r" b="b"/>
              <a:pathLst>
                <a:path w="13193" h="16934" extrusionOk="0">
                  <a:moveTo>
                    <a:pt x="1338" y="0"/>
                  </a:moveTo>
                  <a:lnTo>
                    <a:pt x="396" y="1034"/>
                  </a:lnTo>
                  <a:cubicBezTo>
                    <a:pt x="1" y="3222"/>
                    <a:pt x="1156" y="5380"/>
                    <a:pt x="3223" y="6262"/>
                  </a:cubicBezTo>
                  <a:cubicBezTo>
                    <a:pt x="3253" y="5776"/>
                    <a:pt x="3314" y="5289"/>
                    <a:pt x="3344" y="4803"/>
                  </a:cubicBezTo>
                  <a:cubicBezTo>
                    <a:pt x="3952" y="5897"/>
                    <a:pt x="5290" y="6292"/>
                    <a:pt x="6505" y="6657"/>
                  </a:cubicBezTo>
                  <a:cubicBezTo>
                    <a:pt x="7691" y="7022"/>
                    <a:pt x="9028" y="7599"/>
                    <a:pt x="9363" y="8815"/>
                  </a:cubicBezTo>
                  <a:cubicBezTo>
                    <a:pt x="9636" y="9727"/>
                    <a:pt x="9211" y="10730"/>
                    <a:pt x="9393" y="11672"/>
                  </a:cubicBezTo>
                  <a:cubicBezTo>
                    <a:pt x="9515" y="12189"/>
                    <a:pt x="9788" y="12645"/>
                    <a:pt x="9910" y="13162"/>
                  </a:cubicBezTo>
                  <a:cubicBezTo>
                    <a:pt x="10122" y="13922"/>
                    <a:pt x="10001" y="14681"/>
                    <a:pt x="10122" y="15441"/>
                  </a:cubicBezTo>
                  <a:cubicBezTo>
                    <a:pt x="10269" y="16174"/>
                    <a:pt x="10811" y="16934"/>
                    <a:pt x="11530" y="16934"/>
                  </a:cubicBezTo>
                  <a:cubicBezTo>
                    <a:pt x="11557" y="16934"/>
                    <a:pt x="11584" y="16933"/>
                    <a:pt x="11612" y="16931"/>
                  </a:cubicBezTo>
                  <a:cubicBezTo>
                    <a:pt x="12098" y="16870"/>
                    <a:pt x="12524" y="16536"/>
                    <a:pt x="12706" y="16080"/>
                  </a:cubicBezTo>
                  <a:cubicBezTo>
                    <a:pt x="12889" y="15624"/>
                    <a:pt x="12980" y="15137"/>
                    <a:pt x="12980" y="14651"/>
                  </a:cubicBezTo>
                  <a:cubicBezTo>
                    <a:pt x="13101" y="12645"/>
                    <a:pt x="13192" y="10669"/>
                    <a:pt x="13132" y="8663"/>
                  </a:cubicBezTo>
                  <a:cubicBezTo>
                    <a:pt x="13071" y="6961"/>
                    <a:pt x="12858" y="5137"/>
                    <a:pt x="11794" y="3769"/>
                  </a:cubicBezTo>
                  <a:cubicBezTo>
                    <a:pt x="10670" y="2250"/>
                    <a:pt x="8724" y="1611"/>
                    <a:pt x="6870" y="1247"/>
                  </a:cubicBezTo>
                  <a:cubicBezTo>
                    <a:pt x="5016" y="912"/>
                    <a:pt x="3071" y="760"/>
                    <a:pt x="13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5257975" y="1565675"/>
              <a:ext cx="36475" cy="120825"/>
            </a:xfrm>
            <a:custGeom>
              <a:avLst/>
              <a:gdLst/>
              <a:ahLst/>
              <a:cxnLst/>
              <a:rect l="l" t="t" r="r" b="b"/>
              <a:pathLst>
                <a:path w="1459" h="4833" extrusionOk="0">
                  <a:moveTo>
                    <a:pt x="274" y="0"/>
                  </a:moveTo>
                  <a:cubicBezTo>
                    <a:pt x="182" y="243"/>
                    <a:pt x="122" y="486"/>
                    <a:pt x="122" y="760"/>
                  </a:cubicBezTo>
                  <a:cubicBezTo>
                    <a:pt x="0" y="1976"/>
                    <a:pt x="304" y="3222"/>
                    <a:pt x="973" y="4255"/>
                  </a:cubicBezTo>
                  <a:cubicBezTo>
                    <a:pt x="1094" y="4468"/>
                    <a:pt x="1246" y="4681"/>
                    <a:pt x="1459" y="4833"/>
                  </a:cubicBezTo>
                  <a:cubicBezTo>
                    <a:pt x="973" y="4134"/>
                    <a:pt x="638" y="3344"/>
                    <a:pt x="395" y="2523"/>
                  </a:cubicBezTo>
                  <a:cubicBezTo>
                    <a:pt x="213" y="1702"/>
                    <a:pt x="182" y="821"/>
                    <a:pt x="2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5270875" y="1558825"/>
              <a:ext cx="298675" cy="321450"/>
            </a:xfrm>
            <a:custGeom>
              <a:avLst/>
              <a:gdLst/>
              <a:ahLst/>
              <a:cxnLst/>
              <a:rect l="l" t="t" r="r" b="b"/>
              <a:pathLst>
                <a:path w="11947" h="12858" extrusionOk="0">
                  <a:moveTo>
                    <a:pt x="1" y="0"/>
                  </a:moveTo>
                  <a:cubicBezTo>
                    <a:pt x="1" y="61"/>
                    <a:pt x="1" y="122"/>
                    <a:pt x="31" y="183"/>
                  </a:cubicBezTo>
                  <a:lnTo>
                    <a:pt x="62" y="426"/>
                  </a:lnTo>
                  <a:lnTo>
                    <a:pt x="183" y="760"/>
                  </a:lnTo>
                  <a:cubicBezTo>
                    <a:pt x="396" y="1459"/>
                    <a:pt x="730" y="2098"/>
                    <a:pt x="1186" y="2645"/>
                  </a:cubicBezTo>
                  <a:cubicBezTo>
                    <a:pt x="2220" y="4043"/>
                    <a:pt x="3770" y="4925"/>
                    <a:pt x="5472" y="5137"/>
                  </a:cubicBezTo>
                  <a:cubicBezTo>
                    <a:pt x="6141" y="5229"/>
                    <a:pt x="6809" y="5289"/>
                    <a:pt x="7478" y="5380"/>
                  </a:cubicBezTo>
                  <a:cubicBezTo>
                    <a:pt x="8147" y="5441"/>
                    <a:pt x="8785" y="5624"/>
                    <a:pt x="9393" y="5928"/>
                  </a:cubicBezTo>
                  <a:cubicBezTo>
                    <a:pt x="9910" y="6201"/>
                    <a:pt x="10396" y="6627"/>
                    <a:pt x="10761" y="7113"/>
                  </a:cubicBezTo>
                  <a:cubicBezTo>
                    <a:pt x="11399" y="7934"/>
                    <a:pt x="11764" y="8967"/>
                    <a:pt x="11794" y="10001"/>
                  </a:cubicBezTo>
                  <a:cubicBezTo>
                    <a:pt x="11825" y="10700"/>
                    <a:pt x="11764" y="11429"/>
                    <a:pt x="11582" y="12098"/>
                  </a:cubicBezTo>
                  <a:cubicBezTo>
                    <a:pt x="11528" y="12312"/>
                    <a:pt x="11474" y="12480"/>
                    <a:pt x="11442" y="12620"/>
                  </a:cubicBezTo>
                  <a:lnTo>
                    <a:pt x="11442" y="12620"/>
                  </a:lnTo>
                  <a:cubicBezTo>
                    <a:pt x="11498" y="12499"/>
                    <a:pt x="11557" y="12325"/>
                    <a:pt x="11642" y="12098"/>
                  </a:cubicBezTo>
                  <a:cubicBezTo>
                    <a:pt x="11855" y="11429"/>
                    <a:pt x="11946" y="10700"/>
                    <a:pt x="11916" y="9970"/>
                  </a:cubicBezTo>
                  <a:cubicBezTo>
                    <a:pt x="11885" y="8906"/>
                    <a:pt x="11521" y="7843"/>
                    <a:pt x="10882" y="6991"/>
                  </a:cubicBezTo>
                  <a:cubicBezTo>
                    <a:pt x="10487" y="6475"/>
                    <a:pt x="10001" y="6049"/>
                    <a:pt x="9454" y="5745"/>
                  </a:cubicBezTo>
                  <a:cubicBezTo>
                    <a:pt x="8846" y="5441"/>
                    <a:pt x="8177" y="5259"/>
                    <a:pt x="7508" y="5198"/>
                  </a:cubicBezTo>
                  <a:cubicBezTo>
                    <a:pt x="6809" y="5107"/>
                    <a:pt x="6141" y="5077"/>
                    <a:pt x="5502" y="4985"/>
                  </a:cubicBezTo>
                  <a:cubicBezTo>
                    <a:pt x="4894" y="4894"/>
                    <a:pt x="4287" y="4712"/>
                    <a:pt x="3739" y="4469"/>
                  </a:cubicBezTo>
                  <a:cubicBezTo>
                    <a:pt x="2098" y="3739"/>
                    <a:pt x="852" y="2402"/>
                    <a:pt x="244" y="730"/>
                  </a:cubicBezTo>
                  <a:cubicBezTo>
                    <a:pt x="183" y="639"/>
                    <a:pt x="153" y="517"/>
                    <a:pt x="122" y="426"/>
                  </a:cubicBezTo>
                  <a:cubicBezTo>
                    <a:pt x="92" y="335"/>
                    <a:pt x="62" y="244"/>
                    <a:pt x="62" y="183"/>
                  </a:cubicBezTo>
                  <a:cubicBezTo>
                    <a:pt x="31" y="122"/>
                    <a:pt x="31" y="61"/>
                    <a:pt x="1" y="0"/>
                  </a:cubicBezTo>
                  <a:close/>
                  <a:moveTo>
                    <a:pt x="11442" y="12620"/>
                  </a:moveTo>
                  <a:cubicBezTo>
                    <a:pt x="11438" y="12629"/>
                    <a:pt x="11434" y="12637"/>
                    <a:pt x="11430" y="12645"/>
                  </a:cubicBezTo>
                  <a:cubicBezTo>
                    <a:pt x="11430" y="12657"/>
                    <a:pt x="11429" y="12668"/>
                    <a:pt x="11428" y="12678"/>
                  </a:cubicBezTo>
                  <a:lnTo>
                    <a:pt x="11428" y="12678"/>
                  </a:lnTo>
                  <a:cubicBezTo>
                    <a:pt x="11429" y="12677"/>
                    <a:pt x="11429" y="12676"/>
                    <a:pt x="11430" y="12675"/>
                  </a:cubicBezTo>
                  <a:cubicBezTo>
                    <a:pt x="11433" y="12657"/>
                    <a:pt x="11437" y="12639"/>
                    <a:pt x="11442" y="12620"/>
                  </a:cubicBezTo>
                  <a:close/>
                  <a:moveTo>
                    <a:pt x="11428" y="12678"/>
                  </a:moveTo>
                  <a:lnTo>
                    <a:pt x="11428" y="12678"/>
                  </a:lnTo>
                  <a:cubicBezTo>
                    <a:pt x="11398" y="12737"/>
                    <a:pt x="11369" y="12768"/>
                    <a:pt x="11369" y="12858"/>
                  </a:cubicBezTo>
                  <a:cubicBezTo>
                    <a:pt x="11395" y="12805"/>
                    <a:pt x="11422" y="12752"/>
                    <a:pt x="11428" y="1267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5290650" y="1532875"/>
              <a:ext cx="314600" cy="234950"/>
            </a:xfrm>
            <a:custGeom>
              <a:avLst/>
              <a:gdLst/>
              <a:ahLst/>
              <a:cxnLst/>
              <a:rect l="l" t="t" r="r" b="b"/>
              <a:pathLst>
                <a:path w="12584" h="9398" extrusionOk="0">
                  <a:moveTo>
                    <a:pt x="863" y="0"/>
                  </a:moveTo>
                  <a:cubicBezTo>
                    <a:pt x="799" y="0"/>
                    <a:pt x="734" y="2"/>
                    <a:pt x="669" y="5"/>
                  </a:cubicBezTo>
                  <a:cubicBezTo>
                    <a:pt x="517" y="5"/>
                    <a:pt x="334" y="5"/>
                    <a:pt x="182" y="66"/>
                  </a:cubicBezTo>
                  <a:cubicBezTo>
                    <a:pt x="122" y="66"/>
                    <a:pt x="61" y="66"/>
                    <a:pt x="0" y="96"/>
                  </a:cubicBezTo>
                  <a:cubicBezTo>
                    <a:pt x="0" y="102"/>
                    <a:pt x="10" y="105"/>
                    <a:pt x="29" y="105"/>
                  </a:cubicBezTo>
                  <a:cubicBezTo>
                    <a:pt x="105" y="105"/>
                    <a:pt x="328" y="66"/>
                    <a:pt x="669" y="66"/>
                  </a:cubicBezTo>
                  <a:cubicBezTo>
                    <a:pt x="2219" y="66"/>
                    <a:pt x="3648" y="826"/>
                    <a:pt x="4529" y="2072"/>
                  </a:cubicBezTo>
                  <a:cubicBezTo>
                    <a:pt x="4651" y="2285"/>
                    <a:pt x="4772" y="2528"/>
                    <a:pt x="4894" y="2741"/>
                  </a:cubicBezTo>
                  <a:cubicBezTo>
                    <a:pt x="5015" y="3014"/>
                    <a:pt x="5137" y="3257"/>
                    <a:pt x="5289" y="3501"/>
                  </a:cubicBezTo>
                  <a:cubicBezTo>
                    <a:pt x="5441" y="3744"/>
                    <a:pt x="5654" y="3956"/>
                    <a:pt x="5927" y="4108"/>
                  </a:cubicBezTo>
                  <a:cubicBezTo>
                    <a:pt x="6170" y="4230"/>
                    <a:pt x="6474" y="4321"/>
                    <a:pt x="6778" y="4382"/>
                  </a:cubicBezTo>
                  <a:cubicBezTo>
                    <a:pt x="7356" y="4473"/>
                    <a:pt x="7933" y="4473"/>
                    <a:pt x="8480" y="4595"/>
                  </a:cubicBezTo>
                  <a:cubicBezTo>
                    <a:pt x="8997" y="4716"/>
                    <a:pt x="9483" y="4899"/>
                    <a:pt x="9939" y="5172"/>
                  </a:cubicBezTo>
                  <a:cubicBezTo>
                    <a:pt x="10730" y="5598"/>
                    <a:pt x="11398" y="6267"/>
                    <a:pt x="11854" y="7026"/>
                  </a:cubicBezTo>
                  <a:cubicBezTo>
                    <a:pt x="12158" y="7574"/>
                    <a:pt x="12371" y="8121"/>
                    <a:pt x="12493" y="8729"/>
                  </a:cubicBezTo>
                  <a:cubicBezTo>
                    <a:pt x="12553" y="9154"/>
                    <a:pt x="12584" y="9397"/>
                    <a:pt x="12584" y="9397"/>
                  </a:cubicBezTo>
                  <a:cubicBezTo>
                    <a:pt x="12584" y="9336"/>
                    <a:pt x="12584" y="9276"/>
                    <a:pt x="12584" y="9215"/>
                  </a:cubicBezTo>
                  <a:cubicBezTo>
                    <a:pt x="12584" y="9063"/>
                    <a:pt x="12553" y="8881"/>
                    <a:pt x="12523" y="8729"/>
                  </a:cubicBezTo>
                  <a:cubicBezTo>
                    <a:pt x="12189" y="6601"/>
                    <a:pt x="10608" y="4899"/>
                    <a:pt x="8511" y="4443"/>
                  </a:cubicBezTo>
                  <a:cubicBezTo>
                    <a:pt x="7933" y="4321"/>
                    <a:pt x="7356" y="4321"/>
                    <a:pt x="6778" y="4230"/>
                  </a:cubicBezTo>
                  <a:cubicBezTo>
                    <a:pt x="6231" y="4169"/>
                    <a:pt x="5714" y="3865"/>
                    <a:pt x="5410" y="3409"/>
                  </a:cubicBezTo>
                  <a:cubicBezTo>
                    <a:pt x="5258" y="3166"/>
                    <a:pt x="5137" y="2923"/>
                    <a:pt x="5015" y="2680"/>
                  </a:cubicBezTo>
                  <a:cubicBezTo>
                    <a:pt x="4924" y="2437"/>
                    <a:pt x="4772" y="2224"/>
                    <a:pt x="4651" y="1981"/>
                  </a:cubicBezTo>
                  <a:cubicBezTo>
                    <a:pt x="4103" y="1221"/>
                    <a:pt x="3374" y="643"/>
                    <a:pt x="2492" y="309"/>
                  </a:cubicBezTo>
                  <a:cubicBezTo>
                    <a:pt x="1974" y="118"/>
                    <a:pt x="1431" y="0"/>
                    <a:pt x="8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5510250" y="1755625"/>
              <a:ext cx="133775" cy="288800"/>
            </a:xfrm>
            <a:custGeom>
              <a:avLst/>
              <a:gdLst/>
              <a:ahLst/>
              <a:cxnLst/>
              <a:rect l="l" t="t" r="r" b="b"/>
              <a:pathLst>
                <a:path w="5351" h="11552" extrusionOk="0">
                  <a:moveTo>
                    <a:pt x="4408" y="1"/>
                  </a:moveTo>
                  <a:cubicBezTo>
                    <a:pt x="4438" y="183"/>
                    <a:pt x="4469" y="366"/>
                    <a:pt x="4438" y="548"/>
                  </a:cubicBezTo>
                  <a:cubicBezTo>
                    <a:pt x="4408" y="761"/>
                    <a:pt x="4377" y="974"/>
                    <a:pt x="4317" y="1186"/>
                  </a:cubicBezTo>
                  <a:cubicBezTo>
                    <a:pt x="4225" y="1460"/>
                    <a:pt x="4165" y="1764"/>
                    <a:pt x="4104" y="2037"/>
                  </a:cubicBezTo>
                  <a:cubicBezTo>
                    <a:pt x="4043" y="2402"/>
                    <a:pt x="4073" y="2767"/>
                    <a:pt x="4225" y="3101"/>
                  </a:cubicBezTo>
                  <a:cubicBezTo>
                    <a:pt x="4377" y="3466"/>
                    <a:pt x="4560" y="3831"/>
                    <a:pt x="4773" y="4165"/>
                  </a:cubicBezTo>
                  <a:cubicBezTo>
                    <a:pt x="4985" y="4560"/>
                    <a:pt x="5107" y="4986"/>
                    <a:pt x="5137" y="5411"/>
                  </a:cubicBezTo>
                  <a:cubicBezTo>
                    <a:pt x="5198" y="5867"/>
                    <a:pt x="5107" y="6354"/>
                    <a:pt x="4924" y="6779"/>
                  </a:cubicBezTo>
                  <a:cubicBezTo>
                    <a:pt x="4773" y="7144"/>
                    <a:pt x="4499" y="7448"/>
                    <a:pt x="4165" y="7661"/>
                  </a:cubicBezTo>
                  <a:cubicBezTo>
                    <a:pt x="4013" y="7782"/>
                    <a:pt x="3861" y="7904"/>
                    <a:pt x="3709" y="8056"/>
                  </a:cubicBezTo>
                  <a:cubicBezTo>
                    <a:pt x="3557" y="8177"/>
                    <a:pt x="3435" y="8329"/>
                    <a:pt x="3344" y="8481"/>
                  </a:cubicBezTo>
                  <a:cubicBezTo>
                    <a:pt x="2979" y="9059"/>
                    <a:pt x="2554" y="9606"/>
                    <a:pt x="2098" y="10092"/>
                  </a:cubicBezTo>
                  <a:cubicBezTo>
                    <a:pt x="1526" y="10664"/>
                    <a:pt x="864" y="11147"/>
                    <a:pt x="142" y="11511"/>
                  </a:cubicBezTo>
                  <a:lnTo>
                    <a:pt x="142" y="11511"/>
                  </a:lnTo>
                  <a:cubicBezTo>
                    <a:pt x="85" y="11453"/>
                    <a:pt x="29" y="11398"/>
                    <a:pt x="0" y="11369"/>
                  </a:cubicBezTo>
                  <a:lnTo>
                    <a:pt x="0" y="11369"/>
                  </a:lnTo>
                  <a:cubicBezTo>
                    <a:pt x="26" y="11420"/>
                    <a:pt x="72" y="11470"/>
                    <a:pt x="122" y="11521"/>
                  </a:cubicBezTo>
                  <a:lnTo>
                    <a:pt x="122" y="11521"/>
                  </a:lnTo>
                  <a:cubicBezTo>
                    <a:pt x="122" y="11521"/>
                    <a:pt x="122" y="11521"/>
                    <a:pt x="122" y="11521"/>
                  </a:cubicBezTo>
                  <a:lnTo>
                    <a:pt x="122" y="11521"/>
                  </a:lnTo>
                  <a:cubicBezTo>
                    <a:pt x="132" y="11531"/>
                    <a:pt x="142" y="11541"/>
                    <a:pt x="152" y="11551"/>
                  </a:cubicBezTo>
                  <a:cubicBezTo>
                    <a:pt x="943" y="11247"/>
                    <a:pt x="1642" y="10761"/>
                    <a:pt x="2219" y="10153"/>
                  </a:cubicBezTo>
                  <a:cubicBezTo>
                    <a:pt x="2675" y="9667"/>
                    <a:pt x="3101" y="9150"/>
                    <a:pt x="3466" y="8572"/>
                  </a:cubicBezTo>
                  <a:cubicBezTo>
                    <a:pt x="3587" y="8420"/>
                    <a:pt x="3709" y="8269"/>
                    <a:pt x="3830" y="8147"/>
                  </a:cubicBezTo>
                  <a:cubicBezTo>
                    <a:pt x="3982" y="8025"/>
                    <a:pt x="4134" y="7934"/>
                    <a:pt x="4286" y="7813"/>
                  </a:cubicBezTo>
                  <a:cubicBezTo>
                    <a:pt x="4621" y="7569"/>
                    <a:pt x="4894" y="7235"/>
                    <a:pt x="5076" y="6840"/>
                  </a:cubicBezTo>
                  <a:cubicBezTo>
                    <a:pt x="5289" y="6384"/>
                    <a:pt x="5350" y="5898"/>
                    <a:pt x="5289" y="5411"/>
                  </a:cubicBezTo>
                  <a:cubicBezTo>
                    <a:pt x="5259" y="4955"/>
                    <a:pt x="5137" y="4499"/>
                    <a:pt x="4924" y="4104"/>
                  </a:cubicBezTo>
                  <a:cubicBezTo>
                    <a:pt x="4712" y="3709"/>
                    <a:pt x="4469" y="3405"/>
                    <a:pt x="4347" y="3040"/>
                  </a:cubicBezTo>
                  <a:cubicBezTo>
                    <a:pt x="4195" y="2737"/>
                    <a:pt x="4165" y="2402"/>
                    <a:pt x="4225" y="2068"/>
                  </a:cubicBezTo>
                  <a:cubicBezTo>
                    <a:pt x="4256" y="1733"/>
                    <a:pt x="4347" y="1460"/>
                    <a:pt x="4408" y="1217"/>
                  </a:cubicBezTo>
                  <a:cubicBezTo>
                    <a:pt x="4469" y="1004"/>
                    <a:pt x="4499" y="791"/>
                    <a:pt x="4499" y="548"/>
                  </a:cubicBezTo>
                  <a:cubicBezTo>
                    <a:pt x="4529" y="426"/>
                    <a:pt x="4499" y="274"/>
                    <a:pt x="4469" y="153"/>
                  </a:cubicBezTo>
                  <a:cubicBezTo>
                    <a:pt x="4438" y="62"/>
                    <a:pt x="4438" y="1"/>
                    <a:pt x="44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3667150" y="1497275"/>
              <a:ext cx="1223050" cy="1331350"/>
            </a:xfrm>
            <a:custGeom>
              <a:avLst/>
              <a:gdLst/>
              <a:ahLst/>
              <a:cxnLst/>
              <a:rect l="l" t="t" r="r" b="b"/>
              <a:pathLst>
                <a:path w="48922" h="53254" extrusionOk="0">
                  <a:moveTo>
                    <a:pt x="17036" y="0"/>
                  </a:moveTo>
                  <a:lnTo>
                    <a:pt x="12690" y="17721"/>
                  </a:lnTo>
                  <a:lnTo>
                    <a:pt x="12629" y="17599"/>
                  </a:lnTo>
                  <a:cubicBezTo>
                    <a:pt x="11350" y="15558"/>
                    <a:pt x="9297" y="14604"/>
                    <a:pt x="7259" y="14604"/>
                  </a:cubicBezTo>
                  <a:cubicBezTo>
                    <a:pt x="4501" y="14604"/>
                    <a:pt x="1769" y="16351"/>
                    <a:pt x="1018" y="19514"/>
                  </a:cubicBezTo>
                  <a:cubicBezTo>
                    <a:pt x="0" y="23798"/>
                    <a:pt x="3404" y="27381"/>
                    <a:pt x="7243" y="27381"/>
                  </a:cubicBezTo>
                  <a:cubicBezTo>
                    <a:pt x="8334" y="27381"/>
                    <a:pt x="9461" y="27091"/>
                    <a:pt x="10532" y="26445"/>
                  </a:cubicBezTo>
                  <a:lnTo>
                    <a:pt x="10593" y="26384"/>
                  </a:lnTo>
                  <a:lnTo>
                    <a:pt x="6276" y="44104"/>
                  </a:lnTo>
                  <a:lnTo>
                    <a:pt x="20198" y="47509"/>
                  </a:lnTo>
                  <a:lnTo>
                    <a:pt x="20167" y="47418"/>
                  </a:lnTo>
                  <a:cubicBezTo>
                    <a:pt x="19286" y="45989"/>
                    <a:pt x="19012" y="44287"/>
                    <a:pt x="19407" y="42645"/>
                  </a:cubicBezTo>
                  <a:cubicBezTo>
                    <a:pt x="20141" y="39628"/>
                    <a:pt x="22810" y="37781"/>
                    <a:pt x="25602" y="37781"/>
                  </a:cubicBezTo>
                  <a:cubicBezTo>
                    <a:pt x="26860" y="37781"/>
                    <a:pt x="28144" y="38156"/>
                    <a:pt x="29286" y="38968"/>
                  </a:cubicBezTo>
                  <a:cubicBezTo>
                    <a:pt x="32933" y="41612"/>
                    <a:pt x="32781" y="47114"/>
                    <a:pt x="28982" y="49515"/>
                  </a:cubicBezTo>
                  <a:lnTo>
                    <a:pt x="28860" y="49606"/>
                  </a:lnTo>
                  <a:lnTo>
                    <a:pt x="43815" y="53253"/>
                  </a:lnTo>
                  <a:cubicBezTo>
                    <a:pt x="47037" y="46019"/>
                    <a:pt x="48921" y="36354"/>
                    <a:pt x="44940" y="25290"/>
                  </a:cubicBezTo>
                  <a:cubicBezTo>
                    <a:pt x="40775" y="13253"/>
                    <a:pt x="30988" y="3982"/>
                    <a:pt x="18769" y="426"/>
                  </a:cubicBezTo>
                  <a:lnTo>
                    <a:pt x="17036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3664475" y="1495750"/>
              <a:ext cx="1188500" cy="1335150"/>
            </a:xfrm>
            <a:custGeom>
              <a:avLst/>
              <a:gdLst/>
              <a:ahLst/>
              <a:cxnLst/>
              <a:rect l="l" t="t" r="r" b="b"/>
              <a:pathLst>
                <a:path w="47540" h="53406" extrusionOk="0">
                  <a:moveTo>
                    <a:pt x="17113" y="1"/>
                  </a:moveTo>
                  <a:lnTo>
                    <a:pt x="17113" y="61"/>
                  </a:lnTo>
                  <a:cubicBezTo>
                    <a:pt x="14529" y="10700"/>
                    <a:pt x="12979" y="17083"/>
                    <a:pt x="12827" y="17782"/>
                  </a:cubicBezTo>
                  <a:lnTo>
                    <a:pt x="12736" y="17660"/>
                  </a:lnTo>
                  <a:lnTo>
                    <a:pt x="12827" y="17812"/>
                  </a:lnTo>
                  <a:cubicBezTo>
                    <a:pt x="13040" y="17115"/>
                    <a:pt x="14583" y="10759"/>
                    <a:pt x="17187" y="163"/>
                  </a:cubicBezTo>
                  <a:lnTo>
                    <a:pt x="17187" y="163"/>
                  </a:lnTo>
                  <a:lnTo>
                    <a:pt x="18572" y="487"/>
                  </a:lnTo>
                  <a:cubicBezTo>
                    <a:pt x="19058" y="609"/>
                    <a:pt x="19514" y="761"/>
                    <a:pt x="20031" y="912"/>
                  </a:cubicBezTo>
                  <a:cubicBezTo>
                    <a:pt x="21004" y="1247"/>
                    <a:pt x="22007" y="1612"/>
                    <a:pt x="23010" y="2037"/>
                  </a:cubicBezTo>
                  <a:cubicBezTo>
                    <a:pt x="25137" y="2919"/>
                    <a:pt x="27204" y="4013"/>
                    <a:pt x="29150" y="5259"/>
                  </a:cubicBezTo>
                  <a:cubicBezTo>
                    <a:pt x="33679" y="8147"/>
                    <a:pt x="37539" y="11946"/>
                    <a:pt x="40487" y="16414"/>
                  </a:cubicBezTo>
                  <a:cubicBezTo>
                    <a:pt x="40882" y="16992"/>
                    <a:pt x="41247" y="17630"/>
                    <a:pt x="41642" y="18268"/>
                  </a:cubicBezTo>
                  <a:lnTo>
                    <a:pt x="42189" y="19211"/>
                  </a:lnTo>
                  <a:cubicBezTo>
                    <a:pt x="42372" y="19545"/>
                    <a:pt x="42524" y="19879"/>
                    <a:pt x="42706" y="20214"/>
                  </a:cubicBezTo>
                  <a:lnTo>
                    <a:pt x="43709" y="22220"/>
                  </a:lnTo>
                  <a:cubicBezTo>
                    <a:pt x="43983" y="22919"/>
                    <a:pt x="44287" y="23648"/>
                    <a:pt x="44560" y="24347"/>
                  </a:cubicBezTo>
                  <a:cubicBezTo>
                    <a:pt x="45715" y="27296"/>
                    <a:pt x="46475" y="30366"/>
                    <a:pt x="46870" y="33497"/>
                  </a:cubicBezTo>
                  <a:cubicBezTo>
                    <a:pt x="47266" y="36779"/>
                    <a:pt x="47235" y="40123"/>
                    <a:pt x="46718" y="43375"/>
                  </a:cubicBezTo>
                  <a:cubicBezTo>
                    <a:pt x="46597" y="44226"/>
                    <a:pt x="46445" y="45077"/>
                    <a:pt x="46262" y="45898"/>
                  </a:cubicBezTo>
                  <a:cubicBezTo>
                    <a:pt x="46050" y="46719"/>
                    <a:pt x="45837" y="47570"/>
                    <a:pt x="45594" y="48390"/>
                  </a:cubicBezTo>
                  <a:cubicBezTo>
                    <a:pt x="45086" y="50034"/>
                    <a:pt x="44490" y="51619"/>
                    <a:pt x="43805" y="53202"/>
                  </a:cubicBezTo>
                  <a:lnTo>
                    <a:pt x="43805" y="53202"/>
                  </a:lnTo>
                  <a:lnTo>
                    <a:pt x="33436" y="50670"/>
                  </a:lnTo>
                  <a:lnTo>
                    <a:pt x="29138" y="49632"/>
                  </a:lnTo>
                  <a:lnTo>
                    <a:pt x="29138" y="49632"/>
                  </a:lnTo>
                  <a:cubicBezTo>
                    <a:pt x="30198" y="48937"/>
                    <a:pt x="31036" y="47953"/>
                    <a:pt x="31551" y="46779"/>
                  </a:cubicBezTo>
                  <a:cubicBezTo>
                    <a:pt x="31794" y="46202"/>
                    <a:pt x="31977" y="45533"/>
                    <a:pt x="32037" y="44895"/>
                  </a:cubicBezTo>
                  <a:cubicBezTo>
                    <a:pt x="32098" y="44226"/>
                    <a:pt x="32068" y="43588"/>
                    <a:pt x="31946" y="42919"/>
                  </a:cubicBezTo>
                  <a:cubicBezTo>
                    <a:pt x="31885" y="42615"/>
                    <a:pt x="31794" y="42311"/>
                    <a:pt x="31673" y="41977"/>
                  </a:cubicBezTo>
                  <a:cubicBezTo>
                    <a:pt x="31551" y="41673"/>
                    <a:pt x="31429" y="41399"/>
                    <a:pt x="31247" y="41095"/>
                  </a:cubicBezTo>
                  <a:cubicBezTo>
                    <a:pt x="30943" y="40548"/>
                    <a:pt x="30548" y="40032"/>
                    <a:pt x="30092" y="39576"/>
                  </a:cubicBezTo>
                  <a:cubicBezTo>
                    <a:pt x="29788" y="39302"/>
                    <a:pt x="29484" y="39059"/>
                    <a:pt x="29119" y="38816"/>
                  </a:cubicBezTo>
                  <a:cubicBezTo>
                    <a:pt x="28043" y="38124"/>
                    <a:pt x="26833" y="37793"/>
                    <a:pt x="25634" y="37793"/>
                  </a:cubicBezTo>
                  <a:cubicBezTo>
                    <a:pt x="23516" y="37793"/>
                    <a:pt x="21437" y="38828"/>
                    <a:pt x="20213" y="40731"/>
                  </a:cubicBezTo>
                  <a:cubicBezTo>
                    <a:pt x="19879" y="41247"/>
                    <a:pt x="19605" y="41825"/>
                    <a:pt x="19453" y="42402"/>
                  </a:cubicBezTo>
                  <a:cubicBezTo>
                    <a:pt x="19271" y="43010"/>
                    <a:pt x="19180" y="43588"/>
                    <a:pt x="19180" y="44196"/>
                  </a:cubicBezTo>
                  <a:cubicBezTo>
                    <a:pt x="19180" y="45332"/>
                    <a:pt x="19472" y="46442"/>
                    <a:pt x="20056" y="47426"/>
                  </a:cubicBezTo>
                  <a:lnTo>
                    <a:pt x="20056" y="47426"/>
                  </a:lnTo>
                  <a:lnTo>
                    <a:pt x="6431" y="44124"/>
                  </a:lnTo>
                  <a:lnTo>
                    <a:pt x="6431" y="44124"/>
                  </a:lnTo>
                  <a:cubicBezTo>
                    <a:pt x="8005" y="37678"/>
                    <a:pt x="9428" y="31805"/>
                    <a:pt x="10730" y="26506"/>
                  </a:cubicBezTo>
                  <a:lnTo>
                    <a:pt x="10760" y="26323"/>
                  </a:lnTo>
                  <a:lnTo>
                    <a:pt x="10608" y="26414"/>
                  </a:lnTo>
                  <a:cubicBezTo>
                    <a:pt x="9666" y="27022"/>
                    <a:pt x="8572" y="27357"/>
                    <a:pt x="7447" y="27387"/>
                  </a:cubicBezTo>
                  <a:cubicBezTo>
                    <a:pt x="7388" y="27389"/>
                    <a:pt x="7329" y="27390"/>
                    <a:pt x="7270" y="27390"/>
                  </a:cubicBezTo>
                  <a:cubicBezTo>
                    <a:pt x="6268" y="27390"/>
                    <a:pt x="5297" y="27147"/>
                    <a:pt x="4408" y="26688"/>
                  </a:cubicBezTo>
                  <a:cubicBezTo>
                    <a:pt x="4134" y="26506"/>
                    <a:pt x="3830" y="26354"/>
                    <a:pt x="3557" y="26141"/>
                  </a:cubicBezTo>
                  <a:cubicBezTo>
                    <a:pt x="791" y="24074"/>
                    <a:pt x="183" y="20123"/>
                    <a:pt x="2250" y="17326"/>
                  </a:cubicBezTo>
                  <a:cubicBezTo>
                    <a:pt x="3131" y="16201"/>
                    <a:pt x="4347" y="15350"/>
                    <a:pt x="5715" y="14986"/>
                  </a:cubicBezTo>
                  <a:cubicBezTo>
                    <a:pt x="6255" y="14842"/>
                    <a:pt x="6805" y="14771"/>
                    <a:pt x="7352" y="14771"/>
                  </a:cubicBezTo>
                  <a:cubicBezTo>
                    <a:pt x="8771" y="14771"/>
                    <a:pt x="10166" y="15249"/>
                    <a:pt x="11307" y="16171"/>
                  </a:cubicBezTo>
                  <a:cubicBezTo>
                    <a:pt x="11703" y="16475"/>
                    <a:pt x="12067" y="16840"/>
                    <a:pt x="12371" y="17265"/>
                  </a:cubicBezTo>
                  <a:cubicBezTo>
                    <a:pt x="12493" y="17387"/>
                    <a:pt x="12554" y="17508"/>
                    <a:pt x="12614" y="17569"/>
                  </a:cubicBezTo>
                  <a:cubicBezTo>
                    <a:pt x="12675" y="17660"/>
                    <a:pt x="12706" y="17691"/>
                    <a:pt x="12706" y="17691"/>
                  </a:cubicBezTo>
                  <a:cubicBezTo>
                    <a:pt x="12614" y="17539"/>
                    <a:pt x="12523" y="17387"/>
                    <a:pt x="12402" y="17235"/>
                  </a:cubicBezTo>
                  <a:cubicBezTo>
                    <a:pt x="11581" y="16141"/>
                    <a:pt x="10426" y="15350"/>
                    <a:pt x="9119" y="14955"/>
                  </a:cubicBezTo>
                  <a:cubicBezTo>
                    <a:pt x="8602" y="14834"/>
                    <a:pt x="8055" y="14742"/>
                    <a:pt x="7508" y="14712"/>
                  </a:cubicBezTo>
                  <a:cubicBezTo>
                    <a:pt x="7429" y="14708"/>
                    <a:pt x="7351" y="14706"/>
                    <a:pt x="7272" y="14706"/>
                  </a:cubicBezTo>
                  <a:cubicBezTo>
                    <a:pt x="6743" y="14706"/>
                    <a:pt x="6214" y="14793"/>
                    <a:pt x="5684" y="14925"/>
                  </a:cubicBezTo>
                  <a:cubicBezTo>
                    <a:pt x="4286" y="15290"/>
                    <a:pt x="3040" y="16110"/>
                    <a:pt x="2189" y="17296"/>
                  </a:cubicBezTo>
                  <a:cubicBezTo>
                    <a:pt x="1976" y="17539"/>
                    <a:pt x="1794" y="17812"/>
                    <a:pt x="1642" y="18116"/>
                  </a:cubicBezTo>
                  <a:cubicBezTo>
                    <a:pt x="0" y="21247"/>
                    <a:pt x="1216" y="25138"/>
                    <a:pt x="4347" y="26779"/>
                  </a:cubicBezTo>
                  <a:cubicBezTo>
                    <a:pt x="5265" y="27267"/>
                    <a:pt x="6265" y="27511"/>
                    <a:pt x="7295" y="27511"/>
                  </a:cubicBezTo>
                  <a:cubicBezTo>
                    <a:pt x="7356" y="27511"/>
                    <a:pt x="7417" y="27510"/>
                    <a:pt x="7478" y="27509"/>
                  </a:cubicBezTo>
                  <a:cubicBezTo>
                    <a:pt x="8580" y="27480"/>
                    <a:pt x="9627" y="27174"/>
                    <a:pt x="10566" y="26617"/>
                  </a:cubicBezTo>
                  <a:lnTo>
                    <a:pt x="10566" y="26617"/>
                  </a:lnTo>
                  <a:cubicBezTo>
                    <a:pt x="9270" y="31892"/>
                    <a:pt x="7825" y="37761"/>
                    <a:pt x="6262" y="44165"/>
                  </a:cubicBezTo>
                  <a:lnTo>
                    <a:pt x="6262" y="44226"/>
                  </a:lnTo>
                  <a:lnTo>
                    <a:pt x="6353" y="44257"/>
                  </a:lnTo>
                  <a:lnTo>
                    <a:pt x="20274" y="47661"/>
                  </a:lnTo>
                  <a:lnTo>
                    <a:pt x="20487" y="47722"/>
                  </a:lnTo>
                  <a:lnTo>
                    <a:pt x="20365" y="47509"/>
                  </a:lnTo>
                  <a:cubicBezTo>
                    <a:pt x="19727" y="46536"/>
                    <a:pt x="19393" y="45381"/>
                    <a:pt x="19393" y="44196"/>
                  </a:cubicBezTo>
                  <a:cubicBezTo>
                    <a:pt x="19393" y="43618"/>
                    <a:pt x="19484" y="43041"/>
                    <a:pt x="19666" y="42463"/>
                  </a:cubicBezTo>
                  <a:cubicBezTo>
                    <a:pt x="19818" y="41886"/>
                    <a:pt x="20061" y="41339"/>
                    <a:pt x="20396" y="40852"/>
                  </a:cubicBezTo>
                  <a:cubicBezTo>
                    <a:pt x="20609" y="40488"/>
                    <a:pt x="20882" y="40184"/>
                    <a:pt x="21156" y="39910"/>
                  </a:cubicBezTo>
                  <a:cubicBezTo>
                    <a:pt x="22390" y="38613"/>
                    <a:pt x="24034" y="37967"/>
                    <a:pt x="25678" y="37967"/>
                  </a:cubicBezTo>
                  <a:cubicBezTo>
                    <a:pt x="27233" y="37967"/>
                    <a:pt x="28789" y="38545"/>
                    <a:pt x="30001" y="39697"/>
                  </a:cubicBezTo>
                  <a:cubicBezTo>
                    <a:pt x="30457" y="40123"/>
                    <a:pt x="30852" y="40640"/>
                    <a:pt x="31156" y="41187"/>
                  </a:cubicBezTo>
                  <a:cubicBezTo>
                    <a:pt x="31308" y="41460"/>
                    <a:pt x="31429" y="41764"/>
                    <a:pt x="31551" y="42038"/>
                  </a:cubicBezTo>
                  <a:cubicBezTo>
                    <a:pt x="31642" y="42342"/>
                    <a:pt x="31733" y="42646"/>
                    <a:pt x="31794" y="42950"/>
                  </a:cubicBezTo>
                  <a:cubicBezTo>
                    <a:pt x="31946" y="43588"/>
                    <a:pt x="31977" y="44226"/>
                    <a:pt x="31916" y="44865"/>
                  </a:cubicBezTo>
                  <a:cubicBezTo>
                    <a:pt x="31825" y="45503"/>
                    <a:pt x="31673" y="46111"/>
                    <a:pt x="31429" y="46719"/>
                  </a:cubicBezTo>
                  <a:cubicBezTo>
                    <a:pt x="30913" y="47904"/>
                    <a:pt x="30031" y="48907"/>
                    <a:pt x="28907" y="49576"/>
                  </a:cubicBezTo>
                  <a:lnTo>
                    <a:pt x="28694" y="49697"/>
                  </a:lnTo>
                  <a:lnTo>
                    <a:pt x="28937" y="49758"/>
                  </a:lnTo>
                  <a:lnTo>
                    <a:pt x="33466" y="50883"/>
                  </a:lnTo>
                  <a:lnTo>
                    <a:pt x="43892" y="53406"/>
                  </a:lnTo>
                  <a:lnTo>
                    <a:pt x="43983" y="53406"/>
                  </a:lnTo>
                  <a:lnTo>
                    <a:pt x="44013" y="53345"/>
                  </a:lnTo>
                  <a:cubicBezTo>
                    <a:pt x="44712" y="51734"/>
                    <a:pt x="45320" y="50093"/>
                    <a:pt x="45837" y="48421"/>
                  </a:cubicBezTo>
                  <a:cubicBezTo>
                    <a:pt x="46111" y="47600"/>
                    <a:pt x="46323" y="46779"/>
                    <a:pt x="46506" y="45928"/>
                  </a:cubicBezTo>
                  <a:cubicBezTo>
                    <a:pt x="46658" y="45077"/>
                    <a:pt x="46870" y="44257"/>
                    <a:pt x="46962" y="43406"/>
                  </a:cubicBezTo>
                  <a:cubicBezTo>
                    <a:pt x="47478" y="40123"/>
                    <a:pt x="47539" y="36749"/>
                    <a:pt x="47114" y="33436"/>
                  </a:cubicBezTo>
                  <a:cubicBezTo>
                    <a:pt x="46688" y="30305"/>
                    <a:pt x="45898" y="27205"/>
                    <a:pt x="44712" y="24256"/>
                  </a:cubicBezTo>
                  <a:lnTo>
                    <a:pt x="43861" y="22129"/>
                  </a:lnTo>
                  <a:cubicBezTo>
                    <a:pt x="43527" y="21460"/>
                    <a:pt x="43193" y="20791"/>
                    <a:pt x="42858" y="20123"/>
                  </a:cubicBezTo>
                  <a:cubicBezTo>
                    <a:pt x="42676" y="19788"/>
                    <a:pt x="42524" y="19454"/>
                    <a:pt x="42341" y="19119"/>
                  </a:cubicBezTo>
                  <a:lnTo>
                    <a:pt x="41764" y="18177"/>
                  </a:lnTo>
                  <a:cubicBezTo>
                    <a:pt x="41399" y="17539"/>
                    <a:pt x="41034" y="16901"/>
                    <a:pt x="40639" y="16293"/>
                  </a:cubicBezTo>
                  <a:cubicBezTo>
                    <a:pt x="37661" y="11825"/>
                    <a:pt x="33770" y="8025"/>
                    <a:pt x="29211" y="5137"/>
                  </a:cubicBezTo>
                  <a:cubicBezTo>
                    <a:pt x="27265" y="3861"/>
                    <a:pt x="25198" y="2797"/>
                    <a:pt x="23040" y="1885"/>
                  </a:cubicBezTo>
                  <a:cubicBezTo>
                    <a:pt x="22037" y="1460"/>
                    <a:pt x="21034" y="1095"/>
                    <a:pt x="20031" y="791"/>
                  </a:cubicBezTo>
                  <a:cubicBezTo>
                    <a:pt x="19545" y="639"/>
                    <a:pt x="19058" y="457"/>
                    <a:pt x="18572" y="365"/>
                  </a:cubicBezTo>
                  <a:lnTo>
                    <a:pt x="1714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4487425" y="1872550"/>
              <a:ext cx="286500" cy="259250"/>
            </a:xfrm>
            <a:custGeom>
              <a:avLst/>
              <a:gdLst/>
              <a:ahLst/>
              <a:cxnLst/>
              <a:rect l="l" t="t" r="r" b="b"/>
              <a:pathLst>
                <a:path w="11460" h="10370" extrusionOk="0">
                  <a:moveTo>
                    <a:pt x="2666" y="0"/>
                  </a:moveTo>
                  <a:cubicBezTo>
                    <a:pt x="2337" y="0"/>
                    <a:pt x="2220" y="248"/>
                    <a:pt x="2220" y="248"/>
                  </a:cubicBezTo>
                  <a:cubicBezTo>
                    <a:pt x="2220" y="248"/>
                    <a:pt x="1922" y="39"/>
                    <a:pt x="1639" y="39"/>
                  </a:cubicBezTo>
                  <a:cubicBezTo>
                    <a:pt x="1518" y="39"/>
                    <a:pt x="1399" y="78"/>
                    <a:pt x="1308" y="187"/>
                  </a:cubicBezTo>
                  <a:cubicBezTo>
                    <a:pt x="1095" y="430"/>
                    <a:pt x="1490" y="1099"/>
                    <a:pt x="1490" y="1099"/>
                  </a:cubicBezTo>
                  <a:cubicBezTo>
                    <a:pt x="1490" y="1099"/>
                    <a:pt x="1161" y="752"/>
                    <a:pt x="787" y="752"/>
                  </a:cubicBezTo>
                  <a:cubicBezTo>
                    <a:pt x="678" y="752"/>
                    <a:pt x="566" y="781"/>
                    <a:pt x="457" y="856"/>
                  </a:cubicBezTo>
                  <a:cubicBezTo>
                    <a:pt x="1" y="1190"/>
                    <a:pt x="1004" y="2285"/>
                    <a:pt x="1004" y="2285"/>
                  </a:cubicBezTo>
                  <a:cubicBezTo>
                    <a:pt x="669" y="3014"/>
                    <a:pt x="2554" y="5111"/>
                    <a:pt x="3040" y="5689"/>
                  </a:cubicBezTo>
                  <a:cubicBezTo>
                    <a:pt x="3527" y="6266"/>
                    <a:pt x="8603" y="10370"/>
                    <a:pt x="8603" y="10370"/>
                  </a:cubicBezTo>
                  <a:lnTo>
                    <a:pt x="11460" y="7847"/>
                  </a:lnTo>
                  <a:lnTo>
                    <a:pt x="10548" y="6661"/>
                  </a:lnTo>
                  <a:cubicBezTo>
                    <a:pt x="10548" y="6661"/>
                    <a:pt x="10031" y="4078"/>
                    <a:pt x="10001" y="3257"/>
                  </a:cubicBezTo>
                  <a:cubicBezTo>
                    <a:pt x="9940" y="2406"/>
                    <a:pt x="7691" y="1069"/>
                    <a:pt x="7691" y="1069"/>
                  </a:cubicBezTo>
                  <a:lnTo>
                    <a:pt x="7691" y="1069"/>
                  </a:lnTo>
                  <a:lnTo>
                    <a:pt x="8299" y="2224"/>
                  </a:lnTo>
                  <a:lnTo>
                    <a:pt x="8451" y="2588"/>
                  </a:lnTo>
                  <a:cubicBezTo>
                    <a:pt x="8451" y="2588"/>
                    <a:pt x="8323" y="3150"/>
                    <a:pt x="7997" y="3150"/>
                  </a:cubicBezTo>
                  <a:cubicBezTo>
                    <a:pt x="7968" y="3150"/>
                    <a:pt x="7937" y="3146"/>
                    <a:pt x="7904" y="3136"/>
                  </a:cubicBezTo>
                  <a:cubicBezTo>
                    <a:pt x="7509" y="3014"/>
                    <a:pt x="3375" y="278"/>
                    <a:pt x="3375" y="278"/>
                  </a:cubicBezTo>
                  <a:cubicBezTo>
                    <a:pt x="3071" y="69"/>
                    <a:pt x="2839" y="0"/>
                    <a:pt x="266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4542150" y="1878750"/>
              <a:ext cx="101075" cy="85875"/>
            </a:xfrm>
            <a:custGeom>
              <a:avLst/>
              <a:gdLst/>
              <a:ahLst/>
              <a:cxnLst/>
              <a:rect l="l" t="t" r="r" b="b"/>
              <a:pathLst>
                <a:path w="4043" h="3435" extrusionOk="0">
                  <a:moveTo>
                    <a:pt x="0" y="0"/>
                  </a:moveTo>
                  <a:lnTo>
                    <a:pt x="0" y="0"/>
                  </a:lnTo>
                  <a:cubicBezTo>
                    <a:pt x="152" y="213"/>
                    <a:pt x="304" y="426"/>
                    <a:pt x="487" y="608"/>
                  </a:cubicBezTo>
                  <a:cubicBezTo>
                    <a:pt x="912" y="1064"/>
                    <a:pt x="1368" y="1520"/>
                    <a:pt x="1854" y="1915"/>
                  </a:cubicBezTo>
                  <a:cubicBezTo>
                    <a:pt x="2310" y="2340"/>
                    <a:pt x="2827" y="2705"/>
                    <a:pt x="3374" y="3070"/>
                  </a:cubicBezTo>
                  <a:cubicBezTo>
                    <a:pt x="3587" y="3222"/>
                    <a:pt x="3800" y="3344"/>
                    <a:pt x="4043" y="3435"/>
                  </a:cubicBezTo>
                  <a:cubicBezTo>
                    <a:pt x="3861" y="3252"/>
                    <a:pt x="3617" y="3100"/>
                    <a:pt x="3405" y="2948"/>
                  </a:cubicBezTo>
                  <a:cubicBezTo>
                    <a:pt x="2888" y="2584"/>
                    <a:pt x="2402" y="2219"/>
                    <a:pt x="1946" y="1824"/>
                  </a:cubicBezTo>
                  <a:cubicBezTo>
                    <a:pt x="1368" y="1337"/>
                    <a:pt x="912" y="881"/>
                    <a:pt x="578" y="547"/>
                  </a:cubicBezTo>
                  <a:cubicBezTo>
                    <a:pt x="395" y="334"/>
                    <a:pt x="213" y="15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4526175" y="1901525"/>
              <a:ext cx="93500" cy="86650"/>
            </a:xfrm>
            <a:custGeom>
              <a:avLst/>
              <a:gdLst/>
              <a:ahLst/>
              <a:cxnLst/>
              <a:rect l="l" t="t" r="r" b="b"/>
              <a:pathLst>
                <a:path w="3740" h="3466" extrusionOk="0">
                  <a:moveTo>
                    <a:pt x="1" y="1"/>
                  </a:moveTo>
                  <a:cubicBezTo>
                    <a:pt x="153" y="214"/>
                    <a:pt x="305" y="426"/>
                    <a:pt x="487" y="578"/>
                  </a:cubicBezTo>
                  <a:cubicBezTo>
                    <a:pt x="882" y="1034"/>
                    <a:pt x="1308" y="1460"/>
                    <a:pt x="1764" y="1855"/>
                  </a:cubicBezTo>
                  <a:cubicBezTo>
                    <a:pt x="2281" y="2341"/>
                    <a:pt x="2767" y="2736"/>
                    <a:pt x="3132" y="3010"/>
                  </a:cubicBezTo>
                  <a:cubicBezTo>
                    <a:pt x="3314" y="3192"/>
                    <a:pt x="3527" y="3344"/>
                    <a:pt x="3740" y="3466"/>
                  </a:cubicBezTo>
                  <a:cubicBezTo>
                    <a:pt x="3557" y="3284"/>
                    <a:pt x="3375" y="3101"/>
                    <a:pt x="3193" y="2949"/>
                  </a:cubicBezTo>
                  <a:lnTo>
                    <a:pt x="1855" y="1764"/>
                  </a:lnTo>
                  <a:cubicBezTo>
                    <a:pt x="1308" y="1277"/>
                    <a:pt x="882" y="852"/>
                    <a:pt x="548" y="518"/>
                  </a:cubicBezTo>
                  <a:cubicBezTo>
                    <a:pt x="396" y="335"/>
                    <a:pt x="214" y="15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4511750" y="1929625"/>
              <a:ext cx="79800" cy="79075"/>
            </a:xfrm>
            <a:custGeom>
              <a:avLst/>
              <a:gdLst/>
              <a:ahLst/>
              <a:cxnLst/>
              <a:rect l="l" t="t" r="r" b="b"/>
              <a:pathLst>
                <a:path w="3192" h="3163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92" y="214"/>
                    <a:pt x="213" y="397"/>
                    <a:pt x="365" y="549"/>
                  </a:cubicBezTo>
                  <a:cubicBezTo>
                    <a:pt x="700" y="974"/>
                    <a:pt x="1034" y="1400"/>
                    <a:pt x="1429" y="1764"/>
                  </a:cubicBezTo>
                  <a:cubicBezTo>
                    <a:pt x="1794" y="2160"/>
                    <a:pt x="2189" y="2494"/>
                    <a:pt x="2614" y="2828"/>
                  </a:cubicBezTo>
                  <a:cubicBezTo>
                    <a:pt x="2797" y="2950"/>
                    <a:pt x="2979" y="3071"/>
                    <a:pt x="3192" y="3163"/>
                  </a:cubicBezTo>
                  <a:cubicBezTo>
                    <a:pt x="3010" y="3011"/>
                    <a:pt x="2827" y="2859"/>
                    <a:pt x="2645" y="2737"/>
                  </a:cubicBezTo>
                  <a:cubicBezTo>
                    <a:pt x="2250" y="2403"/>
                    <a:pt x="1855" y="2038"/>
                    <a:pt x="1490" y="1673"/>
                  </a:cubicBezTo>
                  <a:cubicBezTo>
                    <a:pt x="654" y="808"/>
                    <a:pt x="53" y="1"/>
                    <a:pt x="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4939575" y="4501875"/>
              <a:ext cx="384525" cy="306250"/>
            </a:xfrm>
            <a:custGeom>
              <a:avLst/>
              <a:gdLst/>
              <a:ahLst/>
              <a:cxnLst/>
              <a:rect l="l" t="t" r="r" b="b"/>
              <a:pathLst>
                <a:path w="15381" h="12250" extrusionOk="0">
                  <a:moveTo>
                    <a:pt x="7903" y="1"/>
                  </a:moveTo>
                  <a:lnTo>
                    <a:pt x="7964" y="7751"/>
                  </a:lnTo>
                  <a:cubicBezTo>
                    <a:pt x="7964" y="7751"/>
                    <a:pt x="122" y="10426"/>
                    <a:pt x="0" y="11885"/>
                  </a:cubicBezTo>
                  <a:lnTo>
                    <a:pt x="15016" y="12250"/>
                  </a:lnTo>
                  <a:lnTo>
                    <a:pt x="15380" y="183"/>
                  </a:lnTo>
                  <a:lnTo>
                    <a:pt x="790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5235175" y="4681700"/>
              <a:ext cx="31925" cy="29450"/>
            </a:xfrm>
            <a:custGeom>
              <a:avLst/>
              <a:gdLst/>
              <a:ahLst/>
              <a:cxnLst/>
              <a:rect l="l" t="t" r="r" b="b"/>
              <a:pathLst>
                <a:path w="1277" h="1178" extrusionOk="0">
                  <a:moveTo>
                    <a:pt x="639" y="0"/>
                  </a:moveTo>
                  <a:cubicBezTo>
                    <a:pt x="404" y="0"/>
                    <a:pt x="185" y="149"/>
                    <a:pt x="91" y="406"/>
                  </a:cubicBezTo>
                  <a:cubicBezTo>
                    <a:pt x="0" y="710"/>
                    <a:pt x="183" y="1045"/>
                    <a:pt x="517" y="1166"/>
                  </a:cubicBezTo>
                  <a:cubicBezTo>
                    <a:pt x="556" y="1174"/>
                    <a:pt x="595" y="1178"/>
                    <a:pt x="634" y="1178"/>
                  </a:cubicBezTo>
                  <a:cubicBezTo>
                    <a:pt x="896" y="1178"/>
                    <a:pt x="1137" y="1005"/>
                    <a:pt x="1216" y="741"/>
                  </a:cubicBezTo>
                  <a:cubicBezTo>
                    <a:pt x="1277" y="437"/>
                    <a:pt x="1094" y="133"/>
                    <a:pt x="821" y="42"/>
                  </a:cubicBezTo>
                  <a:lnTo>
                    <a:pt x="851" y="42"/>
                  </a:lnTo>
                  <a:cubicBezTo>
                    <a:pt x="781" y="14"/>
                    <a:pt x="709" y="0"/>
                    <a:pt x="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4938050" y="4777725"/>
              <a:ext cx="376925" cy="30400"/>
            </a:xfrm>
            <a:custGeom>
              <a:avLst/>
              <a:gdLst/>
              <a:ahLst/>
              <a:cxnLst/>
              <a:rect l="l" t="t" r="r" b="b"/>
              <a:pathLst>
                <a:path w="15077" h="1216" extrusionOk="0">
                  <a:moveTo>
                    <a:pt x="15077" y="0"/>
                  </a:moveTo>
                  <a:lnTo>
                    <a:pt x="669" y="91"/>
                  </a:lnTo>
                  <a:cubicBezTo>
                    <a:pt x="669" y="91"/>
                    <a:pt x="0" y="365"/>
                    <a:pt x="61" y="851"/>
                  </a:cubicBezTo>
                  <a:lnTo>
                    <a:pt x="15077" y="1216"/>
                  </a:lnTo>
                  <a:lnTo>
                    <a:pt x="150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5132575" y="4691825"/>
              <a:ext cx="34975" cy="24425"/>
            </a:xfrm>
            <a:custGeom>
              <a:avLst/>
              <a:gdLst/>
              <a:ahLst/>
              <a:cxnLst/>
              <a:rect l="l" t="t" r="r" b="b"/>
              <a:pathLst>
                <a:path w="1399" h="977" extrusionOk="0">
                  <a:moveTo>
                    <a:pt x="229" y="0"/>
                  </a:moveTo>
                  <a:cubicBezTo>
                    <a:pt x="89" y="0"/>
                    <a:pt x="1" y="34"/>
                    <a:pt x="1" y="62"/>
                  </a:cubicBezTo>
                  <a:cubicBezTo>
                    <a:pt x="1" y="153"/>
                    <a:pt x="396" y="184"/>
                    <a:pt x="730" y="457"/>
                  </a:cubicBezTo>
                  <a:cubicBezTo>
                    <a:pt x="1047" y="717"/>
                    <a:pt x="1255" y="976"/>
                    <a:pt x="1328" y="976"/>
                  </a:cubicBezTo>
                  <a:cubicBezTo>
                    <a:pt x="1331" y="976"/>
                    <a:pt x="1335" y="976"/>
                    <a:pt x="1338" y="974"/>
                  </a:cubicBezTo>
                  <a:cubicBezTo>
                    <a:pt x="1399" y="944"/>
                    <a:pt x="1308" y="518"/>
                    <a:pt x="882" y="214"/>
                  </a:cubicBezTo>
                  <a:cubicBezTo>
                    <a:pt x="634" y="49"/>
                    <a:pt x="395" y="0"/>
                    <a:pt x="2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5092300" y="4708400"/>
              <a:ext cx="26625" cy="29825"/>
            </a:xfrm>
            <a:custGeom>
              <a:avLst/>
              <a:gdLst/>
              <a:ahLst/>
              <a:cxnLst/>
              <a:rect l="l" t="t" r="r" b="b"/>
              <a:pathLst>
                <a:path w="1065" h="1193" extrusionOk="0">
                  <a:moveTo>
                    <a:pt x="108" y="0"/>
                  </a:moveTo>
                  <a:cubicBezTo>
                    <a:pt x="60" y="0"/>
                    <a:pt x="31" y="14"/>
                    <a:pt x="31" y="38"/>
                  </a:cubicBezTo>
                  <a:cubicBezTo>
                    <a:pt x="1" y="98"/>
                    <a:pt x="335" y="220"/>
                    <a:pt x="548" y="554"/>
                  </a:cubicBezTo>
                  <a:cubicBezTo>
                    <a:pt x="791" y="858"/>
                    <a:pt x="852" y="1193"/>
                    <a:pt x="943" y="1193"/>
                  </a:cubicBezTo>
                  <a:cubicBezTo>
                    <a:pt x="1004" y="1193"/>
                    <a:pt x="1065" y="767"/>
                    <a:pt x="761" y="402"/>
                  </a:cubicBezTo>
                  <a:cubicBezTo>
                    <a:pt x="536" y="110"/>
                    <a:pt x="244" y="0"/>
                    <a:pt x="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5055075" y="4723450"/>
              <a:ext cx="19025" cy="32250"/>
            </a:xfrm>
            <a:custGeom>
              <a:avLst/>
              <a:gdLst/>
              <a:ahLst/>
              <a:cxnLst/>
              <a:rect l="l" t="t" r="r" b="b"/>
              <a:pathLst>
                <a:path w="761" h="1290" extrusionOk="0">
                  <a:moveTo>
                    <a:pt x="60" y="0"/>
                  </a:moveTo>
                  <a:cubicBezTo>
                    <a:pt x="45" y="0"/>
                    <a:pt x="35" y="5"/>
                    <a:pt x="31" y="13"/>
                  </a:cubicBezTo>
                  <a:cubicBezTo>
                    <a:pt x="0" y="74"/>
                    <a:pt x="183" y="287"/>
                    <a:pt x="335" y="621"/>
                  </a:cubicBezTo>
                  <a:cubicBezTo>
                    <a:pt x="487" y="955"/>
                    <a:pt x="487" y="1290"/>
                    <a:pt x="578" y="1290"/>
                  </a:cubicBezTo>
                  <a:cubicBezTo>
                    <a:pt x="639" y="1290"/>
                    <a:pt x="760" y="925"/>
                    <a:pt x="578" y="530"/>
                  </a:cubicBezTo>
                  <a:cubicBezTo>
                    <a:pt x="421" y="164"/>
                    <a:pt x="152" y="0"/>
                    <a:pt x="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5136475" y="4642975"/>
              <a:ext cx="40200" cy="9750"/>
            </a:xfrm>
            <a:custGeom>
              <a:avLst/>
              <a:gdLst/>
              <a:ahLst/>
              <a:cxnLst/>
              <a:rect l="l" t="t" r="r" b="b"/>
              <a:pathLst>
                <a:path w="1608" h="390" extrusionOk="0">
                  <a:moveTo>
                    <a:pt x="655" y="0"/>
                  </a:moveTo>
                  <a:cubicBezTo>
                    <a:pt x="238" y="0"/>
                    <a:pt x="0" y="199"/>
                    <a:pt x="27" y="253"/>
                  </a:cubicBezTo>
                  <a:cubicBezTo>
                    <a:pt x="36" y="279"/>
                    <a:pt x="71" y="288"/>
                    <a:pt x="126" y="288"/>
                  </a:cubicBezTo>
                  <a:cubicBezTo>
                    <a:pt x="244" y="288"/>
                    <a:pt x="451" y="248"/>
                    <a:pt x="681" y="248"/>
                  </a:cubicBezTo>
                  <a:cubicBezTo>
                    <a:pt x="726" y="248"/>
                    <a:pt x="771" y="250"/>
                    <a:pt x="817" y="253"/>
                  </a:cubicBezTo>
                  <a:cubicBezTo>
                    <a:pt x="1148" y="279"/>
                    <a:pt x="1436" y="389"/>
                    <a:pt x="1539" y="389"/>
                  </a:cubicBezTo>
                  <a:cubicBezTo>
                    <a:pt x="1559" y="389"/>
                    <a:pt x="1572" y="385"/>
                    <a:pt x="1577" y="375"/>
                  </a:cubicBezTo>
                  <a:cubicBezTo>
                    <a:pt x="1608" y="314"/>
                    <a:pt x="1304" y="41"/>
                    <a:pt x="817" y="10"/>
                  </a:cubicBezTo>
                  <a:cubicBezTo>
                    <a:pt x="761" y="3"/>
                    <a:pt x="707" y="0"/>
                    <a:pt x="6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5137150" y="4540625"/>
              <a:ext cx="186200" cy="37275"/>
            </a:xfrm>
            <a:custGeom>
              <a:avLst/>
              <a:gdLst/>
              <a:ahLst/>
              <a:cxnLst/>
              <a:rect l="l" t="t" r="r" b="b"/>
              <a:pathLst>
                <a:path w="7448" h="1491" extrusionOk="0">
                  <a:moveTo>
                    <a:pt x="0" y="1"/>
                  </a:moveTo>
                  <a:lnTo>
                    <a:pt x="0" y="1369"/>
                  </a:lnTo>
                  <a:lnTo>
                    <a:pt x="7417" y="1490"/>
                  </a:lnTo>
                  <a:lnTo>
                    <a:pt x="7447" y="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5137150" y="4581350"/>
              <a:ext cx="58525" cy="30725"/>
            </a:xfrm>
            <a:custGeom>
              <a:avLst/>
              <a:gdLst/>
              <a:ahLst/>
              <a:cxnLst/>
              <a:rect l="l" t="t" r="r" b="b"/>
              <a:pathLst>
                <a:path w="2341" h="1229" extrusionOk="0">
                  <a:moveTo>
                    <a:pt x="1900" y="253"/>
                  </a:moveTo>
                  <a:cubicBezTo>
                    <a:pt x="1983" y="253"/>
                    <a:pt x="2048" y="279"/>
                    <a:pt x="2067" y="317"/>
                  </a:cubicBezTo>
                  <a:cubicBezTo>
                    <a:pt x="2097" y="378"/>
                    <a:pt x="2067" y="347"/>
                    <a:pt x="2067" y="408"/>
                  </a:cubicBezTo>
                  <a:cubicBezTo>
                    <a:pt x="2006" y="439"/>
                    <a:pt x="1945" y="499"/>
                    <a:pt x="1885" y="530"/>
                  </a:cubicBezTo>
                  <a:cubicBezTo>
                    <a:pt x="1550" y="743"/>
                    <a:pt x="1155" y="895"/>
                    <a:pt x="760" y="986"/>
                  </a:cubicBezTo>
                  <a:cubicBezTo>
                    <a:pt x="550" y="1032"/>
                    <a:pt x="358" y="1061"/>
                    <a:pt x="170" y="1113"/>
                  </a:cubicBezTo>
                  <a:lnTo>
                    <a:pt x="170" y="1113"/>
                  </a:lnTo>
                  <a:cubicBezTo>
                    <a:pt x="265" y="1028"/>
                    <a:pt x="410" y="905"/>
                    <a:pt x="608" y="773"/>
                  </a:cubicBezTo>
                  <a:cubicBezTo>
                    <a:pt x="821" y="621"/>
                    <a:pt x="1064" y="499"/>
                    <a:pt x="1307" y="408"/>
                  </a:cubicBezTo>
                  <a:cubicBezTo>
                    <a:pt x="1429" y="347"/>
                    <a:pt x="1581" y="317"/>
                    <a:pt x="1733" y="287"/>
                  </a:cubicBezTo>
                  <a:cubicBezTo>
                    <a:pt x="1791" y="263"/>
                    <a:pt x="1849" y="253"/>
                    <a:pt x="1900" y="253"/>
                  </a:cubicBezTo>
                  <a:close/>
                  <a:moveTo>
                    <a:pt x="1865" y="0"/>
                  </a:moveTo>
                  <a:cubicBezTo>
                    <a:pt x="1801" y="0"/>
                    <a:pt x="1736" y="22"/>
                    <a:pt x="1672" y="43"/>
                  </a:cubicBezTo>
                  <a:cubicBezTo>
                    <a:pt x="1520" y="74"/>
                    <a:pt x="1368" y="104"/>
                    <a:pt x="1216" y="165"/>
                  </a:cubicBezTo>
                  <a:cubicBezTo>
                    <a:pt x="942" y="287"/>
                    <a:pt x="699" y="439"/>
                    <a:pt x="486" y="621"/>
                  </a:cubicBezTo>
                  <a:cubicBezTo>
                    <a:pt x="250" y="836"/>
                    <a:pt x="119" y="1036"/>
                    <a:pt x="64" y="1146"/>
                  </a:cubicBezTo>
                  <a:lnTo>
                    <a:pt x="64" y="1146"/>
                  </a:lnTo>
                  <a:cubicBezTo>
                    <a:pt x="43" y="1153"/>
                    <a:pt x="21" y="1160"/>
                    <a:pt x="0" y="1168"/>
                  </a:cubicBezTo>
                  <a:cubicBezTo>
                    <a:pt x="16" y="1172"/>
                    <a:pt x="32" y="1175"/>
                    <a:pt x="48" y="1178"/>
                  </a:cubicBezTo>
                  <a:lnTo>
                    <a:pt x="48" y="1178"/>
                  </a:lnTo>
                  <a:cubicBezTo>
                    <a:pt x="36" y="1205"/>
                    <a:pt x="30" y="1222"/>
                    <a:pt x="30" y="1229"/>
                  </a:cubicBezTo>
                  <a:cubicBezTo>
                    <a:pt x="39" y="1229"/>
                    <a:pt x="58" y="1213"/>
                    <a:pt x="89" y="1186"/>
                  </a:cubicBezTo>
                  <a:lnTo>
                    <a:pt x="89" y="1186"/>
                  </a:lnTo>
                  <a:cubicBezTo>
                    <a:pt x="193" y="1204"/>
                    <a:pt x="294" y="1214"/>
                    <a:pt x="391" y="1214"/>
                  </a:cubicBezTo>
                  <a:cubicBezTo>
                    <a:pt x="517" y="1214"/>
                    <a:pt x="638" y="1198"/>
                    <a:pt x="760" y="1168"/>
                  </a:cubicBezTo>
                  <a:cubicBezTo>
                    <a:pt x="1034" y="1107"/>
                    <a:pt x="1307" y="1047"/>
                    <a:pt x="1581" y="955"/>
                  </a:cubicBezTo>
                  <a:cubicBezTo>
                    <a:pt x="1702" y="895"/>
                    <a:pt x="1854" y="803"/>
                    <a:pt x="2006" y="712"/>
                  </a:cubicBezTo>
                  <a:cubicBezTo>
                    <a:pt x="2097" y="682"/>
                    <a:pt x="2158" y="621"/>
                    <a:pt x="2249" y="560"/>
                  </a:cubicBezTo>
                  <a:cubicBezTo>
                    <a:pt x="2341" y="439"/>
                    <a:pt x="2341" y="287"/>
                    <a:pt x="2280" y="165"/>
                  </a:cubicBezTo>
                  <a:cubicBezTo>
                    <a:pt x="2219" y="74"/>
                    <a:pt x="2097" y="13"/>
                    <a:pt x="1945" y="13"/>
                  </a:cubicBezTo>
                  <a:cubicBezTo>
                    <a:pt x="1919" y="4"/>
                    <a:pt x="1892" y="0"/>
                    <a:pt x="18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5115875" y="4553550"/>
              <a:ext cx="29650" cy="59300"/>
            </a:xfrm>
            <a:custGeom>
              <a:avLst/>
              <a:gdLst/>
              <a:ahLst/>
              <a:cxnLst/>
              <a:rect l="l" t="t" r="r" b="b"/>
              <a:pathLst>
                <a:path w="1186" h="2372" extrusionOk="0">
                  <a:moveTo>
                    <a:pt x="426" y="0"/>
                  </a:moveTo>
                  <a:cubicBezTo>
                    <a:pt x="274" y="0"/>
                    <a:pt x="152" y="61"/>
                    <a:pt x="91" y="183"/>
                  </a:cubicBezTo>
                  <a:cubicBezTo>
                    <a:pt x="61" y="274"/>
                    <a:pt x="30" y="365"/>
                    <a:pt x="30" y="456"/>
                  </a:cubicBezTo>
                  <a:cubicBezTo>
                    <a:pt x="0" y="639"/>
                    <a:pt x="0" y="791"/>
                    <a:pt x="30" y="973"/>
                  </a:cubicBezTo>
                  <a:cubicBezTo>
                    <a:pt x="61" y="1247"/>
                    <a:pt x="152" y="1520"/>
                    <a:pt x="334" y="1763"/>
                  </a:cubicBezTo>
                  <a:cubicBezTo>
                    <a:pt x="581" y="2093"/>
                    <a:pt x="853" y="2224"/>
                    <a:pt x="904" y="2224"/>
                  </a:cubicBezTo>
                  <a:cubicBezTo>
                    <a:pt x="909" y="2224"/>
                    <a:pt x="912" y="2222"/>
                    <a:pt x="912" y="2219"/>
                  </a:cubicBezTo>
                  <a:cubicBezTo>
                    <a:pt x="760" y="2067"/>
                    <a:pt x="608" y="1855"/>
                    <a:pt x="486" y="1672"/>
                  </a:cubicBezTo>
                  <a:cubicBezTo>
                    <a:pt x="365" y="1459"/>
                    <a:pt x="274" y="1216"/>
                    <a:pt x="243" y="943"/>
                  </a:cubicBezTo>
                  <a:cubicBezTo>
                    <a:pt x="243" y="791"/>
                    <a:pt x="243" y="669"/>
                    <a:pt x="274" y="517"/>
                  </a:cubicBezTo>
                  <a:cubicBezTo>
                    <a:pt x="304" y="365"/>
                    <a:pt x="365" y="244"/>
                    <a:pt x="426" y="244"/>
                  </a:cubicBezTo>
                  <a:cubicBezTo>
                    <a:pt x="547" y="304"/>
                    <a:pt x="638" y="396"/>
                    <a:pt x="699" y="487"/>
                  </a:cubicBezTo>
                  <a:cubicBezTo>
                    <a:pt x="760" y="639"/>
                    <a:pt x="821" y="760"/>
                    <a:pt x="851" y="912"/>
                  </a:cubicBezTo>
                  <a:cubicBezTo>
                    <a:pt x="942" y="1155"/>
                    <a:pt x="1003" y="1429"/>
                    <a:pt x="1003" y="1672"/>
                  </a:cubicBezTo>
                  <a:cubicBezTo>
                    <a:pt x="1003" y="2098"/>
                    <a:pt x="912" y="2371"/>
                    <a:pt x="942" y="2371"/>
                  </a:cubicBezTo>
                  <a:cubicBezTo>
                    <a:pt x="1094" y="2159"/>
                    <a:pt x="1155" y="1915"/>
                    <a:pt x="1155" y="1672"/>
                  </a:cubicBezTo>
                  <a:cubicBezTo>
                    <a:pt x="1185" y="1368"/>
                    <a:pt x="1155" y="1095"/>
                    <a:pt x="1064" y="821"/>
                  </a:cubicBezTo>
                  <a:cubicBezTo>
                    <a:pt x="1033" y="669"/>
                    <a:pt x="973" y="517"/>
                    <a:pt x="912" y="365"/>
                  </a:cubicBezTo>
                  <a:cubicBezTo>
                    <a:pt x="821" y="183"/>
                    <a:pt x="638" y="31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5767850" y="4069500"/>
              <a:ext cx="354125" cy="477225"/>
            </a:xfrm>
            <a:custGeom>
              <a:avLst/>
              <a:gdLst/>
              <a:ahLst/>
              <a:cxnLst/>
              <a:rect l="l" t="t" r="r" b="b"/>
              <a:pathLst>
                <a:path w="14165" h="19089" extrusionOk="0">
                  <a:moveTo>
                    <a:pt x="3678" y="0"/>
                  </a:moveTo>
                  <a:lnTo>
                    <a:pt x="1" y="6566"/>
                  </a:lnTo>
                  <a:lnTo>
                    <a:pt x="6870" y="10122"/>
                  </a:lnTo>
                  <a:cubicBezTo>
                    <a:pt x="6870" y="10122"/>
                    <a:pt x="5563" y="18329"/>
                    <a:pt x="6779" y="19089"/>
                  </a:cubicBezTo>
                  <a:lnTo>
                    <a:pt x="14165" y="6019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5976825" y="4209025"/>
              <a:ext cx="31925" cy="28275"/>
            </a:xfrm>
            <a:custGeom>
              <a:avLst/>
              <a:gdLst/>
              <a:ahLst/>
              <a:cxnLst/>
              <a:rect l="l" t="t" r="r" b="b"/>
              <a:pathLst>
                <a:path w="1277" h="1131" extrusionOk="0">
                  <a:moveTo>
                    <a:pt x="660" y="1"/>
                  </a:moveTo>
                  <a:cubicBezTo>
                    <a:pt x="505" y="1"/>
                    <a:pt x="354" y="54"/>
                    <a:pt x="244" y="164"/>
                  </a:cubicBezTo>
                  <a:lnTo>
                    <a:pt x="274" y="134"/>
                  </a:lnTo>
                  <a:lnTo>
                    <a:pt x="274" y="134"/>
                  </a:lnTo>
                  <a:cubicBezTo>
                    <a:pt x="31" y="347"/>
                    <a:pt x="0" y="711"/>
                    <a:pt x="213" y="985"/>
                  </a:cubicBezTo>
                  <a:cubicBezTo>
                    <a:pt x="326" y="1084"/>
                    <a:pt x="472" y="1130"/>
                    <a:pt x="620" y="1130"/>
                  </a:cubicBezTo>
                  <a:cubicBezTo>
                    <a:pt x="791" y="1130"/>
                    <a:pt x="964" y="1068"/>
                    <a:pt x="1095" y="954"/>
                  </a:cubicBezTo>
                  <a:cubicBezTo>
                    <a:pt x="1277" y="711"/>
                    <a:pt x="1277" y="347"/>
                    <a:pt x="1064" y="134"/>
                  </a:cubicBezTo>
                  <a:cubicBezTo>
                    <a:pt x="947" y="46"/>
                    <a:pt x="802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5925900" y="4205525"/>
              <a:ext cx="196075" cy="341200"/>
            </a:xfrm>
            <a:custGeom>
              <a:avLst/>
              <a:gdLst/>
              <a:ahLst/>
              <a:cxnLst/>
              <a:rect l="l" t="t" r="r" b="b"/>
              <a:pathLst>
                <a:path w="7843" h="13648" extrusionOk="0">
                  <a:moveTo>
                    <a:pt x="6749" y="0"/>
                  </a:moveTo>
                  <a:lnTo>
                    <a:pt x="92" y="12766"/>
                  </a:lnTo>
                  <a:cubicBezTo>
                    <a:pt x="92" y="12766"/>
                    <a:pt x="1" y="13496"/>
                    <a:pt x="457" y="13648"/>
                  </a:cubicBezTo>
                  <a:lnTo>
                    <a:pt x="7843" y="578"/>
                  </a:lnTo>
                  <a:lnTo>
                    <a:pt x="67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5933500" y="4305975"/>
              <a:ext cx="37275" cy="21200"/>
            </a:xfrm>
            <a:custGeom>
              <a:avLst/>
              <a:gdLst/>
              <a:ahLst/>
              <a:cxnLst/>
              <a:rect l="l" t="t" r="r" b="b"/>
              <a:pathLst>
                <a:path w="1491" h="848" extrusionOk="0">
                  <a:moveTo>
                    <a:pt x="1173" y="1"/>
                  </a:moveTo>
                  <a:cubicBezTo>
                    <a:pt x="1016" y="1"/>
                    <a:pt x="815" y="36"/>
                    <a:pt x="609" y="146"/>
                  </a:cubicBezTo>
                  <a:cubicBezTo>
                    <a:pt x="153" y="390"/>
                    <a:pt x="1" y="815"/>
                    <a:pt x="62" y="846"/>
                  </a:cubicBezTo>
                  <a:cubicBezTo>
                    <a:pt x="64" y="847"/>
                    <a:pt x="68" y="848"/>
                    <a:pt x="71" y="848"/>
                  </a:cubicBezTo>
                  <a:cubicBezTo>
                    <a:pt x="143" y="848"/>
                    <a:pt x="354" y="563"/>
                    <a:pt x="730" y="390"/>
                  </a:cubicBezTo>
                  <a:cubicBezTo>
                    <a:pt x="1095" y="177"/>
                    <a:pt x="1490" y="177"/>
                    <a:pt x="1490" y="86"/>
                  </a:cubicBezTo>
                  <a:cubicBezTo>
                    <a:pt x="1490" y="52"/>
                    <a:pt x="1363" y="1"/>
                    <a:pt x="1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5928200" y="4357000"/>
              <a:ext cx="39400" cy="12750"/>
            </a:xfrm>
            <a:custGeom>
              <a:avLst/>
              <a:gdLst/>
              <a:ahLst/>
              <a:cxnLst/>
              <a:rect l="l" t="t" r="r" b="b"/>
              <a:pathLst>
                <a:path w="1576" h="510" extrusionOk="0">
                  <a:moveTo>
                    <a:pt x="946" y="0"/>
                  </a:moveTo>
                  <a:cubicBezTo>
                    <a:pt x="877" y="0"/>
                    <a:pt x="805" y="6"/>
                    <a:pt x="730" y="20"/>
                  </a:cubicBezTo>
                  <a:cubicBezTo>
                    <a:pt x="243" y="112"/>
                    <a:pt x="0" y="446"/>
                    <a:pt x="61" y="507"/>
                  </a:cubicBezTo>
                  <a:cubicBezTo>
                    <a:pt x="65" y="509"/>
                    <a:pt x="70" y="510"/>
                    <a:pt x="76" y="510"/>
                  </a:cubicBezTo>
                  <a:cubicBezTo>
                    <a:pt x="158" y="510"/>
                    <a:pt x="421" y="320"/>
                    <a:pt x="790" y="264"/>
                  </a:cubicBezTo>
                  <a:cubicBezTo>
                    <a:pt x="891" y="247"/>
                    <a:pt x="990" y="242"/>
                    <a:pt x="1081" y="242"/>
                  </a:cubicBezTo>
                  <a:cubicBezTo>
                    <a:pt x="1228" y="242"/>
                    <a:pt x="1356" y="255"/>
                    <a:pt x="1442" y="255"/>
                  </a:cubicBezTo>
                  <a:cubicBezTo>
                    <a:pt x="1496" y="255"/>
                    <a:pt x="1533" y="250"/>
                    <a:pt x="1550" y="233"/>
                  </a:cubicBezTo>
                  <a:cubicBezTo>
                    <a:pt x="1576" y="182"/>
                    <a:pt x="1319" y="0"/>
                    <a:pt x="9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5924450" y="4403025"/>
              <a:ext cx="36450" cy="9575"/>
            </a:xfrm>
            <a:custGeom>
              <a:avLst/>
              <a:gdLst/>
              <a:ahLst/>
              <a:cxnLst/>
              <a:rect l="l" t="t" r="r" b="b"/>
              <a:pathLst>
                <a:path w="1458" h="383" extrusionOk="0">
                  <a:moveTo>
                    <a:pt x="670" y="0"/>
                  </a:moveTo>
                  <a:cubicBezTo>
                    <a:pt x="263" y="0"/>
                    <a:pt x="0" y="189"/>
                    <a:pt x="28" y="246"/>
                  </a:cubicBezTo>
                  <a:cubicBezTo>
                    <a:pt x="44" y="262"/>
                    <a:pt x="75" y="268"/>
                    <a:pt x="118" y="268"/>
                  </a:cubicBezTo>
                  <a:cubicBezTo>
                    <a:pt x="214" y="268"/>
                    <a:pt x="373" y="240"/>
                    <a:pt x="570" y="240"/>
                  </a:cubicBezTo>
                  <a:cubicBezTo>
                    <a:pt x="620" y="240"/>
                    <a:pt x="673" y="242"/>
                    <a:pt x="728" y="246"/>
                  </a:cubicBezTo>
                  <a:cubicBezTo>
                    <a:pt x="1032" y="272"/>
                    <a:pt x="1274" y="382"/>
                    <a:pt x="1380" y="382"/>
                  </a:cubicBezTo>
                  <a:cubicBezTo>
                    <a:pt x="1401" y="382"/>
                    <a:pt x="1417" y="378"/>
                    <a:pt x="1427" y="368"/>
                  </a:cubicBezTo>
                  <a:cubicBezTo>
                    <a:pt x="1457" y="307"/>
                    <a:pt x="1183" y="34"/>
                    <a:pt x="758" y="3"/>
                  </a:cubicBezTo>
                  <a:cubicBezTo>
                    <a:pt x="728" y="1"/>
                    <a:pt x="698" y="0"/>
                    <a:pt x="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5895750" y="4269025"/>
              <a:ext cx="24100" cy="33075"/>
            </a:xfrm>
            <a:custGeom>
              <a:avLst/>
              <a:gdLst/>
              <a:ahLst/>
              <a:cxnLst/>
              <a:rect l="l" t="t" r="r" b="b"/>
              <a:pathLst>
                <a:path w="964" h="1323" extrusionOk="0">
                  <a:moveTo>
                    <a:pt x="902" y="1"/>
                  </a:moveTo>
                  <a:cubicBezTo>
                    <a:pt x="802" y="1"/>
                    <a:pt x="499" y="161"/>
                    <a:pt x="265" y="500"/>
                  </a:cubicBezTo>
                  <a:cubicBezTo>
                    <a:pt x="0" y="911"/>
                    <a:pt x="20" y="1322"/>
                    <a:pt x="76" y="1322"/>
                  </a:cubicBezTo>
                  <a:cubicBezTo>
                    <a:pt x="78" y="1322"/>
                    <a:pt x="80" y="1322"/>
                    <a:pt x="82" y="1320"/>
                  </a:cubicBezTo>
                  <a:cubicBezTo>
                    <a:pt x="173" y="1320"/>
                    <a:pt x="234" y="986"/>
                    <a:pt x="477" y="652"/>
                  </a:cubicBezTo>
                  <a:cubicBezTo>
                    <a:pt x="690" y="287"/>
                    <a:pt x="964" y="74"/>
                    <a:pt x="933" y="13"/>
                  </a:cubicBezTo>
                  <a:cubicBezTo>
                    <a:pt x="929" y="5"/>
                    <a:pt x="918" y="1"/>
                    <a:pt x="9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5802050" y="4090025"/>
              <a:ext cx="120075" cy="177075"/>
            </a:xfrm>
            <a:custGeom>
              <a:avLst/>
              <a:gdLst/>
              <a:ahLst/>
              <a:cxnLst/>
              <a:rect l="l" t="t" r="r" b="b"/>
              <a:pathLst>
                <a:path w="4803" h="7083" extrusionOk="0">
                  <a:moveTo>
                    <a:pt x="3709" y="0"/>
                  </a:moveTo>
                  <a:lnTo>
                    <a:pt x="0" y="6444"/>
                  </a:lnTo>
                  <a:lnTo>
                    <a:pt x="1216" y="7082"/>
                  </a:lnTo>
                  <a:lnTo>
                    <a:pt x="4803" y="608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5855250" y="4222225"/>
              <a:ext cx="22800" cy="61575"/>
            </a:xfrm>
            <a:custGeom>
              <a:avLst/>
              <a:gdLst/>
              <a:ahLst/>
              <a:cxnLst/>
              <a:rect l="l" t="t" r="r" b="b"/>
              <a:pathLst>
                <a:path w="912" h="2463" extrusionOk="0">
                  <a:moveTo>
                    <a:pt x="547" y="275"/>
                  </a:moveTo>
                  <a:cubicBezTo>
                    <a:pt x="638" y="275"/>
                    <a:pt x="578" y="275"/>
                    <a:pt x="608" y="305"/>
                  </a:cubicBezTo>
                  <a:cubicBezTo>
                    <a:pt x="638" y="396"/>
                    <a:pt x="638" y="457"/>
                    <a:pt x="638" y="518"/>
                  </a:cubicBezTo>
                  <a:lnTo>
                    <a:pt x="638" y="974"/>
                  </a:lnTo>
                  <a:cubicBezTo>
                    <a:pt x="608" y="1247"/>
                    <a:pt x="578" y="1490"/>
                    <a:pt x="517" y="1734"/>
                  </a:cubicBezTo>
                  <a:cubicBezTo>
                    <a:pt x="468" y="1929"/>
                    <a:pt x="419" y="2125"/>
                    <a:pt x="370" y="2321"/>
                  </a:cubicBezTo>
                  <a:lnTo>
                    <a:pt x="370" y="2321"/>
                  </a:lnTo>
                  <a:cubicBezTo>
                    <a:pt x="338" y="2196"/>
                    <a:pt x="291" y="1995"/>
                    <a:pt x="274" y="1734"/>
                  </a:cubicBezTo>
                  <a:cubicBezTo>
                    <a:pt x="213" y="1490"/>
                    <a:pt x="213" y="1247"/>
                    <a:pt x="274" y="974"/>
                  </a:cubicBezTo>
                  <a:cubicBezTo>
                    <a:pt x="274" y="822"/>
                    <a:pt x="304" y="700"/>
                    <a:pt x="365" y="548"/>
                  </a:cubicBezTo>
                  <a:cubicBezTo>
                    <a:pt x="395" y="366"/>
                    <a:pt x="456" y="275"/>
                    <a:pt x="547" y="275"/>
                  </a:cubicBezTo>
                  <a:close/>
                  <a:moveTo>
                    <a:pt x="517" y="1"/>
                  </a:moveTo>
                  <a:cubicBezTo>
                    <a:pt x="395" y="1"/>
                    <a:pt x="274" y="92"/>
                    <a:pt x="213" y="183"/>
                  </a:cubicBezTo>
                  <a:cubicBezTo>
                    <a:pt x="182" y="275"/>
                    <a:pt x="152" y="366"/>
                    <a:pt x="122" y="457"/>
                  </a:cubicBezTo>
                  <a:cubicBezTo>
                    <a:pt x="61" y="609"/>
                    <a:pt x="30" y="791"/>
                    <a:pt x="30" y="943"/>
                  </a:cubicBezTo>
                  <a:cubicBezTo>
                    <a:pt x="0" y="1217"/>
                    <a:pt x="30" y="1521"/>
                    <a:pt x="91" y="1764"/>
                  </a:cubicBezTo>
                  <a:cubicBezTo>
                    <a:pt x="119" y="2012"/>
                    <a:pt x="197" y="2236"/>
                    <a:pt x="347" y="2411"/>
                  </a:cubicBezTo>
                  <a:lnTo>
                    <a:pt x="347" y="2411"/>
                  </a:lnTo>
                  <a:cubicBezTo>
                    <a:pt x="343" y="2429"/>
                    <a:pt x="339" y="2446"/>
                    <a:pt x="334" y="2463"/>
                  </a:cubicBezTo>
                  <a:cubicBezTo>
                    <a:pt x="345" y="2453"/>
                    <a:pt x="355" y="2442"/>
                    <a:pt x="365" y="2431"/>
                  </a:cubicBezTo>
                  <a:lnTo>
                    <a:pt x="365" y="2431"/>
                  </a:lnTo>
                  <a:cubicBezTo>
                    <a:pt x="375" y="2442"/>
                    <a:pt x="385" y="2453"/>
                    <a:pt x="395" y="2463"/>
                  </a:cubicBezTo>
                  <a:cubicBezTo>
                    <a:pt x="404" y="2463"/>
                    <a:pt x="400" y="2442"/>
                    <a:pt x="391" y="2403"/>
                  </a:cubicBezTo>
                  <a:lnTo>
                    <a:pt x="391" y="2403"/>
                  </a:lnTo>
                  <a:cubicBezTo>
                    <a:pt x="542" y="2229"/>
                    <a:pt x="648" y="2011"/>
                    <a:pt x="730" y="1794"/>
                  </a:cubicBezTo>
                  <a:cubicBezTo>
                    <a:pt x="821" y="1551"/>
                    <a:pt x="882" y="1278"/>
                    <a:pt x="882" y="1004"/>
                  </a:cubicBezTo>
                  <a:cubicBezTo>
                    <a:pt x="912" y="822"/>
                    <a:pt x="912" y="670"/>
                    <a:pt x="882" y="518"/>
                  </a:cubicBezTo>
                  <a:cubicBezTo>
                    <a:pt x="882" y="396"/>
                    <a:pt x="882" y="305"/>
                    <a:pt x="851" y="214"/>
                  </a:cubicBezTo>
                  <a:cubicBezTo>
                    <a:pt x="790" y="92"/>
                    <a:pt x="669" y="1"/>
                    <a:pt x="5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5806600" y="4260075"/>
              <a:ext cx="60825" cy="29675"/>
            </a:xfrm>
            <a:custGeom>
              <a:avLst/>
              <a:gdLst/>
              <a:ahLst/>
              <a:cxnLst/>
              <a:rect l="l" t="t" r="r" b="b"/>
              <a:pathLst>
                <a:path w="2433" h="1187" extrusionOk="0">
                  <a:moveTo>
                    <a:pt x="558" y="1"/>
                  </a:moveTo>
                  <a:cubicBezTo>
                    <a:pt x="373" y="1"/>
                    <a:pt x="194" y="91"/>
                    <a:pt x="62" y="250"/>
                  </a:cubicBezTo>
                  <a:cubicBezTo>
                    <a:pt x="1" y="341"/>
                    <a:pt x="1" y="493"/>
                    <a:pt x="92" y="615"/>
                  </a:cubicBezTo>
                  <a:cubicBezTo>
                    <a:pt x="153" y="706"/>
                    <a:pt x="213" y="767"/>
                    <a:pt x="305" y="827"/>
                  </a:cubicBezTo>
                  <a:cubicBezTo>
                    <a:pt x="426" y="919"/>
                    <a:pt x="578" y="1010"/>
                    <a:pt x="730" y="1071"/>
                  </a:cubicBezTo>
                  <a:cubicBezTo>
                    <a:pt x="927" y="1136"/>
                    <a:pt x="1125" y="1186"/>
                    <a:pt x="1333" y="1186"/>
                  </a:cubicBezTo>
                  <a:cubicBezTo>
                    <a:pt x="1414" y="1186"/>
                    <a:pt x="1496" y="1179"/>
                    <a:pt x="1581" y="1162"/>
                  </a:cubicBezTo>
                  <a:cubicBezTo>
                    <a:pt x="2068" y="1101"/>
                    <a:pt x="2280" y="888"/>
                    <a:pt x="2280" y="858"/>
                  </a:cubicBezTo>
                  <a:lnTo>
                    <a:pt x="2280" y="858"/>
                  </a:lnTo>
                  <a:cubicBezTo>
                    <a:pt x="2037" y="919"/>
                    <a:pt x="1794" y="979"/>
                    <a:pt x="1551" y="979"/>
                  </a:cubicBezTo>
                  <a:cubicBezTo>
                    <a:pt x="1508" y="985"/>
                    <a:pt x="1465" y="987"/>
                    <a:pt x="1422" y="987"/>
                  </a:cubicBezTo>
                  <a:cubicBezTo>
                    <a:pt x="1222" y="987"/>
                    <a:pt x="1021" y="933"/>
                    <a:pt x="821" y="858"/>
                  </a:cubicBezTo>
                  <a:cubicBezTo>
                    <a:pt x="700" y="797"/>
                    <a:pt x="578" y="706"/>
                    <a:pt x="457" y="615"/>
                  </a:cubicBezTo>
                  <a:cubicBezTo>
                    <a:pt x="335" y="523"/>
                    <a:pt x="244" y="402"/>
                    <a:pt x="274" y="371"/>
                  </a:cubicBezTo>
                  <a:cubicBezTo>
                    <a:pt x="365" y="280"/>
                    <a:pt x="487" y="250"/>
                    <a:pt x="639" y="250"/>
                  </a:cubicBezTo>
                  <a:cubicBezTo>
                    <a:pt x="791" y="250"/>
                    <a:pt x="913" y="280"/>
                    <a:pt x="1065" y="311"/>
                  </a:cubicBezTo>
                  <a:cubicBezTo>
                    <a:pt x="1338" y="341"/>
                    <a:pt x="1581" y="432"/>
                    <a:pt x="1794" y="554"/>
                  </a:cubicBezTo>
                  <a:cubicBezTo>
                    <a:pt x="2164" y="724"/>
                    <a:pt x="2374" y="922"/>
                    <a:pt x="2424" y="922"/>
                  </a:cubicBezTo>
                  <a:cubicBezTo>
                    <a:pt x="2428" y="922"/>
                    <a:pt x="2430" y="921"/>
                    <a:pt x="2432" y="919"/>
                  </a:cubicBezTo>
                  <a:cubicBezTo>
                    <a:pt x="2432" y="888"/>
                    <a:pt x="2280" y="645"/>
                    <a:pt x="1885" y="371"/>
                  </a:cubicBezTo>
                  <a:cubicBezTo>
                    <a:pt x="1521" y="159"/>
                    <a:pt x="1095" y="7"/>
                    <a:pt x="639" y="7"/>
                  </a:cubicBezTo>
                  <a:cubicBezTo>
                    <a:pt x="612" y="3"/>
                    <a:pt x="585" y="1"/>
                    <a:pt x="5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5020875" y="3071775"/>
              <a:ext cx="903550" cy="1493950"/>
            </a:xfrm>
            <a:custGeom>
              <a:avLst/>
              <a:gdLst/>
              <a:ahLst/>
              <a:cxnLst/>
              <a:rect l="l" t="t" r="r" b="b"/>
              <a:pathLst>
                <a:path w="36142" h="59758" extrusionOk="0">
                  <a:moveTo>
                    <a:pt x="16870" y="0"/>
                  </a:moveTo>
                  <a:lnTo>
                    <a:pt x="1" y="486"/>
                  </a:lnTo>
                  <a:lnTo>
                    <a:pt x="2432" y="30517"/>
                  </a:lnTo>
                  <a:lnTo>
                    <a:pt x="3952" y="59454"/>
                  </a:lnTo>
                  <a:lnTo>
                    <a:pt x="12676" y="59758"/>
                  </a:lnTo>
                  <a:cubicBezTo>
                    <a:pt x="13132" y="54165"/>
                    <a:pt x="12980" y="42706"/>
                    <a:pt x="12980" y="42706"/>
                  </a:cubicBezTo>
                  <a:lnTo>
                    <a:pt x="13587" y="37751"/>
                  </a:lnTo>
                  <a:lnTo>
                    <a:pt x="31521" y="49150"/>
                  </a:lnTo>
                  <a:lnTo>
                    <a:pt x="36141" y="40639"/>
                  </a:lnTo>
                  <a:lnTo>
                    <a:pt x="17630" y="25593"/>
                  </a:lnTo>
                  <a:lnTo>
                    <a:pt x="15837" y="20395"/>
                  </a:lnTo>
                  <a:cubicBezTo>
                    <a:pt x="15989" y="19636"/>
                    <a:pt x="16627" y="15958"/>
                    <a:pt x="17265" y="13009"/>
                  </a:cubicBezTo>
                  <a:cubicBezTo>
                    <a:pt x="17630" y="11307"/>
                    <a:pt x="18147" y="9119"/>
                    <a:pt x="18268" y="8389"/>
                  </a:cubicBezTo>
                  <a:cubicBezTo>
                    <a:pt x="18603" y="6262"/>
                    <a:pt x="16870" y="0"/>
                    <a:pt x="16870" y="0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5345350" y="3311125"/>
              <a:ext cx="126175" cy="824500"/>
            </a:xfrm>
            <a:custGeom>
              <a:avLst/>
              <a:gdLst/>
              <a:ahLst/>
              <a:cxnLst/>
              <a:rect l="l" t="t" r="r" b="b"/>
              <a:pathLst>
                <a:path w="5047" h="3298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4985" y="122"/>
                    <a:pt x="4955" y="213"/>
                    <a:pt x="4925" y="335"/>
                  </a:cubicBezTo>
                  <a:cubicBezTo>
                    <a:pt x="4864" y="578"/>
                    <a:pt x="4803" y="882"/>
                    <a:pt x="4681" y="1277"/>
                  </a:cubicBezTo>
                  <a:cubicBezTo>
                    <a:pt x="4438" y="2098"/>
                    <a:pt x="4195" y="3283"/>
                    <a:pt x="3861" y="4742"/>
                  </a:cubicBezTo>
                  <a:cubicBezTo>
                    <a:pt x="3253" y="7721"/>
                    <a:pt x="2554" y="11825"/>
                    <a:pt x="1915" y="16384"/>
                  </a:cubicBezTo>
                  <a:cubicBezTo>
                    <a:pt x="1277" y="20943"/>
                    <a:pt x="791" y="25107"/>
                    <a:pt x="487" y="28117"/>
                  </a:cubicBezTo>
                  <a:cubicBezTo>
                    <a:pt x="335" y="29606"/>
                    <a:pt x="213" y="30791"/>
                    <a:pt x="122" y="31673"/>
                  </a:cubicBezTo>
                  <a:cubicBezTo>
                    <a:pt x="92" y="32068"/>
                    <a:pt x="61" y="32402"/>
                    <a:pt x="31" y="32615"/>
                  </a:cubicBezTo>
                  <a:cubicBezTo>
                    <a:pt x="31" y="32731"/>
                    <a:pt x="3" y="32847"/>
                    <a:pt x="1" y="32963"/>
                  </a:cubicBezTo>
                  <a:lnTo>
                    <a:pt x="1" y="32963"/>
                  </a:lnTo>
                  <a:cubicBezTo>
                    <a:pt x="2" y="32938"/>
                    <a:pt x="6" y="32914"/>
                    <a:pt x="31" y="32889"/>
                  </a:cubicBezTo>
                  <a:lnTo>
                    <a:pt x="61" y="32615"/>
                  </a:lnTo>
                  <a:lnTo>
                    <a:pt x="183" y="31673"/>
                  </a:lnTo>
                  <a:cubicBezTo>
                    <a:pt x="304" y="30822"/>
                    <a:pt x="426" y="29606"/>
                    <a:pt x="608" y="28117"/>
                  </a:cubicBezTo>
                  <a:cubicBezTo>
                    <a:pt x="973" y="25107"/>
                    <a:pt x="1460" y="20974"/>
                    <a:pt x="2098" y="16414"/>
                  </a:cubicBezTo>
                  <a:cubicBezTo>
                    <a:pt x="2736" y="11855"/>
                    <a:pt x="3405" y="7752"/>
                    <a:pt x="3982" y="4773"/>
                  </a:cubicBezTo>
                  <a:cubicBezTo>
                    <a:pt x="4286" y="3314"/>
                    <a:pt x="4529" y="2128"/>
                    <a:pt x="4742" y="1277"/>
                  </a:cubicBezTo>
                  <a:cubicBezTo>
                    <a:pt x="4864" y="882"/>
                    <a:pt x="4925" y="578"/>
                    <a:pt x="4985" y="335"/>
                  </a:cubicBezTo>
                  <a:cubicBezTo>
                    <a:pt x="5016" y="244"/>
                    <a:pt x="5016" y="122"/>
                    <a:pt x="5046" y="1"/>
                  </a:cubicBezTo>
                  <a:close/>
                  <a:moveTo>
                    <a:pt x="1" y="32963"/>
                  </a:moveTo>
                  <a:cubicBezTo>
                    <a:pt x="1" y="32969"/>
                    <a:pt x="1" y="32974"/>
                    <a:pt x="1" y="32980"/>
                  </a:cubicBezTo>
                  <a:cubicBezTo>
                    <a:pt x="1" y="32974"/>
                    <a:pt x="1" y="32969"/>
                    <a:pt x="1" y="329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5014800" y="2086950"/>
              <a:ext cx="588175" cy="1211275"/>
            </a:xfrm>
            <a:custGeom>
              <a:avLst/>
              <a:gdLst/>
              <a:ahLst/>
              <a:cxnLst/>
              <a:rect l="l" t="t" r="r" b="b"/>
              <a:pathLst>
                <a:path w="23527" h="48451" extrusionOk="0">
                  <a:moveTo>
                    <a:pt x="10457" y="0"/>
                  </a:moveTo>
                  <a:lnTo>
                    <a:pt x="10335" y="2006"/>
                  </a:lnTo>
                  <a:cubicBezTo>
                    <a:pt x="10335" y="2006"/>
                    <a:pt x="4894" y="8876"/>
                    <a:pt x="3131" y="14803"/>
                  </a:cubicBezTo>
                  <a:cubicBezTo>
                    <a:pt x="1885" y="18998"/>
                    <a:pt x="0" y="41217"/>
                    <a:pt x="0" y="41217"/>
                  </a:cubicBezTo>
                  <a:lnTo>
                    <a:pt x="19545" y="48451"/>
                  </a:lnTo>
                  <a:cubicBezTo>
                    <a:pt x="19545" y="48451"/>
                    <a:pt x="21764" y="44651"/>
                    <a:pt x="22037" y="42615"/>
                  </a:cubicBezTo>
                  <a:cubicBezTo>
                    <a:pt x="22493" y="39059"/>
                    <a:pt x="18511" y="30001"/>
                    <a:pt x="18511" y="30001"/>
                  </a:cubicBezTo>
                  <a:lnTo>
                    <a:pt x="22402" y="10700"/>
                  </a:lnTo>
                  <a:cubicBezTo>
                    <a:pt x="23527" y="5867"/>
                    <a:pt x="20305" y="2189"/>
                    <a:pt x="20305" y="2189"/>
                  </a:cubicBezTo>
                  <a:lnTo>
                    <a:pt x="20366" y="152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5022400" y="2460050"/>
              <a:ext cx="455200" cy="76025"/>
            </a:xfrm>
            <a:custGeom>
              <a:avLst/>
              <a:gdLst/>
              <a:ahLst/>
              <a:cxnLst/>
              <a:rect l="l" t="t" r="r" b="b"/>
              <a:pathLst>
                <a:path w="18208" h="3041" extrusionOk="0">
                  <a:moveTo>
                    <a:pt x="18207" y="1"/>
                  </a:moveTo>
                  <a:lnTo>
                    <a:pt x="0" y="3040"/>
                  </a:lnTo>
                  <a:cubicBezTo>
                    <a:pt x="8" y="3040"/>
                    <a:pt x="15" y="3040"/>
                    <a:pt x="23" y="3040"/>
                  </a:cubicBezTo>
                  <a:cubicBezTo>
                    <a:pt x="1624" y="3040"/>
                    <a:pt x="18205" y="1"/>
                    <a:pt x="1820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5422850" y="2622675"/>
              <a:ext cx="60825" cy="231025"/>
            </a:xfrm>
            <a:custGeom>
              <a:avLst/>
              <a:gdLst/>
              <a:ahLst/>
              <a:cxnLst/>
              <a:rect l="l" t="t" r="r" b="b"/>
              <a:pathLst>
                <a:path w="2433" h="9241" extrusionOk="0">
                  <a:moveTo>
                    <a:pt x="1" y="0"/>
                  </a:moveTo>
                  <a:lnTo>
                    <a:pt x="1" y="31"/>
                  </a:lnTo>
                  <a:lnTo>
                    <a:pt x="31" y="304"/>
                  </a:lnTo>
                  <a:lnTo>
                    <a:pt x="1" y="0"/>
                  </a:lnTo>
                  <a:close/>
                  <a:moveTo>
                    <a:pt x="31" y="304"/>
                  </a:moveTo>
                  <a:cubicBezTo>
                    <a:pt x="62" y="547"/>
                    <a:pt x="122" y="882"/>
                    <a:pt x="183" y="1338"/>
                  </a:cubicBezTo>
                  <a:cubicBezTo>
                    <a:pt x="335" y="2462"/>
                    <a:pt x="578" y="3557"/>
                    <a:pt x="852" y="4681"/>
                  </a:cubicBezTo>
                  <a:cubicBezTo>
                    <a:pt x="1156" y="5775"/>
                    <a:pt x="1490" y="6870"/>
                    <a:pt x="1916" y="7934"/>
                  </a:cubicBezTo>
                  <a:cubicBezTo>
                    <a:pt x="2068" y="8329"/>
                    <a:pt x="2189" y="8663"/>
                    <a:pt x="2281" y="8876"/>
                  </a:cubicBezTo>
                  <a:lnTo>
                    <a:pt x="2402" y="9149"/>
                  </a:lnTo>
                  <a:lnTo>
                    <a:pt x="2433" y="9241"/>
                  </a:lnTo>
                  <a:cubicBezTo>
                    <a:pt x="2433" y="9180"/>
                    <a:pt x="2433" y="9149"/>
                    <a:pt x="2402" y="9119"/>
                  </a:cubicBezTo>
                  <a:cubicBezTo>
                    <a:pt x="2372" y="9058"/>
                    <a:pt x="2341" y="8967"/>
                    <a:pt x="2311" y="8876"/>
                  </a:cubicBezTo>
                  <a:lnTo>
                    <a:pt x="1946" y="7903"/>
                  </a:lnTo>
                  <a:cubicBezTo>
                    <a:pt x="1642" y="7082"/>
                    <a:pt x="1247" y="5927"/>
                    <a:pt x="913" y="4651"/>
                  </a:cubicBezTo>
                  <a:cubicBezTo>
                    <a:pt x="609" y="3557"/>
                    <a:pt x="366" y="2432"/>
                    <a:pt x="214" y="1307"/>
                  </a:cubicBezTo>
                  <a:cubicBezTo>
                    <a:pt x="122" y="882"/>
                    <a:pt x="92" y="547"/>
                    <a:pt x="31" y="30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5447925" y="3204750"/>
              <a:ext cx="31950" cy="76775"/>
            </a:xfrm>
            <a:custGeom>
              <a:avLst/>
              <a:gdLst/>
              <a:ahLst/>
              <a:cxnLst/>
              <a:rect l="l" t="t" r="r" b="b"/>
              <a:pathLst>
                <a:path w="1278" h="3071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1004" y="487"/>
                    <a:pt x="791" y="1003"/>
                    <a:pt x="609" y="1520"/>
                  </a:cubicBezTo>
                  <a:cubicBezTo>
                    <a:pt x="244" y="2371"/>
                    <a:pt x="1" y="3040"/>
                    <a:pt x="1" y="3070"/>
                  </a:cubicBezTo>
                  <a:cubicBezTo>
                    <a:pt x="1" y="3070"/>
                    <a:pt x="335" y="2402"/>
                    <a:pt x="670" y="1550"/>
                  </a:cubicBezTo>
                  <a:cubicBezTo>
                    <a:pt x="1004" y="669"/>
                    <a:pt x="1278" y="31"/>
                    <a:pt x="1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5372700" y="3179650"/>
              <a:ext cx="28900" cy="73000"/>
            </a:xfrm>
            <a:custGeom>
              <a:avLst/>
              <a:gdLst/>
              <a:ahLst/>
              <a:cxnLst/>
              <a:rect l="l" t="t" r="r" b="b"/>
              <a:pathLst>
                <a:path w="1156" h="2920" extrusionOk="0">
                  <a:moveTo>
                    <a:pt x="1125" y="0"/>
                  </a:moveTo>
                  <a:cubicBezTo>
                    <a:pt x="1113" y="0"/>
                    <a:pt x="845" y="657"/>
                    <a:pt x="517" y="1430"/>
                  </a:cubicBezTo>
                  <a:cubicBezTo>
                    <a:pt x="305" y="1916"/>
                    <a:pt x="122" y="2402"/>
                    <a:pt x="1" y="2919"/>
                  </a:cubicBezTo>
                  <a:cubicBezTo>
                    <a:pt x="1" y="2919"/>
                    <a:pt x="274" y="2281"/>
                    <a:pt x="609" y="1460"/>
                  </a:cubicBezTo>
                  <a:cubicBezTo>
                    <a:pt x="913" y="670"/>
                    <a:pt x="1156" y="1"/>
                    <a:pt x="1125" y="1"/>
                  </a:cubicBezTo>
                  <a:cubicBezTo>
                    <a:pt x="1125" y="1"/>
                    <a:pt x="1125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5283800" y="3140150"/>
              <a:ext cx="29650" cy="82850"/>
            </a:xfrm>
            <a:custGeom>
              <a:avLst/>
              <a:gdLst/>
              <a:ahLst/>
              <a:cxnLst/>
              <a:rect l="l" t="t" r="r" b="b"/>
              <a:pathLst>
                <a:path w="1186" h="3314" extrusionOk="0">
                  <a:moveTo>
                    <a:pt x="1156" y="1"/>
                  </a:moveTo>
                  <a:cubicBezTo>
                    <a:pt x="1095" y="183"/>
                    <a:pt x="1064" y="335"/>
                    <a:pt x="1034" y="517"/>
                  </a:cubicBezTo>
                  <a:cubicBezTo>
                    <a:pt x="943" y="821"/>
                    <a:pt x="821" y="1247"/>
                    <a:pt x="639" y="1703"/>
                  </a:cubicBezTo>
                  <a:cubicBezTo>
                    <a:pt x="456" y="2159"/>
                    <a:pt x="304" y="2554"/>
                    <a:pt x="183" y="2827"/>
                  </a:cubicBezTo>
                  <a:cubicBezTo>
                    <a:pt x="92" y="2979"/>
                    <a:pt x="61" y="3162"/>
                    <a:pt x="0" y="3314"/>
                  </a:cubicBezTo>
                  <a:cubicBezTo>
                    <a:pt x="31" y="3283"/>
                    <a:pt x="61" y="3253"/>
                    <a:pt x="92" y="3192"/>
                  </a:cubicBezTo>
                  <a:lnTo>
                    <a:pt x="244" y="2858"/>
                  </a:lnTo>
                  <a:cubicBezTo>
                    <a:pt x="426" y="2493"/>
                    <a:pt x="608" y="2098"/>
                    <a:pt x="730" y="1733"/>
                  </a:cubicBezTo>
                  <a:cubicBezTo>
                    <a:pt x="882" y="1338"/>
                    <a:pt x="1004" y="943"/>
                    <a:pt x="1095" y="517"/>
                  </a:cubicBezTo>
                  <a:cubicBezTo>
                    <a:pt x="1125" y="365"/>
                    <a:pt x="1156" y="244"/>
                    <a:pt x="1156" y="153"/>
                  </a:cubicBezTo>
                  <a:cubicBezTo>
                    <a:pt x="1186" y="61"/>
                    <a:pt x="1186" y="1"/>
                    <a:pt x="1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5207050" y="3107475"/>
              <a:ext cx="30425" cy="86650"/>
            </a:xfrm>
            <a:custGeom>
              <a:avLst/>
              <a:gdLst/>
              <a:ahLst/>
              <a:cxnLst/>
              <a:rect l="l" t="t" r="r" b="b"/>
              <a:pathLst>
                <a:path w="1217" h="3466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1186" y="1"/>
                    <a:pt x="912" y="761"/>
                    <a:pt x="578" y="1733"/>
                  </a:cubicBezTo>
                  <a:cubicBezTo>
                    <a:pt x="244" y="2675"/>
                    <a:pt x="1" y="3466"/>
                    <a:pt x="31" y="3466"/>
                  </a:cubicBezTo>
                  <a:cubicBezTo>
                    <a:pt x="31" y="3466"/>
                    <a:pt x="335" y="2706"/>
                    <a:pt x="639" y="1764"/>
                  </a:cubicBezTo>
                  <a:cubicBezTo>
                    <a:pt x="973" y="791"/>
                    <a:pt x="1216" y="3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5113575" y="3086950"/>
              <a:ext cx="25100" cy="70700"/>
            </a:xfrm>
            <a:custGeom>
              <a:avLst/>
              <a:gdLst/>
              <a:ahLst/>
              <a:cxnLst/>
              <a:rect l="l" t="t" r="r" b="b"/>
              <a:pathLst>
                <a:path w="1004" h="2828" extrusionOk="0">
                  <a:moveTo>
                    <a:pt x="1004" y="1"/>
                  </a:moveTo>
                  <a:lnTo>
                    <a:pt x="1004" y="1"/>
                  </a:lnTo>
                  <a:cubicBezTo>
                    <a:pt x="1004" y="1"/>
                    <a:pt x="761" y="639"/>
                    <a:pt x="457" y="1399"/>
                  </a:cubicBezTo>
                  <a:cubicBezTo>
                    <a:pt x="274" y="1855"/>
                    <a:pt x="122" y="2341"/>
                    <a:pt x="1" y="2828"/>
                  </a:cubicBezTo>
                  <a:cubicBezTo>
                    <a:pt x="1" y="2828"/>
                    <a:pt x="244" y="2189"/>
                    <a:pt x="548" y="1430"/>
                  </a:cubicBezTo>
                  <a:cubicBezTo>
                    <a:pt x="730" y="974"/>
                    <a:pt x="882" y="487"/>
                    <a:pt x="10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4647000" y="2036025"/>
              <a:ext cx="924825" cy="501225"/>
            </a:xfrm>
            <a:custGeom>
              <a:avLst/>
              <a:gdLst/>
              <a:ahLst/>
              <a:cxnLst/>
              <a:rect l="l" t="t" r="r" b="b"/>
              <a:pathLst>
                <a:path w="36993" h="20049" extrusionOk="0">
                  <a:moveTo>
                    <a:pt x="4925" y="1"/>
                  </a:moveTo>
                  <a:lnTo>
                    <a:pt x="1" y="3284"/>
                  </a:lnTo>
                  <a:cubicBezTo>
                    <a:pt x="1" y="3284"/>
                    <a:pt x="7478" y="14469"/>
                    <a:pt x="8572" y="16171"/>
                  </a:cubicBezTo>
                  <a:cubicBezTo>
                    <a:pt x="10810" y="19619"/>
                    <a:pt x="13323" y="20048"/>
                    <a:pt x="14434" y="20048"/>
                  </a:cubicBezTo>
                  <a:cubicBezTo>
                    <a:pt x="14802" y="20048"/>
                    <a:pt x="15016" y="20001"/>
                    <a:pt x="15016" y="20001"/>
                  </a:cubicBezTo>
                  <a:lnTo>
                    <a:pt x="31248" y="17934"/>
                  </a:lnTo>
                  <a:lnTo>
                    <a:pt x="35564" y="14621"/>
                  </a:lnTo>
                  <a:cubicBezTo>
                    <a:pt x="35564" y="14621"/>
                    <a:pt x="36992" y="10214"/>
                    <a:pt x="35564" y="8664"/>
                  </a:cubicBezTo>
                  <a:cubicBezTo>
                    <a:pt x="34135" y="7144"/>
                    <a:pt x="34166" y="6658"/>
                    <a:pt x="32950" y="6506"/>
                  </a:cubicBezTo>
                  <a:lnTo>
                    <a:pt x="14864" y="10639"/>
                  </a:lnTo>
                  <a:lnTo>
                    <a:pt x="4925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5119675" y="2455125"/>
              <a:ext cx="401225" cy="68775"/>
            </a:xfrm>
            <a:custGeom>
              <a:avLst/>
              <a:gdLst/>
              <a:ahLst/>
              <a:cxnLst/>
              <a:rect l="l" t="t" r="r" b="b"/>
              <a:pathLst>
                <a:path w="16049" h="2751" extrusionOk="0">
                  <a:moveTo>
                    <a:pt x="15380" y="0"/>
                  </a:moveTo>
                  <a:cubicBezTo>
                    <a:pt x="15289" y="0"/>
                    <a:pt x="15198" y="15"/>
                    <a:pt x="15107" y="46"/>
                  </a:cubicBezTo>
                  <a:lnTo>
                    <a:pt x="1216" y="2568"/>
                  </a:lnTo>
                  <a:lnTo>
                    <a:pt x="0" y="2751"/>
                  </a:lnTo>
                  <a:cubicBezTo>
                    <a:pt x="2948" y="2690"/>
                    <a:pt x="7143" y="2538"/>
                    <a:pt x="10091" y="2447"/>
                  </a:cubicBezTo>
                  <a:cubicBezTo>
                    <a:pt x="11824" y="2416"/>
                    <a:pt x="13648" y="2356"/>
                    <a:pt x="15167" y="1535"/>
                  </a:cubicBezTo>
                  <a:cubicBezTo>
                    <a:pt x="15471" y="1413"/>
                    <a:pt x="15745" y="1170"/>
                    <a:pt x="15897" y="897"/>
                  </a:cubicBezTo>
                  <a:cubicBezTo>
                    <a:pt x="16049" y="562"/>
                    <a:pt x="15958" y="198"/>
                    <a:pt x="15654" y="46"/>
                  </a:cubicBezTo>
                  <a:cubicBezTo>
                    <a:pt x="15563" y="15"/>
                    <a:pt x="15471" y="0"/>
                    <a:pt x="15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4915250" y="2466125"/>
              <a:ext cx="543350" cy="71600"/>
            </a:xfrm>
            <a:custGeom>
              <a:avLst/>
              <a:gdLst/>
              <a:ahLst/>
              <a:cxnLst/>
              <a:rect l="l" t="t" r="r" b="b"/>
              <a:pathLst>
                <a:path w="21734" h="2864" extrusionOk="0">
                  <a:moveTo>
                    <a:pt x="21733" y="1"/>
                  </a:moveTo>
                  <a:lnTo>
                    <a:pt x="21650" y="25"/>
                  </a:lnTo>
                  <a:lnTo>
                    <a:pt x="21650" y="25"/>
                  </a:lnTo>
                  <a:cubicBezTo>
                    <a:pt x="21680" y="20"/>
                    <a:pt x="21709" y="13"/>
                    <a:pt x="21733" y="1"/>
                  </a:cubicBezTo>
                  <a:close/>
                  <a:moveTo>
                    <a:pt x="1" y="1399"/>
                  </a:moveTo>
                  <a:lnTo>
                    <a:pt x="153" y="1581"/>
                  </a:lnTo>
                  <a:cubicBezTo>
                    <a:pt x="252" y="1681"/>
                    <a:pt x="364" y="1767"/>
                    <a:pt x="481" y="1840"/>
                  </a:cubicBezTo>
                  <a:lnTo>
                    <a:pt x="481" y="1840"/>
                  </a:lnTo>
                  <a:cubicBezTo>
                    <a:pt x="364" y="1749"/>
                    <a:pt x="252" y="1650"/>
                    <a:pt x="153" y="1551"/>
                  </a:cubicBezTo>
                  <a:cubicBezTo>
                    <a:pt x="61" y="1460"/>
                    <a:pt x="1" y="1399"/>
                    <a:pt x="1" y="1399"/>
                  </a:cubicBezTo>
                  <a:close/>
                  <a:moveTo>
                    <a:pt x="21650" y="25"/>
                  </a:moveTo>
                  <a:cubicBezTo>
                    <a:pt x="21605" y="31"/>
                    <a:pt x="21557" y="31"/>
                    <a:pt x="21521" y="31"/>
                  </a:cubicBezTo>
                  <a:lnTo>
                    <a:pt x="20882" y="122"/>
                  </a:lnTo>
                  <a:cubicBezTo>
                    <a:pt x="20305" y="214"/>
                    <a:pt x="19515" y="335"/>
                    <a:pt x="18512" y="518"/>
                  </a:cubicBezTo>
                  <a:cubicBezTo>
                    <a:pt x="16505" y="821"/>
                    <a:pt x="13770" y="1338"/>
                    <a:pt x="10730" y="1855"/>
                  </a:cubicBezTo>
                  <a:cubicBezTo>
                    <a:pt x="9210" y="2098"/>
                    <a:pt x="7751" y="2341"/>
                    <a:pt x="6414" y="2524"/>
                  </a:cubicBezTo>
                  <a:cubicBezTo>
                    <a:pt x="5776" y="2615"/>
                    <a:pt x="5137" y="2706"/>
                    <a:pt x="4530" y="2767"/>
                  </a:cubicBezTo>
                  <a:cubicBezTo>
                    <a:pt x="4228" y="2817"/>
                    <a:pt x="3927" y="2840"/>
                    <a:pt x="3626" y="2840"/>
                  </a:cubicBezTo>
                  <a:cubicBezTo>
                    <a:pt x="3380" y="2840"/>
                    <a:pt x="3134" y="2825"/>
                    <a:pt x="2888" y="2797"/>
                  </a:cubicBezTo>
                  <a:cubicBezTo>
                    <a:pt x="2098" y="2676"/>
                    <a:pt x="1338" y="2402"/>
                    <a:pt x="669" y="1946"/>
                  </a:cubicBezTo>
                  <a:cubicBezTo>
                    <a:pt x="606" y="1914"/>
                    <a:pt x="543" y="1879"/>
                    <a:pt x="481" y="1840"/>
                  </a:cubicBezTo>
                  <a:lnTo>
                    <a:pt x="481" y="1840"/>
                  </a:lnTo>
                  <a:cubicBezTo>
                    <a:pt x="543" y="1888"/>
                    <a:pt x="606" y="1934"/>
                    <a:pt x="669" y="1976"/>
                  </a:cubicBezTo>
                  <a:cubicBezTo>
                    <a:pt x="1582" y="2553"/>
                    <a:pt x="2628" y="2864"/>
                    <a:pt x="3701" y="2864"/>
                  </a:cubicBezTo>
                  <a:cubicBezTo>
                    <a:pt x="3986" y="2864"/>
                    <a:pt x="4273" y="2842"/>
                    <a:pt x="4560" y="2797"/>
                  </a:cubicBezTo>
                  <a:cubicBezTo>
                    <a:pt x="5137" y="2736"/>
                    <a:pt x="5776" y="2645"/>
                    <a:pt x="6444" y="2554"/>
                  </a:cubicBezTo>
                  <a:cubicBezTo>
                    <a:pt x="7751" y="2372"/>
                    <a:pt x="9210" y="2159"/>
                    <a:pt x="10730" y="1916"/>
                  </a:cubicBezTo>
                  <a:lnTo>
                    <a:pt x="18512" y="548"/>
                  </a:lnTo>
                  <a:lnTo>
                    <a:pt x="20882" y="153"/>
                  </a:lnTo>
                  <a:lnTo>
                    <a:pt x="21521" y="62"/>
                  </a:lnTo>
                  <a:lnTo>
                    <a:pt x="21650" y="2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5481375" y="2213100"/>
              <a:ext cx="72200" cy="167950"/>
            </a:xfrm>
            <a:custGeom>
              <a:avLst/>
              <a:gdLst/>
              <a:ahLst/>
              <a:cxnLst/>
              <a:rect l="l" t="t" r="r" b="b"/>
              <a:pathLst>
                <a:path w="2888" h="6718" extrusionOk="0">
                  <a:moveTo>
                    <a:pt x="0" y="0"/>
                  </a:moveTo>
                  <a:cubicBezTo>
                    <a:pt x="365" y="91"/>
                    <a:pt x="730" y="243"/>
                    <a:pt x="1064" y="456"/>
                  </a:cubicBezTo>
                  <a:cubicBezTo>
                    <a:pt x="1824" y="1034"/>
                    <a:pt x="2371" y="1824"/>
                    <a:pt x="2584" y="2736"/>
                  </a:cubicBezTo>
                  <a:cubicBezTo>
                    <a:pt x="2797" y="3678"/>
                    <a:pt x="2827" y="4620"/>
                    <a:pt x="2675" y="5562"/>
                  </a:cubicBezTo>
                  <a:cubicBezTo>
                    <a:pt x="2645" y="5897"/>
                    <a:pt x="2584" y="6201"/>
                    <a:pt x="2554" y="6414"/>
                  </a:cubicBezTo>
                  <a:lnTo>
                    <a:pt x="2523" y="6626"/>
                  </a:lnTo>
                  <a:cubicBezTo>
                    <a:pt x="2523" y="6657"/>
                    <a:pt x="2523" y="6687"/>
                    <a:pt x="2523" y="6717"/>
                  </a:cubicBezTo>
                  <a:cubicBezTo>
                    <a:pt x="2554" y="6717"/>
                    <a:pt x="2554" y="6687"/>
                    <a:pt x="2554" y="6657"/>
                  </a:cubicBezTo>
                  <a:cubicBezTo>
                    <a:pt x="2584" y="6566"/>
                    <a:pt x="2584" y="6505"/>
                    <a:pt x="2614" y="6414"/>
                  </a:cubicBezTo>
                  <a:cubicBezTo>
                    <a:pt x="2645" y="6231"/>
                    <a:pt x="2706" y="5927"/>
                    <a:pt x="2736" y="5562"/>
                  </a:cubicBezTo>
                  <a:cubicBezTo>
                    <a:pt x="2888" y="4620"/>
                    <a:pt x="2888" y="3678"/>
                    <a:pt x="2675" y="2736"/>
                  </a:cubicBezTo>
                  <a:cubicBezTo>
                    <a:pt x="2462" y="1793"/>
                    <a:pt x="1885" y="973"/>
                    <a:pt x="1095" y="426"/>
                  </a:cubicBezTo>
                  <a:cubicBezTo>
                    <a:pt x="851" y="243"/>
                    <a:pt x="578" y="152"/>
                    <a:pt x="304" y="61"/>
                  </a:cubicBezTo>
                  <a:cubicBezTo>
                    <a:pt x="213" y="30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5011750" y="2301225"/>
              <a:ext cx="9150" cy="140625"/>
            </a:xfrm>
            <a:custGeom>
              <a:avLst/>
              <a:gdLst/>
              <a:ahLst/>
              <a:cxnLst/>
              <a:rect l="l" t="t" r="r" b="b"/>
              <a:pathLst>
                <a:path w="366" h="5625" extrusionOk="0">
                  <a:moveTo>
                    <a:pt x="366" y="1"/>
                  </a:moveTo>
                  <a:lnTo>
                    <a:pt x="366" y="1"/>
                  </a:lnTo>
                  <a:cubicBezTo>
                    <a:pt x="335" y="62"/>
                    <a:pt x="305" y="123"/>
                    <a:pt x="305" y="214"/>
                  </a:cubicBezTo>
                  <a:cubicBezTo>
                    <a:pt x="274" y="335"/>
                    <a:pt x="244" y="548"/>
                    <a:pt x="183" y="791"/>
                  </a:cubicBezTo>
                  <a:cubicBezTo>
                    <a:pt x="92" y="1460"/>
                    <a:pt x="31" y="2129"/>
                    <a:pt x="1" y="2797"/>
                  </a:cubicBezTo>
                  <a:cubicBezTo>
                    <a:pt x="1" y="3466"/>
                    <a:pt x="31" y="4135"/>
                    <a:pt x="92" y="4803"/>
                  </a:cubicBezTo>
                  <a:cubicBezTo>
                    <a:pt x="122" y="5047"/>
                    <a:pt x="153" y="5259"/>
                    <a:pt x="183" y="5411"/>
                  </a:cubicBezTo>
                  <a:cubicBezTo>
                    <a:pt x="183" y="5472"/>
                    <a:pt x="183" y="5563"/>
                    <a:pt x="214" y="5624"/>
                  </a:cubicBezTo>
                  <a:cubicBezTo>
                    <a:pt x="214" y="5563"/>
                    <a:pt x="214" y="5472"/>
                    <a:pt x="214" y="5411"/>
                  </a:cubicBezTo>
                  <a:cubicBezTo>
                    <a:pt x="183" y="5229"/>
                    <a:pt x="153" y="5016"/>
                    <a:pt x="153" y="4803"/>
                  </a:cubicBezTo>
                  <a:cubicBezTo>
                    <a:pt x="31" y="3466"/>
                    <a:pt x="62" y="2129"/>
                    <a:pt x="244" y="822"/>
                  </a:cubicBezTo>
                  <a:cubicBezTo>
                    <a:pt x="274" y="609"/>
                    <a:pt x="305" y="396"/>
                    <a:pt x="335" y="214"/>
                  </a:cubicBezTo>
                  <a:cubicBezTo>
                    <a:pt x="335" y="153"/>
                    <a:pt x="366" y="62"/>
                    <a:pt x="3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4770100" y="2036025"/>
              <a:ext cx="652775" cy="267525"/>
            </a:xfrm>
            <a:custGeom>
              <a:avLst/>
              <a:gdLst/>
              <a:ahLst/>
              <a:cxnLst/>
              <a:rect l="l" t="t" r="r" b="b"/>
              <a:pathLst>
                <a:path w="26111" h="1070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62"/>
                    <a:pt x="123" y="153"/>
                    <a:pt x="183" y="214"/>
                  </a:cubicBezTo>
                  <a:cubicBezTo>
                    <a:pt x="335" y="366"/>
                    <a:pt x="518" y="578"/>
                    <a:pt x="761" y="852"/>
                  </a:cubicBezTo>
                  <a:lnTo>
                    <a:pt x="2858" y="3132"/>
                  </a:lnTo>
                  <a:lnTo>
                    <a:pt x="9940" y="10639"/>
                  </a:lnTo>
                  <a:lnTo>
                    <a:pt x="10001" y="10700"/>
                  </a:lnTo>
                  <a:lnTo>
                    <a:pt x="10032" y="10700"/>
                  </a:lnTo>
                  <a:lnTo>
                    <a:pt x="10974" y="10487"/>
                  </a:lnTo>
                  <a:lnTo>
                    <a:pt x="21704" y="8117"/>
                  </a:lnTo>
                  <a:lnTo>
                    <a:pt x="24925" y="7387"/>
                  </a:lnTo>
                  <a:lnTo>
                    <a:pt x="25807" y="7174"/>
                  </a:lnTo>
                  <a:cubicBezTo>
                    <a:pt x="25929" y="7144"/>
                    <a:pt x="26020" y="7113"/>
                    <a:pt x="26111" y="7083"/>
                  </a:cubicBezTo>
                  <a:cubicBezTo>
                    <a:pt x="26020" y="7083"/>
                    <a:pt x="25929" y="7113"/>
                    <a:pt x="25807" y="7144"/>
                  </a:cubicBezTo>
                  <a:lnTo>
                    <a:pt x="24925" y="7326"/>
                  </a:lnTo>
                  <a:lnTo>
                    <a:pt x="21673" y="7995"/>
                  </a:lnTo>
                  <a:lnTo>
                    <a:pt x="10913" y="10305"/>
                  </a:lnTo>
                  <a:lnTo>
                    <a:pt x="10052" y="10506"/>
                  </a:lnTo>
                  <a:lnTo>
                    <a:pt x="10052" y="10506"/>
                  </a:lnTo>
                  <a:lnTo>
                    <a:pt x="2949" y="3010"/>
                  </a:lnTo>
                  <a:lnTo>
                    <a:pt x="791" y="791"/>
                  </a:lnTo>
                  <a:lnTo>
                    <a:pt x="214" y="183"/>
                  </a:lnTo>
                  <a:cubicBezTo>
                    <a:pt x="153" y="122"/>
                    <a:pt x="62" y="3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3719950" y="2819525"/>
              <a:ext cx="967350" cy="1380700"/>
            </a:xfrm>
            <a:custGeom>
              <a:avLst/>
              <a:gdLst/>
              <a:ahLst/>
              <a:cxnLst/>
              <a:rect l="l" t="t" r="r" b="b"/>
              <a:pathLst>
                <a:path w="38694" h="55228" extrusionOk="0">
                  <a:moveTo>
                    <a:pt x="19188" y="0"/>
                  </a:moveTo>
                  <a:cubicBezTo>
                    <a:pt x="15888" y="0"/>
                    <a:pt x="12949" y="2655"/>
                    <a:pt x="12949" y="6230"/>
                  </a:cubicBezTo>
                  <a:cubicBezTo>
                    <a:pt x="12949" y="7871"/>
                    <a:pt x="13617" y="9452"/>
                    <a:pt x="14772" y="10607"/>
                  </a:cubicBezTo>
                  <a:lnTo>
                    <a:pt x="14864" y="10668"/>
                  </a:lnTo>
                  <a:lnTo>
                    <a:pt x="0" y="10668"/>
                  </a:lnTo>
                  <a:lnTo>
                    <a:pt x="0" y="27355"/>
                  </a:lnTo>
                  <a:lnTo>
                    <a:pt x="61" y="27294"/>
                  </a:lnTo>
                  <a:cubicBezTo>
                    <a:pt x="1216" y="26109"/>
                    <a:pt x="2797" y="25470"/>
                    <a:pt x="4438" y="25470"/>
                  </a:cubicBezTo>
                  <a:cubicBezTo>
                    <a:pt x="8845" y="25470"/>
                    <a:pt x="11854" y="29938"/>
                    <a:pt x="10213" y="34042"/>
                  </a:cubicBezTo>
                  <a:cubicBezTo>
                    <a:pt x="9206" y="36541"/>
                    <a:pt x="6826" y="37942"/>
                    <a:pt x="4399" y="37942"/>
                  </a:cubicBezTo>
                  <a:cubicBezTo>
                    <a:pt x="2871" y="37942"/>
                    <a:pt x="1325" y="37386"/>
                    <a:pt x="91" y="36200"/>
                  </a:cubicBezTo>
                  <a:lnTo>
                    <a:pt x="0" y="36078"/>
                  </a:lnTo>
                  <a:lnTo>
                    <a:pt x="0" y="55227"/>
                  </a:lnTo>
                  <a:lnTo>
                    <a:pt x="16748" y="55227"/>
                  </a:lnTo>
                  <a:cubicBezTo>
                    <a:pt x="16748" y="55227"/>
                    <a:pt x="17508" y="48844"/>
                    <a:pt x="18268" y="43981"/>
                  </a:cubicBezTo>
                  <a:cubicBezTo>
                    <a:pt x="19028" y="39148"/>
                    <a:pt x="29879" y="29239"/>
                    <a:pt x="32979" y="25136"/>
                  </a:cubicBezTo>
                  <a:cubicBezTo>
                    <a:pt x="34226" y="23464"/>
                    <a:pt x="37326" y="18023"/>
                    <a:pt x="38694" y="10698"/>
                  </a:cubicBezTo>
                  <a:lnTo>
                    <a:pt x="23587" y="10668"/>
                  </a:lnTo>
                  <a:lnTo>
                    <a:pt x="23709" y="10576"/>
                  </a:lnTo>
                  <a:cubicBezTo>
                    <a:pt x="26748" y="7385"/>
                    <a:pt x="25624" y="2126"/>
                    <a:pt x="21520" y="455"/>
                  </a:cubicBezTo>
                  <a:cubicBezTo>
                    <a:pt x="20745" y="145"/>
                    <a:pt x="19957" y="0"/>
                    <a:pt x="19188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3719950" y="3421500"/>
              <a:ext cx="718125" cy="778725"/>
            </a:xfrm>
            <a:custGeom>
              <a:avLst/>
              <a:gdLst/>
              <a:ahLst/>
              <a:cxnLst/>
              <a:rect l="l" t="t" r="r" b="b"/>
              <a:pathLst>
                <a:path w="28725" h="31149" extrusionOk="0">
                  <a:moveTo>
                    <a:pt x="15541" y="0"/>
                  </a:moveTo>
                  <a:cubicBezTo>
                    <a:pt x="14997" y="0"/>
                    <a:pt x="14450" y="165"/>
                    <a:pt x="13982" y="510"/>
                  </a:cubicBezTo>
                  <a:cubicBezTo>
                    <a:pt x="13283" y="905"/>
                    <a:pt x="12493" y="2090"/>
                    <a:pt x="12402" y="3306"/>
                  </a:cubicBezTo>
                  <a:cubicBezTo>
                    <a:pt x="12098" y="6984"/>
                    <a:pt x="10669" y="7653"/>
                    <a:pt x="10669" y="7653"/>
                  </a:cubicBezTo>
                  <a:cubicBezTo>
                    <a:pt x="10669" y="11406"/>
                    <a:pt x="7599" y="13900"/>
                    <a:pt x="4384" y="13900"/>
                  </a:cubicBezTo>
                  <a:cubicBezTo>
                    <a:pt x="2886" y="13900"/>
                    <a:pt x="1357" y="13359"/>
                    <a:pt x="91" y="12151"/>
                  </a:cubicBezTo>
                  <a:lnTo>
                    <a:pt x="0" y="12030"/>
                  </a:lnTo>
                  <a:lnTo>
                    <a:pt x="0" y="31148"/>
                  </a:lnTo>
                  <a:lnTo>
                    <a:pt x="16748" y="31148"/>
                  </a:lnTo>
                  <a:cubicBezTo>
                    <a:pt x="16748" y="31148"/>
                    <a:pt x="17508" y="24765"/>
                    <a:pt x="18268" y="19902"/>
                  </a:cubicBezTo>
                  <a:lnTo>
                    <a:pt x="18238" y="19781"/>
                  </a:lnTo>
                  <a:cubicBezTo>
                    <a:pt x="18238" y="19720"/>
                    <a:pt x="18238" y="19689"/>
                    <a:pt x="18268" y="19629"/>
                  </a:cubicBezTo>
                  <a:cubicBezTo>
                    <a:pt x="18754" y="16194"/>
                    <a:pt x="28724" y="5829"/>
                    <a:pt x="28724" y="5829"/>
                  </a:cubicBezTo>
                  <a:cubicBezTo>
                    <a:pt x="28394" y="5092"/>
                    <a:pt x="27681" y="4653"/>
                    <a:pt x="26923" y="4653"/>
                  </a:cubicBezTo>
                  <a:cubicBezTo>
                    <a:pt x="26775" y="4653"/>
                    <a:pt x="26624" y="4669"/>
                    <a:pt x="26475" y="4704"/>
                  </a:cubicBezTo>
                  <a:cubicBezTo>
                    <a:pt x="25905" y="4818"/>
                    <a:pt x="25388" y="5227"/>
                    <a:pt x="24799" y="5227"/>
                  </a:cubicBezTo>
                  <a:cubicBezTo>
                    <a:pt x="24760" y="5227"/>
                    <a:pt x="24721" y="5225"/>
                    <a:pt x="24681" y="5221"/>
                  </a:cubicBezTo>
                  <a:cubicBezTo>
                    <a:pt x="24104" y="5099"/>
                    <a:pt x="23648" y="4704"/>
                    <a:pt x="23435" y="4157"/>
                  </a:cubicBezTo>
                  <a:cubicBezTo>
                    <a:pt x="23162" y="3671"/>
                    <a:pt x="23040" y="3093"/>
                    <a:pt x="22736" y="2607"/>
                  </a:cubicBezTo>
                  <a:cubicBezTo>
                    <a:pt x="22475" y="2114"/>
                    <a:pt x="21965" y="1815"/>
                    <a:pt x="21417" y="1815"/>
                  </a:cubicBezTo>
                  <a:cubicBezTo>
                    <a:pt x="21391" y="1815"/>
                    <a:pt x="21364" y="1815"/>
                    <a:pt x="21338" y="1817"/>
                  </a:cubicBezTo>
                  <a:cubicBezTo>
                    <a:pt x="20578" y="1938"/>
                    <a:pt x="20122" y="2850"/>
                    <a:pt x="19393" y="2850"/>
                  </a:cubicBezTo>
                  <a:cubicBezTo>
                    <a:pt x="18937" y="2820"/>
                    <a:pt x="18541" y="2577"/>
                    <a:pt x="18329" y="2182"/>
                  </a:cubicBezTo>
                  <a:cubicBezTo>
                    <a:pt x="18086" y="1786"/>
                    <a:pt x="17903" y="1391"/>
                    <a:pt x="17660" y="1026"/>
                  </a:cubicBezTo>
                  <a:cubicBezTo>
                    <a:pt x="17135" y="357"/>
                    <a:pt x="16342" y="0"/>
                    <a:pt x="15541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3716900" y="2818625"/>
              <a:ext cx="971925" cy="1383125"/>
            </a:xfrm>
            <a:custGeom>
              <a:avLst/>
              <a:gdLst/>
              <a:ahLst/>
              <a:cxnLst/>
              <a:rect l="l" t="t" r="r" b="b"/>
              <a:pathLst>
                <a:path w="38877" h="55325" extrusionOk="0">
                  <a:moveTo>
                    <a:pt x="19314" y="1"/>
                  </a:moveTo>
                  <a:cubicBezTo>
                    <a:pt x="16642" y="1"/>
                    <a:pt x="13992" y="1650"/>
                    <a:pt x="13223" y="4746"/>
                  </a:cubicBezTo>
                  <a:cubicBezTo>
                    <a:pt x="12919" y="5779"/>
                    <a:pt x="12919" y="6874"/>
                    <a:pt x="13223" y="7907"/>
                  </a:cubicBezTo>
                  <a:cubicBezTo>
                    <a:pt x="13482" y="8946"/>
                    <a:pt x="14016" y="9875"/>
                    <a:pt x="14772" y="10643"/>
                  </a:cubicBezTo>
                  <a:lnTo>
                    <a:pt x="1" y="10643"/>
                  </a:lnTo>
                  <a:lnTo>
                    <a:pt x="1" y="27604"/>
                  </a:lnTo>
                  <a:lnTo>
                    <a:pt x="153" y="27452"/>
                  </a:lnTo>
                  <a:cubicBezTo>
                    <a:pt x="943" y="26631"/>
                    <a:pt x="1976" y="26053"/>
                    <a:pt x="3071" y="25780"/>
                  </a:cubicBezTo>
                  <a:cubicBezTo>
                    <a:pt x="3552" y="25653"/>
                    <a:pt x="4033" y="25590"/>
                    <a:pt x="4514" y="25590"/>
                  </a:cubicBezTo>
                  <a:cubicBezTo>
                    <a:pt x="4611" y="25590"/>
                    <a:pt x="4707" y="25592"/>
                    <a:pt x="4803" y="25597"/>
                  </a:cubicBezTo>
                  <a:cubicBezTo>
                    <a:pt x="5381" y="25628"/>
                    <a:pt x="5958" y="25749"/>
                    <a:pt x="6505" y="25932"/>
                  </a:cubicBezTo>
                  <a:cubicBezTo>
                    <a:pt x="6870" y="26053"/>
                    <a:pt x="7235" y="26205"/>
                    <a:pt x="7569" y="26418"/>
                  </a:cubicBezTo>
                  <a:cubicBezTo>
                    <a:pt x="10517" y="28090"/>
                    <a:pt x="11551" y="31859"/>
                    <a:pt x="9849" y="34807"/>
                  </a:cubicBezTo>
                  <a:cubicBezTo>
                    <a:pt x="9545" y="35354"/>
                    <a:pt x="9150" y="35841"/>
                    <a:pt x="8694" y="36236"/>
                  </a:cubicBezTo>
                  <a:cubicBezTo>
                    <a:pt x="8481" y="36449"/>
                    <a:pt x="8238" y="36661"/>
                    <a:pt x="7995" y="36844"/>
                  </a:cubicBezTo>
                  <a:cubicBezTo>
                    <a:pt x="7721" y="36996"/>
                    <a:pt x="7447" y="37148"/>
                    <a:pt x="7174" y="37300"/>
                  </a:cubicBezTo>
                  <a:cubicBezTo>
                    <a:pt x="6596" y="37543"/>
                    <a:pt x="5988" y="37725"/>
                    <a:pt x="5381" y="37816"/>
                  </a:cubicBezTo>
                  <a:cubicBezTo>
                    <a:pt x="5090" y="37858"/>
                    <a:pt x="4799" y="37879"/>
                    <a:pt x="4510" y="37879"/>
                  </a:cubicBezTo>
                  <a:cubicBezTo>
                    <a:pt x="2910" y="37879"/>
                    <a:pt x="1370" y="37250"/>
                    <a:pt x="213" y="36084"/>
                  </a:cubicBezTo>
                  <a:lnTo>
                    <a:pt x="213" y="36084"/>
                  </a:lnTo>
                  <a:lnTo>
                    <a:pt x="213" y="36084"/>
                  </a:lnTo>
                  <a:lnTo>
                    <a:pt x="213" y="36084"/>
                  </a:lnTo>
                  <a:lnTo>
                    <a:pt x="213" y="36084"/>
                  </a:lnTo>
                  <a:cubicBezTo>
                    <a:pt x="203" y="36074"/>
                    <a:pt x="193" y="36064"/>
                    <a:pt x="183" y="36053"/>
                  </a:cubicBezTo>
                  <a:lnTo>
                    <a:pt x="1" y="35902"/>
                  </a:lnTo>
                  <a:lnTo>
                    <a:pt x="1" y="55324"/>
                  </a:lnTo>
                  <a:lnTo>
                    <a:pt x="16961" y="55324"/>
                  </a:lnTo>
                  <a:lnTo>
                    <a:pt x="16961" y="55233"/>
                  </a:lnTo>
                  <a:cubicBezTo>
                    <a:pt x="17296" y="52589"/>
                    <a:pt x="17630" y="50005"/>
                    <a:pt x="17995" y="47452"/>
                  </a:cubicBezTo>
                  <a:cubicBezTo>
                    <a:pt x="18177" y="46175"/>
                    <a:pt x="18329" y="44929"/>
                    <a:pt x="18572" y="43713"/>
                  </a:cubicBezTo>
                  <a:cubicBezTo>
                    <a:pt x="18907" y="42528"/>
                    <a:pt x="19454" y="41403"/>
                    <a:pt x="20153" y="40400"/>
                  </a:cubicBezTo>
                  <a:cubicBezTo>
                    <a:pt x="21490" y="38424"/>
                    <a:pt x="22949" y="36570"/>
                    <a:pt x="24560" y="34807"/>
                  </a:cubicBezTo>
                  <a:cubicBezTo>
                    <a:pt x="26080" y="33075"/>
                    <a:pt x="27600" y="31464"/>
                    <a:pt x="29059" y="29883"/>
                  </a:cubicBezTo>
                  <a:cubicBezTo>
                    <a:pt x="30548" y="28272"/>
                    <a:pt x="31977" y="26783"/>
                    <a:pt x="33193" y="25172"/>
                  </a:cubicBezTo>
                  <a:cubicBezTo>
                    <a:pt x="34287" y="23591"/>
                    <a:pt x="35229" y="21889"/>
                    <a:pt x="35989" y="20126"/>
                  </a:cubicBezTo>
                  <a:cubicBezTo>
                    <a:pt x="37296" y="17117"/>
                    <a:pt x="38269" y="13956"/>
                    <a:pt x="38877" y="10734"/>
                  </a:cubicBezTo>
                  <a:lnTo>
                    <a:pt x="38877" y="10673"/>
                  </a:lnTo>
                  <a:lnTo>
                    <a:pt x="38816" y="10673"/>
                  </a:lnTo>
                  <a:lnTo>
                    <a:pt x="23709" y="10704"/>
                  </a:lnTo>
                  <a:lnTo>
                    <a:pt x="23709" y="10704"/>
                  </a:lnTo>
                  <a:lnTo>
                    <a:pt x="23709" y="10704"/>
                  </a:lnTo>
                  <a:lnTo>
                    <a:pt x="38744" y="10764"/>
                  </a:lnTo>
                  <a:lnTo>
                    <a:pt x="38744" y="10764"/>
                  </a:lnTo>
                  <a:cubicBezTo>
                    <a:pt x="38135" y="13965"/>
                    <a:pt x="37166" y="17105"/>
                    <a:pt x="35837" y="20096"/>
                  </a:cubicBezTo>
                  <a:cubicBezTo>
                    <a:pt x="35077" y="21828"/>
                    <a:pt x="34165" y="23531"/>
                    <a:pt x="33071" y="25081"/>
                  </a:cubicBezTo>
                  <a:cubicBezTo>
                    <a:pt x="31855" y="26661"/>
                    <a:pt x="30427" y="28181"/>
                    <a:pt x="28937" y="29762"/>
                  </a:cubicBezTo>
                  <a:cubicBezTo>
                    <a:pt x="27448" y="31342"/>
                    <a:pt x="25928" y="32984"/>
                    <a:pt x="24408" y="34716"/>
                  </a:cubicBezTo>
                  <a:cubicBezTo>
                    <a:pt x="22828" y="36479"/>
                    <a:pt x="21338" y="38333"/>
                    <a:pt x="20001" y="40309"/>
                  </a:cubicBezTo>
                  <a:cubicBezTo>
                    <a:pt x="19271" y="41342"/>
                    <a:pt x="18724" y="42467"/>
                    <a:pt x="18390" y="43652"/>
                  </a:cubicBezTo>
                  <a:cubicBezTo>
                    <a:pt x="18147" y="44899"/>
                    <a:pt x="17995" y="46175"/>
                    <a:pt x="17782" y="47421"/>
                  </a:cubicBezTo>
                  <a:cubicBezTo>
                    <a:pt x="17452" y="49945"/>
                    <a:pt x="17091" y="52529"/>
                    <a:pt x="16789" y="55142"/>
                  </a:cubicBezTo>
                  <a:lnTo>
                    <a:pt x="213" y="55142"/>
                  </a:lnTo>
                  <a:lnTo>
                    <a:pt x="213" y="36350"/>
                  </a:lnTo>
                  <a:lnTo>
                    <a:pt x="213" y="36350"/>
                  </a:lnTo>
                  <a:cubicBezTo>
                    <a:pt x="1386" y="37431"/>
                    <a:pt x="2940" y="38029"/>
                    <a:pt x="4536" y="38029"/>
                  </a:cubicBezTo>
                  <a:cubicBezTo>
                    <a:pt x="4827" y="38029"/>
                    <a:pt x="5119" y="38009"/>
                    <a:pt x="5411" y="37968"/>
                  </a:cubicBezTo>
                  <a:cubicBezTo>
                    <a:pt x="6049" y="37877"/>
                    <a:pt x="6657" y="37695"/>
                    <a:pt x="7235" y="37421"/>
                  </a:cubicBezTo>
                  <a:cubicBezTo>
                    <a:pt x="7539" y="37300"/>
                    <a:pt x="7812" y="37117"/>
                    <a:pt x="8086" y="36965"/>
                  </a:cubicBezTo>
                  <a:cubicBezTo>
                    <a:pt x="8359" y="36783"/>
                    <a:pt x="8603" y="36570"/>
                    <a:pt x="8846" y="36357"/>
                  </a:cubicBezTo>
                  <a:cubicBezTo>
                    <a:pt x="9302" y="35932"/>
                    <a:pt x="9727" y="35415"/>
                    <a:pt x="10031" y="34868"/>
                  </a:cubicBezTo>
                  <a:cubicBezTo>
                    <a:pt x="10669" y="33774"/>
                    <a:pt x="10943" y="32497"/>
                    <a:pt x="10852" y="31251"/>
                  </a:cubicBezTo>
                  <a:cubicBezTo>
                    <a:pt x="10791" y="30005"/>
                    <a:pt x="10305" y="28819"/>
                    <a:pt x="9545" y="27816"/>
                  </a:cubicBezTo>
                  <a:cubicBezTo>
                    <a:pt x="8785" y="26844"/>
                    <a:pt x="7782" y="26114"/>
                    <a:pt x="6627" y="25719"/>
                  </a:cubicBezTo>
                  <a:cubicBezTo>
                    <a:pt x="6049" y="25506"/>
                    <a:pt x="5441" y="25415"/>
                    <a:pt x="4864" y="25385"/>
                  </a:cubicBezTo>
                  <a:cubicBezTo>
                    <a:pt x="4763" y="25380"/>
                    <a:pt x="4661" y="25377"/>
                    <a:pt x="4560" y="25377"/>
                  </a:cubicBezTo>
                  <a:cubicBezTo>
                    <a:pt x="4054" y="25377"/>
                    <a:pt x="3552" y="25440"/>
                    <a:pt x="3071" y="25567"/>
                  </a:cubicBezTo>
                  <a:cubicBezTo>
                    <a:pt x="1986" y="25824"/>
                    <a:pt x="981" y="26376"/>
                    <a:pt x="183" y="27147"/>
                  </a:cubicBezTo>
                  <a:lnTo>
                    <a:pt x="183" y="27147"/>
                  </a:lnTo>
                  <a:lnTo>
                    <a:pt x="183" y="10764"/>
                  </a:lnTo>
                  <a:lnTo>
                    <a:pt x="15138" y="10764"/>
                  </a:lnTo>
                  <a:lnTo>
                    <a:pt x="15016" y="10643"/>
                  </a:lnTo>
                  <a:cubicBezTo>
                    <a:pt x="14226" y="9883"/>
                    <a:pt x="13648" y="8910"/>
                    <a:pt x="13344" y="7846"/>
                  </a:cubicBezTo>
                  <a:cubicBezTo>
                    <a:pt x="13071" y="6843"/>
                    <a:pt x="13071" y="5779"/>
                    <a:pt x="13344" y="4746"/>
                  </a:cubicBezTo>
                  <a:cubicBezTo>
                    <a:pt x="14098" y="1713"/>
                    <a:pt x="16710" y="84"/>
                    <a:pt x="19345" y="84"/>
                  </a:cubicBezTo>
                  <a:cubicBezTo>
                    <a:pt x="21489" y="84"/>
                    <a:pt x="23648" y="1162"/>
                    <a:pt x="24834" y="3439"/>
                  </a:cubicBezTo>
                  <a:cubicBezTo>
                    <a:pt x="25107" y="3956"/>
                    <a:pt x="25290" y="4533"/>
                    <a:pt x="25411" y="5111"/>
                  </a:cubicBezTo>
                  <a:cubicBezTo>
                    <a:pt x="25472" y="5384"/>
                    <a:pt x="25503" y="5658"/>
                    <a:pt x="25503" y="5931"/>
                  </a:cubicBezTo>
                  <a:cubicBezTo>
                    <a:pt x="25533" y="6175"/>
                    <a:pt x="25533" y="6418"/>
                    <a:pt x="25503" y="6691"/>
                  </a:cubicBezTo>
                  <a:cubicBezTo>
                    <a:pt x="25442" y="7512"/>
                    <a:pt x="25229" y="8302"/>
                    <a:pt x="24864" y="9062"/>
                  </a:cubicBezTo>
                  <a:cubicBezTo>
                    <a:pt x="24651" y="9488"/>
                    <a:pt x="24378" y="9913"/>
                    <a:pt x="24044" y="10308"/>
                  </a:cubicBezTo>
                  <a:cubicBezTo>
                    <a:pt x="23922" y="10430"/>
                    <a:pt x="23861" y="10521"/>
                    <a:pt x="23800" y="10582"/>
                  </a:cubicBezTo>
                  <a:lnTo>
                    <a:pt x="23709" y="10704"/>
                  </a:lnTo>
                  <a:lnTo>
                    <a:pt x="23800" y="10612"/>
                  </a:lnTo>
                  <a:cubicBezTo>
                    <a:pt x="23861" y="10521"/>
                    <a:pt x="23952" y="10430"/>
                    <a:pt x="24074" y="10308"/>
                  </a:cubicBezTo>
                  <a:cubicBezTo>
                    <a:pt x="24408" y="9913"/>
                    <a:pt x="24682" y="9488"/>
                    <a:pt x="24925" y="9062"/>
                  </a:cubicBezTo>
                  <a:cubicBezTo>
                    <a:pt x="25290" y="8302"/>
                    <a:pt x="25503" y="7512"/>
                    <a:pt x="25563" y="6691"/>
                  </a:cubicBezTo>
                  <a:cubicBezTo>
                    <a:pt x="25594" y="6448"/>
                    <a:pt x="25594" y="6175"/>
                    <a:pt x="25563" y="5931"/>
                  </a:cubicBezTo>
                  <a:cubicBezTo>
                    <a:pt x="25533" y="5050"/>
                    <a:pt x="25290" y="4199"/>
                    <a:pt x="24895" y="3409"/>
                  </a:cubicBezTo>
                  <a:cubicBezTo>
                    <a:pt x="23692" y="1100"/>
                    <a:pt x="21496" y="1"/>
                    <a:pt x="193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3946400" y="33483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945" y="0"/>
                  </a:moveTo>
                  <a:cubicBezTo>
                    <a:pt x="638" y="0"/>
                    <a:pt x="0" y="1550"/>
                    <a:pt x="912" y="2462"/>
                  </a:cubicBezTo>
                  <a:cubicBezTo>
                    <a:pt x="1208" y="2759"/>
                    <a:pt x="1573" y="2891"/>
                    <a:pt x="1929" y="2891"/>
                  </a:cubicBezTo>
                  <a:cubicBezTo>
                    <a:pt x="2668" y="2891"/>
                    <a:pt x="3374" y="2320"/>
                    <a:pt x="3374" y="1459"/>
                  </a:cubicBezTo>
                  <a:cubicBezTo>
                    <a:pt x="3374" y="669"/>
                    <a:pt x="2736" y="0"/>
                    <a:pt x="194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3721450" y="3720700"/>
              <a:ext cx="226475" cy="90100"/>
            </a:xfrm>
            <a:custGeom>
              <a:avLst/>
              <a:gdLst/>
              <a:ahLst/>
              <a:cxnLst/>
              <a:rect l="l" t="t" r="r" b="b"/>
              <a:pathLst>
                <a:path w="9059" h="3604" extrusionOk="0">
                  <a:moveTo>
                    <a:pt x="1156" y="1"/>
                  </a:moveTo>
                  <a:lnTo>
                    <a:pt x="1" y="487"/>
                  </a:lnTo>
                  <a:cubicBezTo>
                    <a:pt x="1" y="1247"/>
                    <a:pt x="943" y="2736"/>
                    <a:pt x="1642" y="3040"/>
                  </a:cubicBezTo>
                  <a:cubicBezTo>
                    <a:pt x="2500" y="3413"/>
                    <a:pt x="3414" y="3603"/>
                    <a:pt x="4337" y="3603"/>
                  </a:cubicBezTo>
                  <a:cubicBezTo>
                    <a:pt x="4919" y="3603"/>
                    <a:pt x="5504" y="3528"/>
                    <a:pt x="6080" y="3375"/>
                  </a:cubicBezTo>
                  <a:cubicBezTo>
                    <a:pt x="7569" y="2858"/>
                    <a:pt x="8694" y="1581"/>
                    <a:pt x="9059" y="31"/>
                  </a:cubicBezTo>
                  <a:lnTo>
                    <a:pt x="9059" y="31"/>
                  </a:lnTo>
                  <a:cubicBezTo>
                    <a:pt x="7752" y="1004"/>
                    <a:pt x="6414" y="1673"/>
                    <a:pt x="4955" y="1794"/>
                  </a:cubicBezTo>
                  <a:cubicBezTo>
                    <a:pt x="4831" y="1804"/>
                    <a:pt x="4706" y="1809"/>
                    <a:pt x="4580" y="1809"/>
                  </a:cubicBezTo>
                  <a:cubicBezTo>
                    <a:pt x="3199" y="1809"/>
                    <a:pt x="1769" y="1199"/>
                    <a:pt x="1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4995800" y="2780350"/>
              <a:ext cx="168725" cy="174175"/>
            </a:xfrm>
            <a:custGeom>
              <a:avLst/>
              <a:gdLst/>
              <a:ahLst/>
              <a:cxnLst/>
              <a:rect l="l" t="t" r="r" b="b"/>
              <a:pathLst>
                <a:path w="6749" h="6967" extrusionOk="0">
                  <a:moveTo>
                    <a:pt x="3341" y="0"/>
                  </a:moveTo>
                  <a:cubicBezTo>
                    <a:pt x="2691" y="0"/>
                    <a:pt x="2059" y="165"/>
                    <a:pt x="1490" y="471"/>
                  </a:cubicBezTo>
                  <a:cubicBezTo>
                    <a:pt x="669" y="897"/>
                    <a:pt x="122" y="1687"/>
                    <a:pt x="1" y="2599"/>
                  </a:cubicBezTo>
                  <a:lnTo>
                    <a:pt x="1308" y="4514"/>
                  </a:lnTo>
                  <a:cubicBezTo>
                    <a:pt x="1581" y="5335"/>
                    <a:pt x="2067" y="6064"/>
                    <a:pt x="2736" y="6611"/>
                  </a:cubicBezTo>
                  <a:cubicBezTo>
                    <a:pt x="2969" y="6798"/>
                    <a:pt x="3274" y="6966"/>
                    <a:pt x="3567" y="6966"/>
                  </a:cubicBezTo>
                  <a:cubicBezTo>
                    <a:pt x="3657" y="6966"/>
                    <a:pt x="3745" y="6951"/>
                    <a:pt x="3830" y="6915"/>
                  </a:cubicBezTo>
                  <a:cubicBezTo>
                    <a:pt x="4104" y="6763"/>
                    <a:pt x="4286" y="6399"/>
                    <a:pt x="4226" y="6064"/>
                  </a:cubicBezTo>
                  <a:cubicBezTo>
                    <a:pt x="4165" y="5760"/>
                    <a:pt x="4013" y="5426"/>
                    <a:pt x="3830" y="5152"/>
                  </a:cubicBezTo>
                  <a:lnTo>
                    <a:pt x="3830" y="5152"/>
                  </a:lnTo>
                  <a:cubicBezTo>
                    <a:pt x="4377" y="5669"/>
                    <a:pt x="5046" y="6034"/>
                    <a:pt x="5776" y="6247"/>
                  </a:cubicBezTo>
                  <a:cubicBezTo>
                    <a:pt x="5867" y="6281"/>
                    <a:pt x="5967" y="6298"/>
                    <a:pt x="6067" y="6298"/>
                  </a:cubicBezTo>
                  <a:cubicBezTo>
                    <a:pt x="6234" y="6298"/>
                    <a:pt x="6403" y="6250"/>
                    <a:pt x="6536" y="6155"/>
                  </a:cubicBezTo>
                  <a:cubicBezTo>
                    <a:pt x="6688" y="6003"/>
                    <a:pt x="6748" y="5760"/>
                    <a:pt x="6688" y="5548"/>
                  </a:cubicBezTo>
                  <a:cubicBezTo>
                    <a:pt x="6596" y="5365"/>
                    <a:pt x="6475" y="5152"/>
                    <a:pt x="6292" y="5031"/>
                  </a:cubicBezTo>
                  <a:cubicBezTo>
                    <a:pt x="5802" y="4569"/>
                    <a:pt x="5119" y="4299"/>
                    <a:pt x="4453" y="4299"/>
                  </a:cubicBezTo>
                  <a:cubicBezTo>
                    <a:pt x="4418" y="4299"/>
                    <a:pt x="4382" y="4300"/>
                    <a:pt x="4347" y="4301"/>
                  </a:cubicBezTo>
                  <a:cubicBezTo>
                    <a:pt x="4864" y="3906"/>
                    <a:pt x="5320" y="3420"/>
                    <a:pt x="5684" y="2873"/>
                  </a:cubicBezTo>
                  <a:cubicBezTo>
                    <a:pt x="6019" y="2295"/>
                    <a:pt x="6049" y="1566"/>
                    <a:pt x="5745" y="988"/>
                  </a:cubicBezTo>
                  <a:cubicBezTo>
                    <a:pt x="5350" y="471"/>
                    <a:pt x="4742" y="137"/>
                    <a:pt x="4104" y="76"/>
                  </a:cubicBezTo>
                  <a:cubicBezTo>
                    <a:pt x="3849" y="25"/>
                    <a:pt x="3594" y="0"/>
                    <a:pt x="33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5035325" y="2871150"/>
              <a:ext cx="70675" cy="23475"/>
            </a:xfrm>
            <a:custGeom>
              <a:avLst/>
              <a:gdLst/>
              <a:ahLst/>
              <a:cxnLst/>
              <a:rect l="l" t="t" r="r" b="b"/>
              <a:pathLst>
                <a:path w="2827" h="939" extrusionOk="0">
                  <a:moveTo>
                    <a:pt x="0" y="1"/>
                  </a:moveTo>
                  <a:cubicBezTo>
                    <a:pt x="0" y="31"/>
                    <a:pt x="61" y="183"/>
                    <a:pt x="304" y="365"/>
                  </a:cubicBezTo>
                  <a:cubicBezTo>
                    <a:pt x="723" y="740"/>
                    <a:pt x="1253" y="939"/>
                    <a:pt x="1803" y="939"/>
                  </a:cubicBezTo>
                  <a:cubicBezTo>
                    <a:pt x="2011" y="939"/>
                    <a:pt x="2223" y="910"/>
                    <a:pt x="2432" y="852"/>
                  </a:cubicBezTo>
                  <a:cubicBezTo>
                    <a:pt x="2584" y="821"/>
                    <a:pt x="2736" y="730"/>
                    <a:pt x="2827" y="609"/>
                  </a:cubicBezTo>
                  <a:lnTo>
                    <a:pt x="2827" y="609"/>
                  </a:lnTo>
                  <a:cubicBezTo>
                    <a:pt x="2536" y="708"/>
                    <a:pt x="2235" y="757"/>
                    <a:pt x="1934" y="757"/>
                  </a:cubicBezTo>
                  <a:cubicBezTo>
                    <a:pt x="1230" y="757"/>
                    <a:pt x="533" y="49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5024675" y="2803150"/>
              <a:ext cx="122375" cy="61200"/>
            </a:xfrm>
            <a:custGeom>
              <a:avLst/>
              <a:gdLst/>
              <a:ahLst/>
              <a:cxnLst/>
              <a:rect l="l" t="t" r="r" b="b"/>
              <a:pathLst>
                <a:path w="4895" h="2448" extrusionOk="0">
                  <a:moveTo>
                    <a:pt x="3714" y="0"/>
                  </a:moveTo>
                  <a:cubicBezTo>
                    <a:pt x="2414" y="0"/>
                    <a:pt x="1175" y="601"/>
                    <a:pt x="396" y="1687"/>
                  </a:cubicBezTo>
                  <a:cubicBezTo>
                    <a:pt x="213" y="1900"/>
                    <a:pt x="92" y="2143"/>
                    <a:pt x="1" y="2447"/>
                  </a:cubicBezTo>
                  <a:cubicBezTo>
                    <a:pt x="31" y="2447"/>
                    <a:pt x="183" y="2174"/>
                    <a:pt x="517" y="1748"/>
                  </a:cubicBezTo>
                  <a:cubicBezTo>
                    <a:pt x="1328" y="735"/>
                    <a:pt x="2551" y="163"/>
                    <a:pt x="3873" y="163"/>
                  </a:cubicBezTo>
                  <a:cubicBezTo>
                    <a:pt x="3940" y="163"/>
                    <a:pt x="4007" y="164"/>
                    <a:pt x="4074" y="167"/>
                  </a:cubicBezTo>
                  <a:cubicBezTo>
                    <a:pt x="4492" y="192"/>
                    <a:pt x="4770" y="236"/>
                    <a:pt x="4862" y="236"/>
                  </a:cubicBezTo>
                  <a:cubicBezTo>
                    <a:pt x="4883" y="236"/>
                    <a:pt x="4894" y="234"/>
                    <a:pt x="4894" y="228"/>
                  </a:cubicBezTo>
                  <a:cubicBezTo>
                    <a:pt x="4651" y="107"/>
                    <a:pt x="4347" y="46"/>
                    <a:pt x="4074" y="15"/>
                  </a:cubicBezTo>
                  <a:cubicBezTo>
                    <a:pt x="3953" y="5"/>
                    <a:pt x="3834" y="0"/>
                    <a:pt x="37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4986675" y="2829075"/>
              <a:ext cx="46375" cy="70250"/>
            </a:xfrm>
            <a:custGeom>
              <a:avLst/>
              <a:gdLst/>
              <a:ahLst/>
              <a:cxnLst/>
              <a:rect l="l" t="t" r="r" b="b"/>
              <a:pathLst>
                <a:path w="1855" h="2810" extrusionOk="0">
                  <a:moveTo>
                    <a:pt x="309" y="0"/>
                  </a:moveTo>
                  <a:cubicBezTo>
                    <a:pt x="276" y="0"/>
                    <a:pt x="244" y="4"/>
                    <a:pt x="214" y="12"/>
                  </a:cubicBezTo>
                  <a:cubicBezTo>
                    <a:pt x="31" y="73"/>
                    <a:pt x="1" y="346"/>
                    <a:pt x="92" y="529"/>
                  </a:cubicBezTo>
                  <a:cubicBezTo>
                    <a:pt x="183" y="681"/>
                    <a:pt x="274" y="863"/>
                    <a:pt x="305" y="1045"/>
                  </a:cubicBezTo>
                  <a:lnTo>
                    <a:pt x="913" y="2352"/>
                  </a:lnTo>
                  <a:cubicBezTo>
                    <a:pt x="973" y="2504"/>
                    <a:pt x="1065" y="2626"/>
                    <a:pt x="1186" y="2717"/>
                  </a:cubicBezTo>
                  <a:cubicBezTo>
                    <a:pt x="1265" y="2776"/>
                    <a:pt x="1369" y="2809"/>
                    <a:pt x="1465" y="2809"/>
                  </a:cubicBezTo>
                  <a:cubicBezTo>
                    <a:pt x="1518" y="2809"/>
                    <a:pt x="1569" y="2799"/>
                    <a:pt x="1612" y="2778"/>
                  </a:cubicBezTo>
                  <a:cubicBezTo>
                    <a:pt x="1764" y="2656"/>
                    <a:pt x="1855" y="2504"/>
                    <a:pt x="1855" y="2322"/>
                  </a:cubicBezTo>
                  <a:cubicBezTo>
                    <a:pt x="1824" y="2140"/>
                    <a:pt x="1794" y="1957"/>
                    <a:pt x="1703" y="1805"/>
                  </a:cubicBezTo>
                  <a:cubicBezTo>
                    <a:pt x="1460" y="1167"/>
                    <a:pt x="1156" y="468"/>
                    <a:pt x="578" y="103"/>
                  </a:cubicBezTo>
                  <a:cubicBezTo>
                    <a:pt x="510" y="35"/>
                    <a:pt x="407" y="0"/>
                    <a:pt x="3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4992750" y="2856675"/>
              <a:ext cx="69950" cy="275150"/>
            </a:xfrm>
            <a:custGeom>
              <a:avLst/>
              <a:gdLst/>
              <a:ahLst/>
              <a:cxnLst/>
              <a:rect l="l" t="t" r="r" b="b"/>
              <a:pathLst>
                <a:path w="2798" h="11006" extrusionOk="0">
                  <a:moveTo>
                    <a:pt x="170" y="0"/>
                  </a:moveTo>
                  <a:cubicBezTo>
                    <a:pt x="164" y="0"/>
                    <a:pt x="158" y="1"/>
                    <a:pt x="153" y="2"/>
                  </a:cubicBezTo>
                  <a:cubicBezTo>
                    <a:pt x="1" y="63"/>
                    <a:pt x="700" y="1400"/>
                    <a:pt x="639" y="1552"/>
                  </a:cubicBezTo>
                  <a:cubicBezTo>
                    <a:pt x="123" y="3163"/>
                    <a:pt x="123" y="4896"/>
                    <a:pt x="609" y="6507"/>
                  </a:cubicBezTo>
                  <a:cubicBezTo>
                    <a:pt x="1034" y="8057"/>
                    <a:pt x="1642" y="9577"/>
                    <a:pt x="2433" y="11005"/>
                  </a:cubicBezTo>
                  <a:cubicBezTo>
                    <a:pt x="2676" y="9394"/>
                    <a:pt x="2797" y="7783"/>
                    <a:pt x="2767" y="6172"/>
                  </a:cubicBezTo>
                  <a:cubicBezTo>
                    <a:pt x="2737" y="4531"/>
                    <a:pt x="2311" y="2950"/>
                    <a:pt x="1521" y="1522"/>
                  </a:cubicBezTo>
                  <a:cubicBezTo>
                    <a:pt x="1402" y="1314"/>
                    <a:pt x="439" y="0"/>
                    <a:pt x="1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4681975" y="2819975"/>
              <a:ext cx="427075" cy="666600"/>
            </a:xfrm>
            <a:custGeom>
              <a:avLst/>
              <a:gdLst/>
              <a:ahLst/>
              <a:cxnLst/>
              <a:rect l="l" t="t" r="r" b="b"/>
              <a:pathLst>
                <a:path w="17083" h="26664" extrusionOk="0">
                  <a:moveTo>
                    <a:pt x="7587" y="0"/>
                  </a:moveTo>
                  <a:cubicBezTo>
                    <a:pt x="7218" y="0"/>
                    <a:pt x="6836" y="33"/>
                    <a:pt x="6444" y="102"/>
                  </a:cubicBezTo>
                  <a:lnTo>
                    <a:pt x="6079" y="193"/>
                  </a:lnTo>
                  <a:cubicBezTo>
                    <a:pt x="2401" y="1075"/>
                    <a:pt x="0" y="4631"/>
                    <a:pt x="608" y="8370"/>
                  </a:cubicBezTo>
                  <a:cubicBezTo>
                    <a:pt x="1155" y="11835"/>
                    <a:pt x="1793" y="15665"/>
                    <a:pt x="2280" y="17489"/>
                  </a:cubicBezTo>
                  <a:cubicBezTo>
                    <a:pt x="3091" y="20734"/>
                    <a:pt x="6111" y="20960"/>
                    <a:pt x="6935" y="20960"/>
                  </a:cubicBezTo>
                  <a:cubicBezTo>
                    <a:pt x="7067" y="20960"/>
                    <a:pt x="7143" y="20954"/>
                    <a:pt x="7143" y="20954"/>
                  </a:cubicBezTo>
                  <a:cubicBezTo>
                    <a:pt x="7143" y="20954"/>
                    <a:pt x="7325" y="21835"/>
                    <a:pt x="7569" y="22929"/>
                  </a:cubicBezTo>
                  <a:cubicBezTo>
                    <a:pt x="7997" y="25149"/>
                    <a:pt x="9931" y="26663"/>
                    <a:pt x="12088" y="26663"/>
                  </a:cubicBezTo>
                  <a:cubicBezTo>
                    <a:pt x="12382" y="26663"/>
                    <a:pt x="12680" y="26635"/>
                    <a:pt x="12979" y="26577"/>
                  </a:cubicBezTo>
                  <a:lnTo>
                    <a:pt x="13040" y="26577"/>
                  </a:lnTo>
                  <a:lnTo>
                    <a:pt x="13040" y="26546"/>
                  </a:lnTo>
                  <a:cubicBezTo>
                    <a:pt x="15471" y="26030"/>
                    <a:pt x="17082" y="23659"/>
                    <a:pt x="16627" y="21197"/>
                  </a:cubicBezTo>
                  <a:lnTo>
                    <a:pt x="13891" y="6394"/>
                  </a:lnTo>
                  <a:cubicBezTo>
                    <a:pt x="13343" y="2777"/>
                    <a:pt x="10967" y="0"/>
                    <a:pt x="7587" y="0"/>
                  </a:cubicBezTo>
                  <a:close/>
                </a:path>
              </a:pathLst>
            </a:custGeom>
            <a:solidFill>
              <a:srgbClr val="C1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4861300" y="327617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3314" y="1307"/>
                    <a:pt x="1733" y="2250"/>
                    <a:pt x="0" y="2675"/>
                  </a:cubicBezTo>
                  <a:lnTo>
                    <a:pt x="152" y="3618"/>
                  </a:lnTo>
                  <a:cubicBezTo>
                    <a:pt x="4012" y="3040"/>
                    <a:pt x="4560" y="1"/>
                    <a:pt x="4560" y="0"/>
                  </a:cubicBezTo>
                  <a:close/>
                </a:path>
              </a:pathLst>
            </a:custGeom>
            <a:solidFill>
              <a:srgbClr val="A37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4738950" y="3076025"/>
              <a:ext cx="29675" cy="26450"/>
            </a:xfrm>
            <a:custGeom>
              <a:avLst/>
              <a:gdLst/>
              <a:ahLst/>
              <a:cxnLst/>
              <a:rect l="l" t="t" r="r" b="b"/>
              <a:pathLst>
                <a:path w="1187" h="1058" extrusionOk="0">
                  <a:moveTo>
                    <a:pt x="604" y="1"/>
                  </a:moveTo>
                  <a:cubicBezTo>
                    <a:pt x="566" y="1"/>
                    <a:pt x="526" y="5"/>
                    <a:pt x="487" y="12"/>
                  </a:cubicBezTo>
                  <a:cubicBezTo>
                    <a:pt x="214" y="43"/>
                    <a:pt x="1" y="316"/>
                    <a:pt x="62" y="620"/>
                  </a:cubicBezTo>
                  <a:cubicBezTo>
                    <a:pt x="114" y="885"/>
                    <a:pt x="352" y="1058"/>
                    <a:pt x="593" y="1058"/>
                  </a:cubicBezTo>
                  <a:cubicBezTo>
                    <a:pt x="629" y="1058"/>
                    <a:pt x="665" y="1054"/>
                    <a:pt x="700" y="1046"/>
                  </a:cubicBezTo>
                  <a:cubicBezTo>
                    <a:pt x="1004" y="985"/>
                    <a:pt x="1186" y="712"/>
                    <a:pt x="1156" y="438"/>
                  </a:cubicBezTo>
                  <a:cubicBezTo>
                    <a:pt x="1103" y="173"/>
                    <a:pt x="866" y="1"/>
                    <a:pt x="6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4726050" y="3041575"/>
              <a:ext cx="56250" cy="22000"/>
            </a:xfrm>
            <a:custGeom>
              <a:avLst/>
              <a:gdLst/>
              <a:ahLst/>
              <a:cxnLst/>
              <a:rect l="l" t="t" r="r" b="b"/>
              <a:pathLst>
                <a:path w="2250" h="880" extrusionOk="0">
                  <a:moveTo>
                    <a:pt x="1332" y="0"/>
                  </a:moveTo>
                  <a:cubicBezTo>
                    <a:pt x="1212" y="0"/>
                    <a:pt x="1093" y="17"/>
                    <a:pt x="973" y="53"/>
                  </a:cubicBezTo>
                  <a:cubicBezTo>
                    <a:pt x="669" y="114"/>
                    <a:pt x="395" y="296"/>
                    <a:pt x="213" y="509"/>
                  </a:cubicBezTo>
                  <a:cubicBezTo>
                    <a:pt x="30" y="691"/>
                    <a:pt x="0" y="843"/>
                    <a:pt x="61" y="874"/>
                  </a:cubicBezTo>
                  <a:cubicBezTo>
                    <a:pt x="65" y="878"/>
                    <a:pt x="70" y="880"/>
                    <a:pt x="76" y="880"/>
                  </a:cubicBezTo>
                  <a:cubicBezTo>
                    <a:pt x="167" y="880"/>
                    <a:pt x="494" y="501"/>
                    <a:pt x="1033" y="387"/>
                  </a:cubicBezTo>
                  <a:cubicBezTo>
                    <a:pt x="1222" y="340"/>
                    <a:pt x="1399" y="325"/>
                    <a:pt x="1556" y="325"/>
                  </a:cubicBezTo>
                  <a:cubicBezTo>
                    <a:pt x="1826" y="325"/>
                    <a:pt x="2033" y="370"/>
                    <a:pt x="2132" y="370"/>
                  </a:cubicBezTo>
                  <a:cubicBezTo>
                    <a:pt x="2160" y="370"/>
                    <a:pt x="2179" y="366"/>
                    <a:pt x="2189" y="357"/>
                  </a:cubicBezTo>
                  <a:cubicBezTo>
                    <a:pt x="2249" y="266"/>
                    <a:pt x="2097" y="205"/>
                    <a:pt x="1885" y="114"/>
                  </a:cubicBezTo>
                  <a:cubicBezTo>
                    <a:pt x="1700" y="40"/>
                    <a:pt x="1516" y="0"/>
                    <a:pt x="13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4877250" y="3043875"/>
              <a:ext cx="29675" cy="26475"/>
            </a:xfrm>
            <a:custGeom>
              <a:avLst/>
              <a:gdLst/>
              <a:ahLst/>
              <a:cxnLst/>
              <a:rect l="l" t="t" r="r" b="b"/>
              <a:pathLst>
                <a:path w="1187" h="1059" extrusionOk="0">
                  <a:moveTo>
                    <a:pt x="620" y="0"/>
                  </a:moveTo>
                  <a:cubicBezTo>
                    <a:pt x="576" y="0"/>
                    <a:pt x="531" y="7"/>
                    <a:pt x="487" y="22"/>
                  </a:cubicBezTo>
                  <a:cubicBezTo>
                    <a:pt x="183" y="52"/>
                    <a:pt x="1" y="326"/>
                    <a:pt x="31" y="630"/>
                  </a:cubicBezTo>
                  <a:cubicBezTo>
                    <a:pt x="116" y="883"/>
                    <a:pt x="357" y="1059"/>
                    <a:pt x="634" y="1059"/>
                  </a:cubicBezTo>
                  <a:cubicBezTo>
                    <a:pt x="656" y="1059"/>
                    <a:pt x="678" y="1057"/>
                    <a:pt x="700" y="1055"/>
                  </a:cubicBezTo>
                  <a:cubicBezTo>
                    <a:pt x="973" y="994"/>
                    <a:pt x="1186" y="721"/>
                    <a:pt x="1125" y="417"/>
                  </a:cubicBezTo>
                  <a:cubicBezTo>
                    <a:pt x="1074" y="187"/>
                    <a:pt x="852" y="0"/>
                    <a:pt x="6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4869650" y="3013450"/>
              <a:ext cx="56275" cy="22025"/>
            </a:xfrm>
            <a:custGeom>
              <a:avLst/>
              <a:gdLst/>
              <a:ahLst/>
              <a:cxnLst/>
              <a:rect l="l" t="t" r="r" b="b"/>
              <a:pathLst>
                <a:path w="2251" h="881" extrusionOk="0">
                  <a:moveTo>
                    <a:pt x="1342" y="0"/>
                  </a:moveTo>
                  <a:cubicBezTo>
                    <a:pt x="1218" y="0"/>
                    <a:pt x="1093" y="17"/>
                    <a:pt x="973" y="53"/>
                  </a:cubicBezTo>
                  <a:cubicBezTo>
                    <a:pt x="670" y="114"/>
                    <a:pt x="396" y="297"/>
                    <a:pt x="214" y="540"/>
                  </a:cubicBezTo>
                  <a:cubicBezTo>
                    <a:pt x="31" y="692"/>
                    <a:pt x="1" y="844"/>
                    <a:pt x="62" y="874"/>
                  </a:cubicBezTo>
                  <a:cubicBezTo>
                    <a:pt x="66" y="878"/>
                    <a:pt x="72" y="880"/>
                    <a:pt x="79" y="880"/>
                  </a:cubicBezTo>
                  <a:cubicBezTo>
                    <a:pt x="175" y="880"/>
                    <a:pt x="528" y="529"/>
                    <a:pt x="1065" y="388"/>
                  </a:cubicBezTo>
                  <a:cubicBezTo>
                    <a:pt x="1220" y="355"/>
                    <a:pt x="1368" y="344"/>
                    <a:pt x="1504" y="344"/>
                  </a:cubicBezTo>
                  <a:cubicBezTo>
                    <a:pt x="1764" y="344"/>
                    <a:pt x="1976" y="384"/>
                    <a:pt x="2094" y="384"/>
                  </a:cubicBezTo>
                  <a:cubicBezTo>
                    <a:pt x="2143" y="384"/>
                    <a:pt x="2176" y="377"/>
                    <a:pt x="2189" y="357"/>
                  </a:cubicBezTo>
                  <a:cubicBezTo>
                    <a:pt x="2250" y="266"/>
                    <a:pt x="2129" y="205"/>
                    <a:pt x="1885" y="114"/>
                  </a:cubicBezTo>
                  <a:cubicBezTo>
                    <a:pt x="1720" y="41"/>
                    <a:pt x="1532" y="0"/>
                    <a:pt x="1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4805075" y="3036050"/>
              <a:ext cx="41050" cy="129200"/>
            </a:xfrm>
            <a:custGeom>
              <a:avLst/>
              <a:gdLst/>
              <a:ahLst/>
              <a:cxnLst/>
              <a:rect l="l" t="t" r="r" b="b"/>
              <a:pathLst>
                <a:path w="1642" h="5168" extrusionOk="0">
                  <a:moveTo>
                    <a:pt x="730" y="0"/>
                  </a:moveTo>
                  <a:cubicBezTo>
                    <a:pt x="669" y="0"/>
                    <a:pt x="426" y="1399"/>
                    <a:pt x="213" y="3162"/>
                  </a:cubicBezTo>
                  <a:cubicBezTo>
                    <a:pt x="152" y="3587"/>
                    <a:pt x="91" y="4013"/>
                    <a:pt x="61" y="4408"/>
                  </a:cubicBezTo>
                  <a:cubicBezTo>
                    <a:pt x="0" y="4621"/>
                    <a:pt x="31" y="4833"/>
                    <a:pt x="122" y="5016"/>
                  </a:cubicBezTo>
                  <a:cubicBezTo>
                    <a:pt x="183" y="5107"/>
                    <a:pt x="304" y="5168"/>
                    <a:pt x="426" y="5168"/>
                  </a:cubicBezTo>
                  <a:cubicBezTo>
                    <a:pt x="517" y="5168"/>
                    <a:pt x="578" y="5168"/>
                    <a:pt x="669" y="5137"/>
                  </a:cubicBezTo>
                  <a:cubicBezTo>
                    <a:pt x="1003" y="5107"/>
                    <a:pt x="1307" y="5016"/>
                    <a:pt x="1642" y="4925"/>
                  </a:cubicBezTo>
                  <a:cubicBezTo>
                    <a:pt x="1503" y="4912"/>
                    <a:pt x="1365" y="4905"/>
                    <a:pt x="1226" y="4905"/>
                  </a:cubicBezTo>
                  <a:cubicBezTo>
                    <a:pt x="1030" y="4905"/>
                    <a:pt x="834" y="4919"/>
                    <a:pt x="638" y="4955"/>
                  </a:cubicBezTo>
                  <a:cubicBezTo>
                    <a:pt x="583" y="4966"/>
                    <a:pt x="527" y="4973"/>
                    <a:pt x="478" y="4973"/>
                  </a:cubicBezTo>
                  <a:cubicBezTo>
                    <a:pt x="392" y="4973"/>
                    <a:pt x="323" y="4952"/>
                    <a:pt x="304" y="4894"/>
                  </a:cubicBezTo>
                  <a:cubicBezTo>
                    <a:pt x="243" y="4742"/>
                    <a:pt x="243" y="4590"/>
                    <a:pt x="304" y="4438"/>
                  </a:cubicBezTo>
                  <a:cubicBezTo>
                    <a:pt x="335" y="4043"/>
                    <a:pt x="395" y="3618"/>
                    <a:pt x="456" y="3192"/>
                  </a:cubicBezTo>
                  <a:cubicBezTo>
                    <a:pt x="669" y="1429"/>
                    <a:pt x="790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4853700" y="3159150"/>
              <a:ext cx="42575" cy="51250"/>
            </a:xfrm>
            <a:custGeom>
              <a:avLst/>
              <a:gdLst/>
              <a:ahLst/>
              <a:cxnLst/>
              <a:rect l="l" t="t" r="r" b="b"/>
              <a:pathLst>
                <a:path w="1703" h="2050" extrusionOk="0">
                  <a:moveTo>
                    <a:pt x="1490" y="1"/>
                  </a:moveTo>
                  <a:cubicBezTo>
                    <a:pt x="1399" y="1"/>
                    <a:pt x="1551" y="639"/>
                    <a:pt x="1095" y="1216"/>
                  </a:cubicBezTo>
                  <a:cubicBezTo>
                    <a:pt x="669" y="1794"/>
                    <a:pt x="1" y="1885"/>
                    <a:pt x="1" y="1976"/>
                  </a:cubicBezTo>
                  <a:cubicBezTo>
                    <a:pt x="17" y="2026"/>
                    <a:pt x="71" y="2049"/>
                    <a:pt x="161" y="2049"/>
                  </a:cubicBezTo>
                  <a:cubicBezTo>
                    <a:pt x="235" y="2049"/>
                    <a:pt x="333" y="2034"/>
                    <a:pt x="456" y="2007"/>
                  </a:cubicBezTo>
                  <a:cubicBezTo>
                    <a:pt x="852" y="1915"/>
                    <a:pt x="1156" y="1703"/>
                    <a:pt x="1399" y="1399"/>
                  </a:cubicBezTo>
                  <a:cubicBezTo>
                    <a:pt x="1611" y="1095"/>
                    <a:pt x="1703" y="730"/>
                    <a:pt x="1672" y="396"/>
                  </a:cubicBezTo>
                  <a:cubicBezTo>
                    <a:pt x="1642" y="122"/>
                    <a:pt x="1551" y="1"/>
                    <a:pt x="14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4856750" y="2956175"/>
              <a:ext cx="69175" cy="20775"/>
            </a:xfrm>
            <a:custGeom>
              <a:avLst/>
              <a:gdLst/>
              <a:ahLst/>
              <a:cxnLst/>
              <a:rect l="l" t="t" r="r" b="b"/>
              <a:pathLst>
                <a:path w="2767" h="831" extrusionOk="0">
                  <a:moveTo>
                    <a:pt x="1627" y="0"/>
                  </a:moveTo>
                  <a:cubicBezTo>
                    <a:pt x="1161" y="0"/>
                    <a:pt x="700" y="142"/>
                    <a:pt x="304" y="399"/>
                  </a:cubicBezTo>
                  <a:cubicBezTo>
                    <a:pt x="91" y="551"/>
                    <a:pt x="0" y="703"/>
                    <a:pt x="30" y="794"/>
                  </a:cubicBezTo>
                  <a:cubicBezTo>
                    <a:pt x="50" y="820"/>
                    <a:pt x="91" y="831"/>
                    <a:pt x="151" y="831"/>
                  </a:cubicBezTo>
                  <a:cubicBezTo>
                    <a:pt x="373" y="831"/>
                    <a:pt x="848" y="684"/>
                    <a:pt x="1398" y="612"/>
                  </a:cubicBezTo>
                  <a:cubicBezTo>
                    <a:pt x="2097" y="551"/>
                    <a:pt x="2675" y="612"/>
                    <a:pt x="2736" y="429"/>
                  </a:cubicBezTo>
                  <a:cubicBezTo>
                    <a:pt x="2766" y="369"/>
                    <a:pt x="2645" y="217"/>
                    <a:pt x="2371" y="126"/>
                  </a:cubicBezTo>
                  <a:cubicBezTo>
                    <a:pt x="2127" y="41"/>
                    <a:pt x="1876" y="0"/>
                    <a:pt x="16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4719950" y="2991100"/>
              <a:ext cx="50950" cy="23000"/>
            </a:xfrm>
            <a:custGeom>
              <a:avLst/>
              <a:gdLst/>
              <a:ahLst/>
              <a:cxnLst/>
              <a:rect l="l" t="t" r="r" b="b"/>
              <a:pathLst>
                <a:path w="2038" h="920" extrusionOk="0">
                  <a:moveTo>
                    <a:pt x="1277" y="1"/>
                  </a:moveTo>
                  <a:cubicBezTo>
                    <a:pt x="1143" y="1"/>
                    <a:pt x="1009" y="24"/>
                    <a:pt x="882" y="66"/>
                  </a:cubicBezTo>
                  <a:cubicBezTo>
                    <a:pt x="609" y="127"/>
                    <a:pt x="335" y="309"/>
                    <a:pt x="153" y="522"/>
                  </a:cubicBezTo>
                  <a:cubicBezTo>
                    <a:pt x="31" y="704"/>
                    <a:pt x="1" y="856"/>
                    <a:pt x="62" y="887"/>
                  </a:cubicBezTo>
                  <a:cubicBezTo>
                    <a:pt x="85" y="910"/>
                    <a:pt x="118" y="920"/>
                    <a:pt x="160" y="920"/>
                  </a:cubicBezTo>
                  <a:cubicBezTo>
                    <a:pt x="336" y="920"/>
                    <a:pt x="665" y="742"/>
                    <a:pt x="1034" y="643"/>
                  </a:cubicBezTo>
                  <a:cubicBezTo>
                    <a:pt x="1521" y="522"/>
                    <a:pt x="1946" y="522"/>
                    <a:pt x="2007" y="370"/>
                  </a:cubicBezTo>
                  <a:cubicBezTo>
                    <a:pt x="2037" y="279"/>
                    <a:pt x="1946" y="157"/>
                    <a:pt x="1733" y="96"/>
                  </a:cubicBezTo>
                  <a:cubicBezTo>
                    <a:pt x="1587" y="31"/>
                    <a:pt x="1431" y="1"/>
                    <a:pt x="1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5038350" y="3041350"/>
              <a:ext cx="85375" cy="104000"/>
            </a:xfrm>
            <a:custGeom>
              <a:avLst/>
              <a:gdLst/>
              <a:ahLst/>
              <a:cxnLst/>
              <a:rect l="l" t="t" r="r" b="b"/>
              <a:pathLst>
                <a:path w="3415" h="4160" extrusionOk="0">
                  <a:moveTo>
                    <a:pt x="1337" y="1"/>
                  </a:moveTo>
                  <a:cubicBezTo>
                    <a:pt x="658" y="1"/>
                    <a:pt x="32" y="365"/>
                    <a:pt x="1" y="396"/>
                  </a:cubicBezTo>
                  <a:cubicBezTo>
                    <a:pt x="1" y="396"/>
                    <a:pt x="730" y="4074"/>
                    <a:pt x="761" y="4135"/>
                  </a:cubicBezTo>
                  <a:cubicBezTo>
                    <a:pt x="761" y="4149"/>
                    <a:pt x="822" y="4160"/>
                    <a:pt x="925" y="4160"/>
                  </a:cubicBezTo>
                  <a:cubicBezTo>
                    <a:pt x="1507" y="4160"/>
                    <a:pt x="3414" y="3808"/>
                    <a:pt x="2949" y="1612"/>
                  </a:cubicBezTo>
                  <a:cubicBezTo>
                    <a:pt x="2682" y="334"/>
                    <a:pt x="1985" y="1"/>
                    <a:pt x="1337" y="1"/>
                  </a:cubicBezTo>
                  <a:close/>
                </a:path>
              </a:pathLst>
            </a:custGeom>
            <a:solidFill>
              <a:srgbClr val="C1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5066475" y="3061875"/>
              <a:ext cx="32700" cy="58175"/>
            </a:xfrm>
            <a:custGeom>
              <a:avLst/>
              <a:gdLst/>
              <a:ahLst/>
              <a:cxnLst/>
              <a:rect l="l" t="t" r="r" b="b"/>
              <a:pathLst>
                <a:path w="1308" h="2327" extrusionOk="0">
                  <a:moveTo>
                    <a:pt x="335" y="1"/>
                  </a:moveTo>
                  <a:cubicBezTo>
                    <a:pt x="213" y="31"/>
                    <a:pt x="152" y="62"/>
                    <a:pt x="91" y="122"/>
                  </a:cubicBezTo>
                  <a:cubicBezTo>
                    <a:pt x="31" y="183"/>
                    <a:pt x="0" y="244"/>
                    <a:pt x="0" y="305"/>
                  </a:cubicBezTo>
                  <a:cubicBezTo>
                    <a:pt x="31" y="426"/>
                    <a:pt x="91" y="457"/>
                    <a:pt x="91" y="457"/>
                  </a:cubicBezTo>
                  <a:lnTo>
                    <a:pt x="91" y="305"/>
                  </a:lnTo>
                  <a:cubicBezTo>
                    <a:pt x="122" y="183"/>
                    <a:pt x="213" y="122"/>
                    <a:pt x="335" y="122"/>
                  </a:cubicBezTo>
                  <a:cubicBezTo>
                    <a:pt x="487" y="153"/>
                    <a:pt x="639" y="244"/>
                    <a:pt x="730" y="396"/>
                  </a:cubicBezTo>
                  <a:cubicBezTo>
                    <a:pt x="882" y="578"/>
                    <a:pt x="973" y="791"/>
                    <a:pt x="1003" y="1034"/>
                  </a:cubicBezTo>
                  <a:cubicBezTo>
                    <a:pt x="1095" y="1430"/>
                    <a:pt x="973" y="1855"/>
                    <a:pt x="699" y="2159"/>
                  </a:cubicBezTo>
                  <a:cubicBezTo>
                    <a:pt x="578" y="2220"/>
                    <a:pt x="456" y="2220"/>
                    <a:pt x="335" y="2220"/>
                  </a:cubicBezTo>
                  <a:cubicBezTo>
                    <a:pt x="304" y="2189"/>
                    <a:pt x="243" y="2189"/>
                    <a:pt x="213" y="2159"/>
                  </a:cubicBezTo>
                  <a:lnTo>
                    <a:pt x="213" y="2159"/>
                  </a:lnTo>
                  <a:cubicBezTo>
                    <a:pt x="213" y="2159"/>
                    <a:pt x="244" y="2220"/>
                    <a:pt x="335" y="2281"/>
                  </a:cubicBezTo>
                  <a:cubicBezTo>
                    <a:pt x="395" y="2311"/>
                    <a:pt x="464" y="2326"/>
                    <a:pt x="536" y="2326"/>
                  </a:cubicBezTo>
                  <a:cubicBezTo>
                    <a:pt x="608" y="2326"/>
                    <a:pt x="684" y="2311"/>
                    <a:pt x="760" y="2281"/>
                  </a:cubicBezTo>
                  <a:cubicBezTo>
                    <a:pt x="1125" y="1977"/>
                    <a:pt x="1307" y="1490"/>
                    <a:pt x="1186" y="1004"/>
                  </a:cubicBezTo>
                  <a:cubicBezTo>
                    <a:pt x="1125" y="761"/>
                    <a:pt x="1034" y="518"/>
                    <a:pt x="882" y="305"/>
                  </a:cubicBezTo>
                  <a:cubicBezTo>
                    <a:pt x="760" y="122"/>
                    <a:pt x="547" y="1"/>
                    <a:pt x="335" y="1"/>
                  </a:cubicBezTo>
                  <a:close/>
                </a:path>
              </a:pathLst>
            </a:custGeom>
            <a:solidFill>
              <a:srgbClr val="A37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4706275" y="2805525"/>
              <a:ext cx="354900" cy="298625"/>
            </a:xfrm>
            <a:custGeom>
              <a:avLst/>
              <a:gdLst/>
              <a:ahLst/>
              <a:cxnLst/>
              <a:rect l="l" t="t" r="r" b="b"/>
              <a:pathLst>
                <a:path w="14196" h="11945" extrusionOk="0">
                  <a:moveTo>
                    <a:pt x="6921" y="1"/>
                  </a:moveTo>
                  <a:cubicBezTo>
                    <a:pt x="5409" y="1"/>
                    <a:pt x="3288" y="864"/>
                    <a:pt x="1946" y="1835"/>
                  </a:cubicBezTo>
                  <a:cubicBezTo>
                    <a:pt x="1004" y="2504"/>
                    <a:pt x="1" y="4115"/>
                    <a:pt x="487" y="4267"/>
                  </a:cubicBezTo>
                  <a:lnTo>
                    <a:pt x="882" y="3629"/>
                  </a:lnTo>
                  <a:cubicBezTo>
                    <a:pt x="1277" y="4024"/>
                    <a:pt x="1764" y="4358"/>
                    <a:pt x="2280" y="4571"/>
                  </a:cubicBezTo>
                  <a:cubicBezTo>
                    <a:pt x="2372" y="4615"/>
                    <a:pt x="2487" y="4635"/>
                    <a:pt x="2621" y="4635"/>
                  </a:cubicBezTo>
                  <a:cubicBezTo>
                    <a:pt x="3597" y="4635"/>
                    <a:pt x="5576" y="3564"/>
                    <a:pt x="6779" y="2869"/>
                  </a:cubicBezTo>
                  <a:cubicBezTo>
                    <a:pt x="7211" y="2607"/>
                    <a:pt x="7698" y="2477"/>
                    <a:pt x="8188" y="2477"/>
                  </a:cubicBezTo>
                  <a:cubicBezTo>
                    <a:pt x="8663" y="2477"/>
                    <a:pt x="9141" y="2599"/>
                    <a:pt x="9575" y="2838"/>
                  </a:cubicBezTo>
                  <a:cubicBezTo>
                    <a:pt x="9667" y="2899"/>
                    <a:pt x="9758" y="2930"/>
                    <a:pt x="9819" y="3021"/>
                  </a:cubicBezTo>
                  <a:cubicBezTo>
                    <a:pt x="10153" y="3355"/>
                    <a:pt x="10305" y="3811"/>
                    <a:pt x="10274" y="4267"/>
                  </a:cubicBezTo>
                  <a:cubicBezTo>
                    <a:pt x="10244" y="4753"/>
                    <a:pt x="10123" y="5179"/>
                    <a:pt x="10092" y="5665"/>
                  </a:cubicBezTo>
                  <a:cubicBezTo>
                    <a:pt x="10062" y="6486"/>
                    <a:pt x="10183" y="7337"/>
                    <a:pt x="10426" y="8158"/>
                  </a:cubicBezTo>
                  <a:cubicBezTo>
                    <a:pt x="10700" y="9313"/>
                    <a:pt x="11034" y="10528"/>
                    <a:pt x="11794" y="11440"/>
                  </a:cubicBezTo>
                  <a:cubicBezTo>
                    <a:pt x="12020" y="11704"/>
                    <a:pt x="12363" y="11944"/>
                    <a:pt x="12678" y="11944"/>
                  </a:cubicBezTo>
                  <a:cubicBezTo>
                    <a:pt x="12871" y="11944"/>
                    <a:pt x="13054" y="11854"/>
                    <a:pt x="13192" y="11623"/>
                  </a:cubicBezTo>
                  <a:cubicBezTo>
                    <a:pt x="13344" y="11380"/>
                    <a:pt x="13405" y="11076"/>
                    <a:pt x="13314" y="10772"/>
                  </a:cubicBezTo>
                  <a:cubicBezTo>
                    <a:pt x="13132" y="9981"/>
                    <a:pt x="13770" y="9495"/>
                    <a:pt x="14013" y="8826"/>
                  </a:cubicBezTo>
                  <a:cubicBezTo>
                    <a:pt x="14165" y="8279"/>
                    <a:pt x="14196" y="7702"/>
                    <a:pt x="14044" y="7155"/>
                  </a:cubicBezTo>
                  <a:cubicBezTo>
                    <a:pt x="13770" y="5331"/>
                    <a:pt x="13010" y="3598"/>
                    <a:pt x="11855" y="2170"/>
                  </a:cubicBezTo>
                  <a:cubicBezTo>
                    <a:pt x="10670" y="741"/>
                    <a:pt x="9059" y="164"/>
                    <a:pt x="7205" y="12"/>
                  </a:cubicBezTo>
                  <a:cubicBezTo>
                    <a:pt x="7113" y="4"/>
                    <a:pt x="7018" y="1"/>
                    <a:pt x="69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4739725" y="2796450"/>
              <a:ext cx="246225" cy="128175"/>
            </a:xfrm>
            <a:custGeom>
              <a:avLst/>
              <a:gdLst/>
              <a:ahLst/>
              <a:cxnLst/>
              <a:rect l="l" t="t" r="r" b="b"/>
              <a:pathLst>
                <a:path w="9849" h="5127" extrusionOk="0">
                  <a:moveTo>
                    <a:pt x="4785" y="1"/>
                  </a:moveTo>
                  <a:cubicBezTo>
                    <a:pt x="3536" y="1"/>
                    <a:pt x="2313" y="405"/>
                    <a:pt x="1307" y="1165"/>
                  </a:cubicBezTo>
                  <a:cubicBezTo>
                    <a:pt x="638" y="1651"/>
                    <a:pt x="183" y="2381"/>
                    <a:pt x="61" y="3232"/>
                  </a:cubicBezTo>
                  <a:cubicBezTo>
                    <a:pt x="0" y="4022"/>
                    <a:pt x="517" y="4934"/>
                    <a:pt x="1338" y="5086"/>
                  </a:cubicBezTo>
                  <a:lnTo>
                    <a:pt x="1398" y="5086"/>
                  </a:lnTo>
                  <a:cubicBezTo>
                    <a:pt x="1613" y="5113"/>
                    <a:pt x="1811" y="5127"/>
                    <a:pt x="1999" y="5127"/>
                  </a:cubicBezTo>
                  <a:cubicBezTo>
                    <a:pt x="2848" y="5127"/>
                    <a:pt x="3470" y="4849"/>
                    <a:pt x="4316" y="4326"/>
                  </a:cubicBezTo>
                  <a:cubicBezTo>
                    <a:pt x="5167" y="3840"/>
                    <a:pt x="5897" y="3080"/>
                    <a:pt x="6778" y="2593"/>
                  </a:cubicBezTo>
                  <a:cubicBezTo>
                    <a:pt x="7626" y="2101"/>
                    <a:pt x="8573" y="1855"/>
                    <a:pt x="9529" y="1855"/>
                  </a:cubicBezTo>
                  <a:cubicBezTo>
                    <a:pt x="9636" y="1855"/>
                    <a:pt x="9742" y="1858"/>
                    <a:pt x="9848" y="1864"/>
                  </a:cubicBezTo>
                  <a:cubicBezTo>
                    <a:pt x="8633" y="922"/>
                    <a:pt x="7204" y="283"/>
                    <a:pt x="5684" y="71"/>
                  </a:cubicBezTo>
                  <a:cubicBezTo>
                    <a:pt x="5385" y="24"/>
                    <a:pt x="5084" y="1"/>
                    <a:pt x="47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4774675" y="2830575"/>
              <a:ext cx="202150" cy="94575"/>
            </a:xfrm>
            <a:custGeom>
              <a:avLst/>
              <a:gdLst/>
              <a:ahLst/>
              <a:cxnLst/>
              <a:rect l="l" t="t" r="r" b="b"/>
              <a:pathLst>
                <a:path w="8086" h="3783" extrusionOk="0">
                  <a:moveTo>
                    <a:pt x="7199" y="1"/>
                  </a:moveTo>
                  <a:cubicBezTo>
                    <a:pt x="7049" y="1"/>
                    <a:pt x="6898" y="16"/>
                    <a:pt x="6748" y="43"/>
                  </a:cubicBezTo>
                  <a:cubicBezTo>
                    <a:pt x="6262" y="134"/>
                    <a:pt x="5776" y="317"/>
                    <a:pt x="5350" y="590"/>
                  </a:cubicBezTo>
                  <a:cubicBezTo>
                    <a:pt x="4864" y="925"/>
                    <a:pt x="4377" y="1320"/>
                    <a:pt x="3952" y="1745"/>
                  </a:cubicBezTo>
                  <a:cubicBezTo>
                    <a:pt x="3526" y="2171"/>
                    <a:pt x="3070" y="2566"/>
                    <a:pt x="2614" y="2931"/>
                  </a:cubicBezTo>
                  <a:cubicBezTo>
                    <a:pt x="2219" y="3204"/>
                    <a:pt x="1794" y="3417"/>
                    <a:pt x="1338" y="3569"/>
                  </a:cubicBezTo>
                  <a:cubicBezTo>
                    <a:pt x="1009" y="3635"/>
                    <a:pt x="696" y="3685"/>
                    <a:pt x="377" y="3685"/>
                  </a:cubicBezTo>
                  <a:cubicBezTo>
                    <a:pt x="253" y="3685"/>
                    <a:pt x="128" y="3677"/>
                    <a:pt x="0" y="3660"/>
                  </a:cubicBezTo>
                  <a:lnTo>
                    <a:pt x="0" y="3660"/>
                  </a:lnTo>
                  <a:cubicBezTo>
                    <a:pt x="122" y="3721"/>
                    <a:pt x="244" y="3751"/>
                    <a:pt x="365" y="3751"/>
                  </a:cubicBezTo>
                  <a:cubicBezTo>
                    <a:pt x="484" y="3773"/>
                    <a:pt x="602" y="3783"/>
                    <a:pt x="720" y="3783"/>
                  </a:cubicBezTo>
                  <a:cubicBezTo>
                    <a:pt x="936" y="3783"/>
                    <a:pt x="1152" y="3749"/>
                    <a:pt x="1368" y="3691"/>
                  </a:cubicBezTo>
                  <a:cubicBezTo>
                    <a:pt x="1854" y="3569"/>
                    <a:pt x="2310" y="3356"/>
                    <a:pt x="2706" y="3083"/>
                  </a:cubicBezTo>
                  <a:cubicBezTo>
                    <a:pt x="3192" y="2718"/>
                    <a:pt x="3648" y="2323"/>
                    <a:pt x="4073" y="1897"/>
                  </a:cubicBezTo>
                  <a:cubicBezTo>
                    <a:pt x="4499" y="1472"/>
                    <a:pt x="4955" y="1107"/>
                    <a:pt x="5472" y="773"/>
                  </a:cubicBezTo>
                  <a:cubicBezTo>
                    <a:pt x="5867" y="499"/>
                    <a:pt x="6292" y="286"/>
                    <a:pt x="6779" y="195"/>
                  </a:cubicBezTo>
                  <a:cubicBezTo>
                    <a:pt x="6976" y="153"/>
                    <a:pt x="7180" y="130"/>
                    <a:pt x="7385" y="130"/>
                  </a:cubicBezTo>
                  <a:cubicBezTo>
                    <a:pt x="7621" y="130"/>
                    <a:pt x="7858" y="160"/>
                    <a:pt x="8086" y="225"/>
                  </a:cubicBezTo>
                  <a:cubicBezTo>
                    <a:pt x="7994" y="134"/>
                    <a:pt x="7873" y="73"/>
                    <a:pt x="7751" y="73"/>
                  </a:cubicBezTo>
                  <a:cubicBezTo>
                    <a:pt x="7567" y="23"/>
                    <a:pt x="7383" y="1"/>
                    <a:pt x="71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4770100" y="2816825"/>
              <a:ext cx="174800" cy="106025"/>
            </a:xfrm>
            <a:custGeom>
              <a:avLst/>
              <a:gdLst/>
              <a:ahLst/>
              <a:cxnLst/>
              <a:rect l="l" t="t" r="r" b="b"/>
              <a:pathLst>
                <a:path w="6992" h="4241" extrusionOk="0">
                  <a:moveTo>
                    <a:pt x="6232" y="0"/>
                  </a:moveTo>
                  <a:cubicBezTo>
                    <a:pt x="6080" y="0"/>
                    <a:pt x="5928" y="16"/>
                    <a:pt x="5776" y="46"/>
                  </a:cubicBezTo>
                  <a:cubicBezTo>
                    <a:pt x="5320" y="168"/>
                    <a:pt x="4895" y="319"/>
                    <a:pt x="4500" y="593"/>
                  </a:cubicBezTo>
                  <a:cubicBezTo>
                    <a:pt x="4044" y="897"/>
                    <a:pt x="3618" y="1262"/>
                    <a:pt x="3253" y="1657"/>
                  </a:cubicBezTo>
                  <a:cubicBezTo>
                    <a:pt x="2828" y="2082"/>
                    <a:pt x="2463" y="2508"/>
                    <a:pt x="2098" y="2842"/>
                  </a:cubicBezTo>
                  <a:cubicBezTo>
                    <a:pt x="1794" y="3146"/>
                    <a:pt x="1460" y="3450"/>
                    <a:pt x="1095" y="3693"/>
                  </a:cubicBezTo>
                  <a:cubicBezTo>
                    <a:pt x="761" y="3906"/>
                    <a:pt x="396" y="4089"/>
                    <a:pt x="1" y="4241"/>
                  </a:cubicBezTo>
                  <a:cubicBezTo>
                    <a:pt x="123" y="4241"/>
                    <a:pt x="244" y="4210"/>
                    <a:pt x="335" y="4180"/>
                  </a:cubicBezTo>
                  <a:cubicBezTo>
                    <a:pt x="639" y="4089"/>
                    <a:pt x="913" y="3967"/>
                    <a:pt x="1186" y="3815"/>
                  </a:cubicBezTo>
                  <a:cubicBezTo>
                    <a:pt x="1551" y="3572"/>
                    <a:pt x="1916" y="3268"/>
                    <a:pt x="2250" y="2964"/>
                  </a:cubicBezTo>
                  <a:cubicBezTo>
                    <a:pt x="2615" y="2599"/>
                    <a:pt x="2980" y="2174"/>
                    <a:pt x="3375" y="1778"/>
                  </a:cubicBezTo>
                  <a:cubicBezTo>
                    <a:pt x="3740" y="1383"/>
                    <a:pt x="4165" y="1019"/>
                    <a:pt x="4591" y="715"/>
                  </a:cubicBezTo>
                  <a:cubicBezTo>
                    <a:pt x="4955" y="471"/>
                    <a:pt x="5351" y="289"/>
                    <a:pt x="5776" y="168"/>
                  </a:cubicBezTo>
                  <a:cubicBezTo>
                    <a:pt x="6027" y="110"/>
                    <a:pt x="6289" y="89"/>
                    <a:pt x="6549" y="89"/>
                  </a:cubicBezTo>
                  <a:cubicBezTo>
                    <a:pt x="6699" y="89"/>
                    <a:pt x="6847" y="96"/>
                    <a:pt x="6992" y="107"/>
                  </a:cubicBezTo>
                  <a:cubicBezTo>
                    <a:pt x="6901" y="76"/>
                    <a:pt x="6810" y="46"/>
                    <a:pt x="6688" y="46"/>
                  </a:cubicBezTo>
                  <a:cubicBezTo>
                    <a:pt x="6536" y="16"/>
                    <a:pt x="6384" y="0"/>
                    <a:pt x="62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4964650" y="2889400"/>
              <a:ext cx="65375" cy="109450"/>
            </a:xfrm>
            <a:custGeom>
              <a:avLst/>
              <a:gdLst/>
              <a:ahLst/>
              <a:cxnLst/>
              <a:rect l="l" t="t" r="r" b="b"/>
              <a:pathLst>
                <a:path w="2615" h="4378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402" y="851"/>
                    <a:pt x="2098" y="1641"/>
                    <a:pt x="1672" y="2401"/>
                  </a:cubicBezTo>
                  <a:cubicBezTo>
                    <a:pt x="1216" y="3131"/>
                    <a:pt x="639" y="3800"/>
                    <a:pt x="0" y="4377"/>
                  </a:cubicBezTo>
                  <a:cubicBezTo>
                    <a:pt x="243" y="4255"/>
                    <a:pt x="456" y="4134"/>
                    <a:pt x="639" y="3952"/>
                  </a:cubicBezTo>
                  <a:cubicBezTo>
                    <a:pt x="1611" y="3131"/>
                    <a:pt x="2280" y="2006"/>
                    <a:pt x="2554" y="760"/>
                  </a:cubicBezTo>
                  <a:cubicBezTo>
                    <a:pt x="2614" y="517"/>
                    <a:pt x="2614" y="243"/>
                    <a:pt x="25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4971475" y="2933475"/>
              <a:ext cx="77550" cy="87400"/>
            </a:xfrm>
            <a:custGeom>
              <a:avLst/>
              <a:gdLst/>
              <a:ahLst/>
              <a:cxnLst/>
              <a:rect l="l" t="t" r="r" b="b"/>
              <a:pathLst>
                <a:path w="3102" h="3496" extrusionOk="0">
                  <a:moveTo>
                    <a:pt x="3010" y="0"/>
                  </a:moveTo>
                  <a:cubicBezTo>
                    <a:pt x="2980" y="0"/>
                    <a:pt x="3010" y="274"/>
                    <a:pt x="2888" y="730"/>
                  </a:cubicBezTo>
                  <a:cubicBezTo>
                    <a:pt x="2706" y="1277"/>
                    <a:pt x="2402" y="1733"/>
                    <a:pt x="1977" y="2128"/>
                  </a:cubicBezTo>
                  <a:cubicBezTo>
                    <a:pt x="1551" y="2523"/>
                    <a:pt x="1095" y="2827"/>
                    <a:pt x="609" y="3131"/>
                  </a:cubicBezTo>
                  <a:cubicBezTo>
                    <a:pt x="396" y="3222"/>
                    <a:pt x="183" y="3344"/>
                    <a:pt x="1" y="3496"/>
                  </a:cubicBezTo>
                  <a:cubicBezTo>
                    <a:pt x="244" y="3435"/>
                    <a:pt x="457" y="3344"/>
                    <a:pt x="670" y="3222"/>
                  </a:cubicBezTo>
                  <a:cubicBezTo>
                    <a:pt x="1217" y="2979"/>
                    <a:pt x="1703" y="2644"/>
                    <a:pt x="2129" y="2249"/>
                  </a:cubicBezTo>
                  <a:cubicBezTo>
                    <a:pt x="2554" y="1854"/>
                    <a:pt x="2888" y="1307"/>
                    <a:pt x="3010" y="730"/>
                  </a:cubicBezTo>
                  <a:cubicBezTo>
                    <a:pt x="3101" y="486"/>
                    <a:pt x="3101" y="243"/>
                    <a:pt x="30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4760225" y="2829350"/>
              <a:ext cx="28150" cy="93500"/>
            </a:xfrm>
            <a:custGeom>
              <a:avLst/>
              <a:gdLst/>
              <a:ahLst/>
              <a:cxnLst/>
              <a:rect l="l" t="t" r="r" b="b"/>
              <a:pathLst>
                <a:path w="1126" h="3740" extrusionOk="0">
                  <a:moveTo>
                    <a:pt x="1125" y="1"/>
                  </a:moveTo>
                  <a:cubicBezTo>
                    <a:pt x="973" y="122"/>
                    <a:pt x="852" y="305"/>
                    <a:pt x="730" y="457"/>
                  </a:cubicBezTo>
                  <a:cubicBezTo>
                    <a:pt x="457" y="852"/>
                    <a:pt x="244" y="1308"/>
                    <a:pt x="122" y="1764"/>
                  </a:cubicBezTo>
                  <a:cubicBezTo>
                    <a:pt x="1" y="2250"/>
                    <a:pt x="31" y="2767"/>
                    <a:pt x="214" y="3223"/>
                  </a:cubicBezTo>
                  <a:cubicBezTo>
                    <a:pt x="366" y="3588"/>
                    <a:pt x="518" y="3740"/>
                    <a:pt x="548" y="3740"/>
                  </a:cubicBezTo>
                  <a:cubicBezTo>
                    <a:pt x="578" y="3709"/>
                    <a:pt x="426" y="3527"/>
                    <a:pt x="335" y="3192"/>
                  </a:cubicBezTo>
                  <a:cubicBezTo>
                    <a:pt x="214" y="2736"/>
                    <a:pt x="214" y="2281"/>
                    <a:pt x="305" y="1825"/>
                  </a:cubicBezTo>
                  <a:cubicBezTo>
                    <a:pt x="426" y="1369"/>
                    <a:pt x="609" y="943"/>
                    <a:pt x="852" y="548"/>
                  </a:cubicBezTo>
                  <a:cubicBezTo>
                    <a:pt x="973" y="366"/>
                    <a:pt x="1034" y="183"/>
                    <a:pt x="11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4745800" y="2869625"/>
              <a:ext cx="27375" cy="54950"/>
            </a:xfrm>
            <a:custGeom>
              <a:avLst/>
              <a:gdLst/>
              <a:ahLst/>
              <a:cxnLst/>
              <a:rect l="l" t="t" r="r" b="b"/>
              <a:pathLst>
                <a:path w="1095" h="2198" extrusionOk="0">
                  <a:moveTo>
                    <a:pt x="122" y="1"/>
                  </a:moveTo>
                  <a:cubicBezTo>
                    <a:pt x="122" y="1"/>
                    <a:pt x="61" y="122"/>
                    <a:pt x="31" y="366"/>
                  </a:cubicBezTo>
                  <a:cubicBezTo>
                    <a:pt x="0" y="1004"/>
                    <a:pt x="274" y="1612"/>
                    <a:pt x="760" y="2037"/>
                  </a:cubicBezTo>
                  <a:cubicBezTo>
                    <a:pt x="936" y="2138"/>
                    <a:pt x="1050" y="2197"/>
                    <a:pt x="1084" y="2197"/>
                  </a:cubicBezTo>
                  <a:cubicBezTo>
                    <a:pt x="1091" y="2197"/>
                    <a:pt x="1095" y="2195"/>
                    <a:pt x="1095" y="2189"/>
                  </a:cubicBezTo>
                  <a:cubicBezTo>
                    <a:pt x="821" y="1885"/>
                    <a:pt x="578" y="1551"/>
                    <a:pt x="395" y="1217"/>
                  </a:cubicBezTo>
                  <a:cubicBezTo>
                    <a:pt x="243" y="822"/>
                    <a:pt x="152" y="396"/>
                    <a:pt x="1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5228325" y="4264800"/>
              <a:ext cx="511425" cy="536525"/>
            </a:xfrm>
            <a:custGeom>
              <a:avLst/>
              <a:gdLst/>
              <a:ahLst/>
              <a:cxnLst/>
              <a:rect l="l" t="t" r="r" b="b"/>
              <a:pathLst>
                <a:path w="20457" h="21461" extrusionOk="0">
                  <a:moveTo>
                    <a:pt x="15594" y="0"/>
                  </a:moveTo>
                  <a:lnTo>
                    <a:pt x="1" y="7690"/>
                  </a:lnTo>
                  <a:lnTo>
                    <a:pt x="1277" y="18967"/>
                  </a:lnTo>
                  <a:lnTo>
                    <a:pt x="7478" y="20608"/>
                  </a:lnTo>
                  <a:cubicBezTo>
                    <a:pt x="7478" y="20608"/>
                    <a:pt x="17448" y="21429"/>
                    <a:pt x="18633" y="21459"/>
                  </a:cubicBezTo>
                  <a:cubicBezTo>
                    <a:pt x="18644" y="21460"/>
                    <a:pt x="18655" y="21460"/>
                    <a:pt x="18665" y="21460"/>
                  </a:cubicBezTo>
                  <a:cubicBezTo>
                    <a:pt x="19797" y="21460"/>
                    <a:pt x="20245" y="18279"/>
                    <a:pt x="20366" y="16201"/>
                  </a:cubicBezTo>
                  <a:cubicBezTo>
                    <a:pt x="20457" y="14104"/>
                    <a:pt x="15594" y="0"/>
                    <a:pt x="15594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5228325" y="4280000"/>
              <a:ext cx="475725" cy="518275"/>
            </a:xfrm>
            <a:custGeom>
              <a:avLst/>
              <a:gdLst/>
              <a:ahLst/>
              <a:cxnLst/>
              <a:rect l="l" t="t" r="r" b="b"/>
              <a:pathLst>
                <a:path w="19029" h="20731" extrusionOk="0">
                  <a:moveTo>
                    <a:pt x="14378" y="0"/>
                  </a:moveTo>
                  <a:lnTo>
                    <a:pt x="1" y="7052"/>
                  </a:lnTo>
                  <a:lnTo>
                    <a:pt x="1277" y="18329"/>
                  </a:lnTo>
                  <a:lnTo>
                    <a:pt x="7478" y="19970"/>
                  </a:lnTo>
                  <a:cubicBezTo>
                    <a:pt x="7478" y="19970"/>
                    <a:pt x="16232" y="20669"/>
                    <a:pt x="17417" y="20730"/>
                  </a:cubicBezTo>
                  <a:cubicBezTo>
                    <a:pt x="17423" y="20730"/>
                    <a:pt x="17429" y="20730"/>
                    <a:pt x="17435" y="20730"/>
                  </a:cubicBezTo>
                  <a:cubicBezTo>
                    <a:pt x="18605" y="20730"/>
                    <a:pt x="18846" y="17650"/>
                    <a:pt x="18937" y="15563"/>
                  </a:cubicBezTo>
                  <a:cubicBezTo>
                    <a:pt x="19028" y="13465"/>
                    <a:pt x="14378" y="0"/>
                    <a:pt x="14378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5606000" y="4325725"/>
              <a:ext cx="31175" cy="11125"/>
            </a:xfrm>
            <a:custGeom>
              <a:avLst/>
              <a:gdLst/>
              <a:ahLst/>
              <a:cxnLst/>
              <a:rect l="l" t="t" r="r" b="b"/>
              <a:pathLst>
                <a:path w="1247" h="445" extrusionOk="0">
                  <a:moveTo>
                    <a:pt x="1181" y="1"/>
                  </a:moveTo>
                  <a:cubicBezTo>
                    <a:pt x="1074" y="1"/>
                    <a:pt x="849" y="51"/>
                    <a:pt x="608" y="116"/>
                  </a:cubicBezTo>
                  <a:cubicBezTo>
                    <a:pt x="243" y="238"/>
                    <a:pt x="0" y="360"/>
                    <a:pt x="0" y="420"/>
                  </a:cubicBezTo>
                  <a:cubicBezTo>
                    <a:pt x="9" y="437"/>
                    <a:pt x="39" y="445"/>
                    <a:pt x="84" y="445"/>
                  </a:cubicBezTo>
                  <a:cubicBezTo>
                    <a:pt x="203" y="445"/>
                    <a:pt x="428" y="395"/>
                    <a:pt x="669" y="329"/>
                  </a:cubicBezTo>
                  <a:cubicBezTo>
                    <a:pt x="1003" y="208"/>
                    <a:pt x="1246" y="86"/>
                    <a:pt x="1246" y="25"/>
                  </a:cubicBezTo>
                  <a:cubicBezTo>
                    <a:pt x="1246" y="8"/>
                    <a:pt x="1223" y="1"/>
                    <a:pt x="11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5637900" y="4418775"/>
              <a:ext cx="31950" cy="10800"/>
            </a:xfrm>
            <a:custGeom>
              <a:avLst/>
              <a:gdLst/>
              <a:ahLst/>
              <a:cxnLst/>
              <a:rect l="l" t="t" r="r" b="b"/>
              <a:pathLst>
                <a:path w="1278" h="432" extrusionOk="0">
                  <a:moveTo>
                    <a:pt x="1200" y="0"/>
                  </a:moveTo>
                  <a:cubicBezTo>
                    <a:pt x="1102" y="0"/>
                    <a:pt x="864" y="40"/>
                    <a:pt x="609" y="133"/>
                  </a:cubicBezTo>
                  <a:cubicBezTo>
                    <a:pt x="274" y="224"/>
                    <a:pt x="1" y="346"/>
                    <a:pt x="31" y="407"/>
                  </a:cubicBezTo>
                  <a:cubicBezTo>
                    <a:pt x="31" y="424"/>
                    <a:pt x="55" y="431"/>
                    <a:pt x="96" y="431"/>
                  </a:cubicBezTo>
                  <a:cubicBezTo>
                    <a:pt x="203" y="431"/>
                    <a:pt x="429" y="381"/>
                    <a:pt x="670" y="315"/>
                  </a:cubicBezTo>
                  <a:cubicBezTo>
                    <a:pt x="1004" y="194"/>
                    <a:pt x="1277" y="72"/>
                    <a:pt x="1247" y="11"/>
                  </a:cubicBezTo>
                  <a:cubicBezTo>
                    <a:pt x="1247" y="4"/>
                    <a:pt x="1230" y="0"/>
                    <a:pt x="12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5679700" y="4555825"/>
              <a:ext cx="31950" cy="10675"/>
            </a:xfrm>
            <a:custGeom>
              <a:avLst/>
              <a:gdLst/>
              <a:ahLst/>
              <a:cxnLst/>
              <a:rect l="l" t="t" r="r" b="b"/>
              <a:pathLst>
                <a:path w="1278" h="427" extrusionOk="0">
                  <a:moveTo>
                    <a:pt x="1277" y="1"/>
                  </a:moveTo>
                  <a:cubicBezTo>
                    <a:pt x="1034" y="1"/>
                    <a:pt x="821" y="31"/>
                    <a:pt x="609" y="122"/>
                  </a:cubicBezTo>
                  <a:cubicBezTo>
                    <a:pt x="274" y="213"/>
                    <a:pt x="1" y="335"/>
                    <a:pt x="31" y="396"/>
                  </a:cubicBezTo>
                  <a:cubicBezTo>
                    <a:pt x="31" y="416"/>
                    <a:pt x="65" y="426"/>
                    <a:pt x="122" y="426"/>
                  </a:cubicBezTo>
                  <a:cubicBezTo>
                    <a:pt x="237" y="426"/>
                    <a:pt x="446" y="386"/>
                    <a:pt x="669" y="305"/>
                  </a:cubicBezTo>
                  <a:cubicBezTo>
                    <a:pt x="882" y="244"/>
                    <a:pt x="1095" y="153"/>
                    <a:pt x="12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5699450" y="4650775"/>
              <a:ext cx="38025" cy="5825"/>
            </a:xfrm>
            <a:custGeom>
              <a:avLst/>
              <a:gdLst/>
              <a:ahLst/>
              <a:cxnLst/>
              <a:rect l="l" t="t" r="r" b="b"/>
              <a:pathLst>
                <a:path w="1521" h="233" extrusionOk="0">
                  <a:moveTo>
                    <a:pt x="1028" y="1"/>
                  </a:moveTo>
                  <a:cubicBezTo>
                    <a:pt x="937" y="1"/>
                    <a:pt x="847" y="11"/>
                    <a:pt x="761" y="32"/>
                  </a:cubicBezTo>
                  <a:cubicBezTo>
                    <a:pt x="335" y="32"/>
                    <a:pt x="1" y="93"/>
                    <a:pt x="1" y="154"/>
                  </a:cubicBezTo>
                  <a:cubicBezTo>
                    <a:pt x="155" y="212"/>
                    <a:pt x="309" y="233"/>
                    <a:pt x="471" y="233"/>
                  </a:cubicBezTo>
                  <a:cubicBezTo>
                    <a:pt x="565" y="233"/>
                    <a:pt x="661" y="226"/>
                    <a:pt x="761" y="215"/>
                  </a:cubicBezTo>
                  <a:cubicBezTo>
                    <a:pt x="1186" y="215"/>
                    <a:pt x="1521" y="154"/>
                    <a:pt x="1521" y="93"/>
                  </a:cubicBezTo>
                  <a:cubicBezTo>
                    <a:pt x="1364" y="34"/>
                    <a:pt x="1194" y="1"/>
                    <a:pt x="10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5693375" y="4737050"/>
              <a:ext cx="35750" cy="6875"/>
            </a:xfrm>
            <a:custGeom>
              <a:avLst/>
              <a:gdLst/>
              <a:ahLst/>
              <a:cxnLst/>
              <a:rect l="l" t="t" r="r" b="b"/>
              <a:pathLst>
                <a:path w="1430" h="275" extrusionOk="0">
                  <a:moveTo>
                    <a:pt x="229" y="1"/>
                  </a:moveTo>
                  <a:cubicBezTo>
                    <a:pt x="100" y="1"/>
                    <a:pt x="16" y="16"/>
                    <a:pt x="1" y="47"/>
                  </a:cubicBezTo>
                  <a:cubicBezTo>
                    <a:pt x="1" y="107"/>
                    <a:pt x="335" y="168"/>
                    <a:pt x="700" y="229"/>
                  </a:cubicBezTo>
                  <a:cubicBezTo>
                    <a:pt x="897" y="259"/>
                    <a:pt x="1080" y="275"/>
                    <a:pt x="1213" y="275"/>
                  </a:cubicBezTo>
                  <a:cubicBezTo>
                    <a:pt x="1346" y="275"/>
                    <a:pt x="1429" y="259"/>
                    <a:pt x="1429" y="229"/>
                  </a:cubicBezTo>
                  <a:cubicBezTo>
                    <a:pt x="1429" y="199"/>
                    <a:pt x="1125" y="107"/>
                    <a:pt x="730" y="47"/>
                  </a:cubicBezTo>
                  <a:cubicBezTo>
                    <a:pt x="533" y="16"/>
                    <a:pt x="358" y="1"/>
                    <a:pt x="22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5610550" y="4298975"/>
              <a:ext cx="109450" cy="500800"/>
            </a:xfrm>
            <a:custGeom>
              <a:avLst/>
              <a:gdLst/>
              <a:ahLst/>
              <a:cxnLst/>
              <a:rect l="l" t="t" r="r" b="b"/>
              <a:pathLst>
                <a:path w="4378" h="20032" extrusionOk="0">
                  <a:moveTo>
                    <a:pt x="1" y="1"/>
                  </a:moveTo>
                  <a:cubicBezTo>
                    <a:pt x="31" y="92"/>
                    <a:pt x="61" y="153"/>
                    <a:pt x="92" y="214"/>
                  </a:cubicBezTo>
                  <a:cubicBezTo>
                    <a:pt x="92" y="122"/>
                    <a:pt x="31" y="62"/>
                    <a:pt x="1" y="1"/>
                  </a:cubicBezTo>
                  <a:close/>
                  <a:moveTo>
                    <a:pt x="92" y="214"/>
                  </a:moveTo>
                  <a:lnTo>
                    <a:pt x="92" y="214"/>
                  </a:lnTo>
                  <a:cubicBezTo>
                    <a:pt x="153" y="366"/>
                    <a:pt x="213" y="548"/>
                    <a:pt x="305" y="791"/>
                  </a:cubicBezTo>
                  <a:cubicBezTo>
                    <a:pt x="457" y="1278"/>
                    <a:pt x="700" y="2007"/>
                    <a:pt x="1004" y="2919"/>
                  </a:cubicBezTo>
                  <a:cubicBezTo>
                    <a:pt x="1551" y="4712"/>
                    <a:pt x="2311" y="7235"/>
                    <a:pt x="3040" y="10031"/>
                  </a:cubicBezTo>
                  <a:cubicBezTo>
                    <a:pt x="3375" y="11430"/>
                    <a:pt x="3709" y="12767"/>
                    <a:pt x="3922" y="13983"/>
                  </a:cubicBezTo>
                  <a:cubicBezTo>
                    <a:pt x="4165" y="15077"/>
                    <a:pt x="4256" y="16171"/>
                    <a:pt x="4134" y="17266"/>
                  </a:cubicBezTo>
                  <a:cubicBezTo>
                    <a:pt x="4043" y="17995"/>
                    <a:pt x="3800" y="18725"/>
                    <a:pt x="3435" y="19363"/>
                  </a:cubicBezTo>
                  <a:cubicBezTo>
                    <a:pt x="3283" y="19606"/>
                    <a:pt x="3131" y="19819"/>
                    <a:pt x="2949" y="20032"/>
                  </a:cubicBezTo>
                  <a:cubicBezTo>
                    <a:pt x="3010" y="19971"/>
                    <a:pt x="3071" y="19940"/>
                    <a:pt x="3101" y="19880"/>
                  </a:cubicBezTo>
                  <a:cubicBezTo>
                    <a:pt x="3253" y="19728"/>
                    <a:pt x="3375" y="19576"/>
                    <a:pt x="3496" y="19393"/>
                  </a:cubicBezTo>
                  <a:cubicBezTo>
                    <a:pt x="3891" y="18755"/>
                    <a:pt x="4165" y="18056"/>
                    <a:pt x="4256" y="17296"/>
                  </a:cubicBezTo>
                  <a:cubicBezTo>
                    <a:pt x="4378" y="16171"/>
                    <a:pt x="4317" y="15047"/>
                    <a:pt x="4074" y="13952"/>
                  </a:cubicBezTo>
                  <a:cubicBezTo>
                    <a:pt x="3861" y="12737"/>
                    <a:pt x="3557" y="11369"/>
                    <a:pt x="3192" y="9971"/>
                  </a:cubicBezTo>
                  <a:cubicBezTo>
                    <a:pt x="2463" y="7174"/>
                    <a:pt x="1703" y="4682"/>
                    <a:pt x="1095" y="2888"/>
                  </a:cubicBezTo>
                  <a:cubicBezTo>
                    <a:pt x="791" y="1977"/>
                    <a:pt x="548" y="1247"/>
                    <a:pt x="335" y="761"/>
                  </a:cubicBezTo>
                  <a:cubicBezTo>
                    <a:pt x="244" y="518"/>
                    <a:pt x="153" y="335"/>
                    <a:pt x="92" y="2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5244275" y="4500350"/>
              <a:ext cx="283475" cy="355650"/>
            </a:xfrm>
            <a:custGeom>
              <a:avLst/>
              <a:gdLst/>
              <a:ahLst/>
              <a:cxnLst/>
              <a:rect l="l" t="t" r="r" b="b"/>
              <a:pathLst>
                <a:path w="11339" h="14226" extrusionOk="0">
                  <a:moveTo>
                    <a:pt x="62" y="1"/>
                  </a:moveTo>
                  <a:lnTo>
                    <a:pt x="1" y="7022"/>
                  </a:lnTo>
                  <a:lnTo>
                    <a:pt x="7235" y="6840"/>
                  </a:lnTo>
                  <a:cubicBezTo>
                    <a:pt x="7235" y="6840"/>
                    <a:pt x="9849" y="14135"/>
                    <a:pt x="11187" y="14226"/>
                  </a:cubicBezTo>
                  <a:lnTo>
                    <a:pt x="11338" y="18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5408425" y="4552450"/>
              <a:ext cx="30425" cy="27250"/>
            </a:xfrm>
            <a:custGeom>
              <a:avLst/>
              <a:gdLst/>
              <a:ahLst/>
              <a:cxnLst/>
              <a:rect l="l" t="t" r="r" b="b"/>
              <a:pathLst>
                <a:path w="1217" h="1090" extrusionOk="0">
                  <a:moveTo>
                    <a:pt x="639" y="1"/>
                  </a:moveTo>
                  <a:cubicBezTo>
                    <a:pt x="403" y="1"/>
                    <a:pt x="174" y="150"/>
                    <a:pt x="122" y="409"/>
                  </a:cubicBezTo>
                  <a:lnTo>
                    <a:pt x="122" y="348"/>
                  </a:lnTo>
                  <a:lnTo>
                    <a:pt x="122" y="348"/>
                  </a:lnTo>
                  <a:cubicBezTo>
                    <a:pt x="0" y="652"/>
                    <a:pt x="152" y="956"/>
                    <a:pt x="456" y="1078"/>
                  </a:cubicBezTo>
                  <a:cubicBezTo>
                    <a:pt x="496" y="1086"/>
                    <a:pt x="535" y="1090"/>
                    <a:pt x="574" y="1090"/>
                  </a:cubicBezTo>
                  <a:cubicBezTo>
                    <a:pt x="835" y="1090"/>
                    <a:pt x="1076" y="917"/>
                    <a:pt x="1155" y="652"/>
                  </a:cubicBezTo>
                  <a:cubicBezTo>
                    <a:pt x="1216" y="379"/>
                    <a:pt x="1034" y="105"/>
                    <a:pt x="760" y="14"/>
                  </a:cubicBezTo>
                  <a:cubicBezTo>
                    <a:pt x="720" y="5"/>
                    <a:pt x="680" y="1"/>
                    <a:pt x="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5499600" y="4504925"/>
              <a:ext cx="28150" cy="351200"/>
            </a:xfrm>
            <a:custGeom>
              <a:avLst/>
              <a:gdLst/>
              <a:ahLst/>
              <a:cxnLst/>
              <a:rect l="l" t="t" r="r" b="b"/>
              <a:pathLst>
                <a:path w="1126" h="14048" extrusionOk="0">
                  <a:moveTo>
                    <a:pt x="1125" y="0"/>
                  </a:moveTo>
                  <a:lnTo>
                    <a:pt x="1" y="31"/>
                  </a:lnTo>
                  <a:lnTo>
                    <a:pt x="274" y="13496"/>
                  </a:lnTo>
                  <a:cubicBezTo>
                    <a:pt x="274" y="13496"/>
                    <a:pt x="495" y="14047"/>
                    <a:pt x="910" y="14047"/>
                  </a:cubicBezTo>
                  <a:cubicBezTo>
                    <a:pt x="931" y="14047"/>
                    <a:pt x="952" y="14046"/>
                    <a:pt x="974" y="14043"/>
                  </a:cubicBez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5420050" y="4645075"/>
              <a:ext cx="24100" cy="31650"/>
            </a:xfrm>
            <a:custGeom>
              <a:avLst/>
              <a:gdLst/>
              <a:ahLst/>
              <a:cxnLst/>
              <a:rect l="l" t="t" r="r" b="b"/>
              <a:pathLst>
                <a:path w="964" h="1266" extrusionOk="0">
                  <a:moveTo>
                    <a:pt x="885" y="0"/>
                  </a:moveTo>
                  <a:cubicBezTo>
                    <a:pt x="766" y="0"/>
                    <a:pt x="464" y="124"/>
                    <a:pt x="265" y="473"/>
                  </a:cubicBezTo>
                  <a:cubicBezTo>
                    <a:pt x="1" y="855"/>
                    <a:pt x="48" y="1265"/>
                    <a:pt x="134" y="1265"/>
                  </a:cubicBezTo>
                  <a:cubicBezTo>
                    <a:pt x="137" y="1265"/>
                    <a:pt x="140" y="1265"/>
                    <a:pt x="143" y="1264"/>
                  </a:cubicBezTo>
                  <a:cubicBezTo>
                    <a:pt x="204" y="1264"/>
                    <a:pt x="234" y="929"/>
                    <a:pt x="447" y="595"/>
                  </a:cubicBezTo>
                  <a:cubicBezTo>
                    <a:pt x="690" y="260"/>
                    <a:pt x="964" y="78"/>
                    <a:pt x="934" y="17"/>
                  </a:cubicBezTo>
                  <a:cubicBezTo>
                    <a:pt x="928" y="6"/>
                    <a:pt x="911" y="0"/>
                    <a:pt x="8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5436550" y="4690600"/>
              <a:ext cx="28900" cy="23350"/>
            </a:xfrm>
            <a:custGeom>
              <a:avLst/>
              <a:gdLst/>
              <a:ahLst/>
              <a:cxnLst/>
              <a:rect l="l" t="t" r="r" b="b"/>
              <a:pathLst>
                <a:path w="1156" h="934" extrusionOk="0">
                  <a:moveTo>
                    <a:pt x="965" y="1"/>
                  </a:moveTo>
                  <a:cubicBezTo>
                    <a:pt x="822" y="1"/>
                    <a:pt x="599" y="53"/>
                    <a:pt x="365" y="233"/>
                  </a:cubicBezTo>
                  <a:cubicBezTo>
                    <a:pt x="0" y="537"/>
                    <a:pt x="0" y="932"/>
                    <a:pt x="61" y="932"/>
                  </a:cubicBezTo>
                  <a:cubicBezTo>
                    <a:pt x="64" y="933"/>
                    <a:pt x="67" y="934"/>
                    <a:pt x="70" y="934"/>
                  </a:cubicBezTo>
                  <a:cubicBezTo>
                    <a:pt x="133" y="934"/>
                    <a:pt x="257" y="647"/>
                    <a:pt x="547" y="415"/>
                  </a:cubicBezTo>
                  <a:cubicBezTo>
                    <a:pt x="821" y="202"/>
                    <a:pt x="1155" y="142"/>
                    <a:pt x="1125" y="50"/>
                  </a:cubicBezTo>
                  <a:cubicBezTo>
                    <a:pt x="1125" y="26"/>
                    <a:pt x="1064" y="1"/>
                    <a:pt x="9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5450975" y="4733525"/>
              <a:ext cx="31175" cy="15425"/>
            </a:xfrm>
            <a:custGeom>
              <a:avLst/>
              <a:gdLst/>
              <a:ahLst/>
              <a:cxnLst/>
              <a:rect l="l" t="t" r="r" b="b"/>
              <a:pathLst>
                <a:path w="1247" h="617" extrusionOk="0">
                  <a:moveTo>
                    <a:pt x="938" y="0"/>
                  </a:moveTo>
                  <a:cubicBezTo>
                    <a:pt x="818" y="0"/>
                    <a:pt x="672" y="25"/>
                    <a:pt x="517" y="96"/>
                  </a:cubicBezTo>
                  <a:cubicBezTo>
                    <a:pt x="153" y="248"/>
                    <a:pt x="1" y="583"/>
                    <a:pt x="61" y="613"/>
                  </a:cubicBezTo>
                  <a:cubicBezTo>
                    <a:pt x="65" y="615"/>
                    <a:pt x="70" y="616"/>
                    <a:pt x="75" y="616"/>
                  </a:cubicBezTo>
                  <a:cubicBezTo>
                    <a:pt x="147" y="616"/>
                    <a:pt x="326" y="423"/>
                    <a:pt x="639" y="309"/>
                  </a:cubicBezTo>
                  <a:cubicBezTo>
                    <a:pt x="943" y="157"/>
                    <a:pt x="1216" y="127"/>
                    <a:pt x="1247" y="96"/>
                  </a:cubicBezTo>
                  <a:cubicBezTo>
                    <a:pt x="1247" y="59"/>
                    <a:pt x="1123" y="0"/>
                    <a:pt x="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5375025" y="4636950"/>
              <a:ext cx="10625" cy="36725"/>
            </a:xfrm>
            <a:custGeom>
              <a:avLst/>
              <a:gdLst/>
              <a:ahLst/>
              <a:cxnLst/>
              <a:rect l="l" t="t" r="r" b="b"/>
              <a:pathLst>
                <a:path w="425" h="1469" extrusionOk="0">
                  <a:moveTo>
                    <a:pt x="344" y="0"/>
                  </a:moveTo>
                  <a:cubicBezTo>
                    <a:pt x="263" y="0"/>
                    <a:pt x="57" y="290"/>
                    <a:pt x="29" y="707"/>
                  </a:cubicBezTo>
                  <a:cubicBezTo>
                    <a:pt x="0" y="1144"/>
                    <a:pt x="194" y="1469"/>
                    <a:pt x="264" y="1469"/>
                  </a:cubicBezTo>
                  <a:cubicBezTo>
                    <a:pt x="267" y="1469"/>
                    <a:pt x="270" y="1468"/>
                    <a:pt x="273" y="1467"/>
                  </a:cubicBezTo>
                  <a:cubicBezTo>
                    <a:pt x="333" y="1437"/>
                    <a:pt x="242" y="1102"/>
                    <a:pt x="273" y="707"/>
                  </a:cubicBezTo>
                  <a:cubicBezTo>
                    <a:pt x="303" y="342"/>
                    <a:pt x="424" y="38"/>
                    <a:pt x="364" y="8"/>
                  </a:cubicBezTo>
                  <a:cubicBezTo>
                    <a:pt x="359" y="3"/>
                    <a:pt x="352" y="0"/>
                    <a:pt x="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5311925" y="4610675"/>
              <a:ext cx="29650" cy="53850"/>
            </a:xfrm>
            <a:custGeom>
              <a:avLst/>
              <a:gdLst/>
              <a:ahLst/>
              <a:cxnLst/>
              <a:rect l="l" t="t" r="r" b="b"/>
              <a:pathLst>
                <a:path w="1186" h="2154" extrusionOk="0">
                  <a:moveTo>
                    <a:pt x="340" y="242"/>
                  </a:moveTo>
                  <a:cubicBezTo>
                    <a:pt x="351" y="242"/>
                    <a:pt x="345" y="269"/>
                    <a:pt x="365" y="269"/>
                  </a:cubicBezTo>
                  <a:cubicBezTo>
                    <a:pt x="426" y="299"/>
                    <a:pt x="456" y="360"/>
                    <a:pt x="486" y="421"/>
                  </a:cubicBezTo>
                  <a:cubicBezTo>
                    <a:pt x="578" y="542"/>
                    <a:pt x="638" y="664"/>
                    <a:pt x="699" y="785"/>
                  </a:cubicBezTo>
                  <a:cubicBezTo>
                    <a:pt x="821" y="998"/>
                    <a:pt x="882" y="1241"/>
                    <a:pt x="942" y="1484"/>
                  </a:cubicBezTo>
                  <a:cubicBezTo>
                    <a:pt x="993" y="1661"/>
                    <a:pt x="1043" y="1859"/>
                    <a:pt x="1094" y="2043"/>
                  </a:cubicBezTo>
                  <a:lnTo>
                    <a:pt x="1094" y="2043"/>
                  </a:lnTo>
                  <a:cubicBezTo>
                    <a:pt x="1017" y="1959"/>
                    <a:pt x="879" y="1811"/>
                    <a:pt x="730" y="1606"/>
                  </a:cubicBezTo>
                  <a:cubicBezTo>
                    <a:pt x="578" y="1424"/>
                    <a:pt x="486" y="1211"/>
                    <a:pt x="395" y="968"/>
                  </a:cubicBezTo>
                  <a:cubicBezTo>
                    <a:pt x="334" y="846"/>
                    <a:pt x="304" y="694"/>
                    <a:pt x="274" y="573"/>
                  </a:cubicBezTo>
                  <a:cubicBezTo>
                    <a:pt x="243" y="421"/>
                    <a:pt x="243" y="299"/>
                    <a:pt x="304" y="269"/>
                  </a:cubicBezTo>
                  <a:cubicBezTo>
                    <a:pt x="324" y="248"/>
                    <a:pt x="334" y="242"/>
                    <a:pt x="340" y="242"/>
                  </a:cubicBezTo>
                  <a:close/>
                  <a:moveTo>
                    <a:pt x="326" y="1"/>
                  </a:moveTo>
                  <a:cubicBezTo>
                    <a:pt x="265" y="1"/>
                    <a:pt x="203" y="18"/>
                    <a:pt x="152" y="56"/>
                  </a:cubicBezTo>
                  <a:cubicBezTo>
                    <a:pt x="61" y="117"/>
                    <a:pt x="0" y="238"/>
                    <a:pt x="0" y="360"/>
                  </a:cubicBezTo>
                  <a:cubicBezTo>
                    <a:pt x="0" y="451"/>
                    <a:pt x="0" y="542"/>
                    <a:pt x="31" y="603"/>
                  </a:cubicBezTo>
                  <a:cubicBezTo>
                    <a:pt x="61" y="755"/>
                    <a:pt x="122" y="907"/>
                    <a:pt x="182" y="1059"/>
                  </a:cubicBezTo>
                  <a:cubicBezTo>
                    <a:pt x="274" y="1302"/>
                    <a:pt x="426" y="1515"/>
                    <a:pt x="608" y="1697"/>
                  </a:cubicBezTo>
                  <a:cubicBezTo>
                    <a:pt x="838" y="1950"/>
                    <a:pt x="1033" y="2081"/>
                    <a:pt x="1115" y="2117"/>
                  </a:cubicBezTo>
                  <a:lnTo>
                    <a:pt x="1115" y="2117"/>
                  </a:lnTo>
                  <a:cubicBezTo>
                    <a:pt x="1118" y="2129"/>
                    <a:pt x="1121" y="2141"/>
                    <a:pt x="1125" y="2153"/>
                  </a:cubicBezTo>
                  <a:cubicBezTo>
                    <a:pt x="1127" y="2143"/>
                    <a:pt x="1130" y="2134"/>
                    <a:pt x="1132" y="2124"/>
                  </a:cubicBezTo>
                  <a:lnTo>
                    <a:pt x="1132" y="2124"/>
                  </a:lnTo>
                  <a:cubicBezTo>
                    <a:pt x="1139" y="2126"/>
                    <a:pt x="1144" y="2127"/>
                    <a:pt x="1148" y="2127"/>
                  </a:cubicBezTo>
                  <a:cubicBezTo>
                    <a:pt x="1153" y="2127"/>
                    <a:pt x="1155" y="2126"/>
                    <a:pt x="1155" y="2123"/>
                  </a:cubicBezTo>
                  <a:cubicBezTo>
                    <a:pt x="1162" y="2123"/>
                    <a:pt x="1156" y="2113"/>
                    <a:pt x="1139" y="2093"/>
                  </a:cubicBezTo>
                  <a:lnTo>
                    <a:pt x="1139" y="2093"/>
                  </a:lnTo>
                  <a:cubicBezTo>
                    <a:pt x="1185" y="1870"/>
                    <a:pt x="1180" y="1649"/>
                    <a:pt x="1125" y="1454"/>
                  </a:cubicBezTo>
                  <a:cubicBezTo>
                    <a:pt x="1064" y="1029"/>
                    <a:pt x="912" y="664"/>
                    <a:pt x="699" y="299"/>
                  </a:cubicBezTo>
                  <a:cubicBezTo>
                    <a:pt x="669" y="238"/>
                    <a:pt x="608" y="147"/>
                    <a:pt x="547" y="86"/>
                  </a:cubicBezTo>
                  <a:cubicBezTo>
                    <a:pt x="494" y="33"/>
                    <a:pt x="410" y="1"/>
                    <a:pt x="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5286850" y="4657350"/>
              <a:ext cx="56250" cy="27500"/>
            </a:xfrm>
            <a:custGeom>
              <a:avLst/>
              <a:gdLst/>
              <a:ahLst/>
              <a:cxnLst/>
              <a:rect l="l" t="t" r="r" b="b"/>
              <a:pathLst>
                <a:path w="2250" h="1100" extrusionOk="0">
                  <a:moveTo>
                    <a:pt x="1349" y="1"/>
                  </a:moveTo>
                  <a:cubicBezTo>
                    <a:pt x="1163" y="1"/>
                    <a:pt x="968" y="29"/>
                    <a:pt x="790" y="73"/>
                  </a:cubicBezTo>
                  <a:cubicBezTo>
                    <a:pt x="638" y="134"/>
                    <a:pt x="517" y="195"/>
                    <a:pt x="365" y="256"/>
                  </a:cubicBezTo>
                  <a:cubicBezTo>
                    <a:pt x="182" y="317"/>
                    <a:pt x="30" y="499"/>
                    <a:pt x="0" y="712"/>
                  </a:cubicBezTo>
                  <a:cubicBezTo>
                    <a:pt x="0" y="833"/>
                    <a:pt x="61" y="955"/>
                    <a:pt x="182" y="1016"/>
                  </a:cubicBezTo>
                  <a:cubicBezTo>
                    <a:pt x="274" y="1046"/>
                    <a:pt x="334" y="1046"/>
                    <a:pt x="426" y="1076"/>
                  </a:cubicBezTo>
                  <a:cubicBezTo>
                    <a:pt x="517" y="1092"/>
                    <a:pt x="600" y="1099"/>
                    <a:pt x="680" y="1099"/>
                  </a:cubicBezTo>
                  <a:cubicBezTo>
                    <a:pt x="760" y="1099"/>
                    <a:pt x="836" y="1092"/>
                    <a:pt x="912" y="1076"/>
                  </a:cubicBezTo>
                  <a:cubicBezTo>
                    <a:pt x="1185" y="1046"/>
                    <a:pt x="1429" y="955"/>
                    <a:pt x="1641" y="773"/>
                  </a:cubicBezTo>
                  <a:cubicBezTo>
                    <a:pt x="2006" y="529"/>
                    <a:pt x="2097" y="225"/>
                    <a:pt x="2067" y="225"/>
                  </a:cubicBezTo>
                  <a:lnTo>
                    <a:pt x="2067" y="225"/>
                  </a:lnTo>
                  <a:cubicBezTo>
                    <a:pt x="1915" y="377"/>
                    <a:pt x="1733" y="529"/>
                    <a:pt x="1550" y="651"/>
                  </a:cubicBezTo>
                  <a:cubicBezTo>
                    <a:pt x="1337" y="773"/>
                    <a:pt x="1125" y="833"/>
                    <a:pt x="882" y="864"/>
                  </a:cubicBezTo>
                  <a:cubicBezTo>
                    <a:pt x="821" y="879"/>
                    <a:pt x="752" y="886"/>
                    <a:pt x="684" y="886"/>
                  </a:cubicBezTo>
                  <a:cubicBezTo>
                    <a:pt x="616" y="886"/>
                    <a:pt x="547" y="879"/>
                    <a:pt x="486" y="864"/>
                  </a:cubicBezTo>
                  <a:cubicBezTo>
                    <a:pt x="334" y="833"/>
                    <a:pt x="213" y="773"/>
                    <a:pt x="213" y="712"/>
                  </a:cubicBezTo>
                  <a:cubicBezTo>
                    <a:pt x="274" y="621"/>
                    <a:pt x="365" y="529"/>
                    <a:pt x="456" y="469"/>
                  </a:cubicBezTo>
                  <a:cubicBezTo>
                    <a:pt x="790" y="286"/>
                    <a:pt x="1155" y="195"/>
                    <a:pt x="1550" y="195"/>
                  </a:cubicBezTo>
                  <a:cubicBezTo>
                    <a:pt x="1640" y="189"/>
                    <a:pt x="1722" y="186"/>
                    <a:pt x="1795" y="186"/>
                  </a:cubicBezTo>
                  <a:cubicBezTo>
                    <a:pt x="1996" y="186"/>
                    <a:pt x="2133" y="204"/>
                    <a:pt x="2202" y="204"/>
                  </a:cubicBezTo>
                  <a:cubicBezTo>
                    <a:pt x="2227" y="204"/>
                    <a:pt x="2243" y="201"/>
                    <a:pt x="2249" y="195"/>
                  </a:cubicBezTo>
                  <a:cubicBezTo>
                    <a:pt x="2072" y="68"/>
                    <a:pt x="1874" y="5"/>
                    <a:pt x="1672" y="5"/>
                  </a:cubicBezTo>
                  <a:cubicBezTo>
                    <a:pt x="1631" y="5"/>
                    <a:pt x="1591" y="8"/>
                    <a:pt x="1550" y="13"/>
                  </a:cubicBezTo>
                  <a:cubicBezTo>
                    <a:pt x="1485" y="4"/>
                    <a:pt x="1418" y="1"/>
                    <a:pt x="13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4479075" y="4333175"/>
              <a:ext cx="803225" cy="481900"/>
            </a:xfrm>
            <a:custGeom>
              <a:avLst/>
              <a:gdLst/>
              <a:ahLst/>
              <a:cxnLst/>
              <a:rect l="l" t="t" r="r" b="b"/>
              <a:pathLst>
                <a:path w="32129" h="19276" extrusionOk="0">
                  <a:moveTo>
                    <a:pt x="21855" y="1"/>
                  </a:moveTo>
                  <a:cubicBezTo>
                    <a:pt x="21855" y="1"/>
                    <a:pt x="5715" y="5046"/>
                    <a:pt x="2128" y="7964"/>
                  </a:cubicBezTo>
                  <a:cubicBezTo>
                    <a:pt x="335" y="9423"/>
                    <a:pt x="0" y="15350"/>
                    <a:pt x="2888" y="17782"/>
                  </a:cubicBezTo>
                  <a:cubicBezTo>
                    <a:pt x="4321" y="18961"/>
                    <a:pt x="5981" y="19276"/>
                    <a:pt x="7567" y="19276"/>
                  </a:cubicBezTo>
                  <a:cubicBezTo>
                    <a:pt x="9209" y="19276"/>
                    <a:pt x="10771" y="18938"/>
                    <a:pt x="11916" y="18876"/>
                  </a:cubicBezTo>
                  <a:cubicBezTo>
                    <a:pt x="14134" y="18755"/>
                    <a:pt x="32007" y="15685"/>
                    <a:pt x="32007" y="15685"/>
                  </a:cubicBezTo>
                  <a:lnTo>
                    <a:pt x="32129" y="1885"/>
                  </a:lnTo>
                  <a:lnTo>
                    <a:pt x="21855" y="1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4676650" y="4574075"/>
              <a:ext cx="254575" cy="139075"/>
            </a:xfrm>
            <a:custGeom>
              <a:avLst/>
              <a:gdLst/>
              <a:ahLst/>
              <a:cxnLst/>
              <a:rect l="l" t="t" r="r" b="b"/>
              <a:pathLst>
                <a:path w="10183" h="5563" extrusionOk="0">
                  <a:moveTo>
                    <a:pt x="10183" y="0"/>
                  </a:moveTo>
                  <a:cubicBezTo>
                    <a:pt x="9605" y="213"/>
                    <a:pt x="8997" y="426"/>
                    <a:pt x="8420" y="578"/>
                  </a:cubicBezTo>
                  <a:cubicBezTo>
                    <a:pt x="7873" y="699"/>
                    <a:pt x="7204" y="790"/>
                    <a:pt x="6475" y="912"/>
                  </a:cubicBezTo>
                  <a:cubicBezTo>
                    <a:pt x="5654" y="1034"/>
                    <a:pt x="4864" y="1186"/>
                    <a:pt x="4073" y="1398"/>
                  </a:cubicBezTo>
                  <a:cubicBezTo>
                    <a:pt x="3435" y="1581"/>
                    <a:pt x="2827" y="1885"/>
                    <a:pt x="2280" y="2249"/>
                  </a:cubicBezTo>
                  <a:cubicBezTo>
                    <a:pt x="1824" y="2584"/>
                    <a:pt x="1399" y="3009"/>
                    <a:pt x="1064" y="3465"/>
                  </a:cubicBezTo>
                  <a:cubicBezTo>
                    <a:pt x="695" y="4062"/>
                    <a:pt x="352" y="4658"/>
                    <a:pt x="61" y="5279"/>
                  </a:cubicBezTo>
                  <a:lnTo>
                    <a:pt x="61" y="5279"/>
                  </a:lnTo>
                  <a:cubicBezTo>
                    <a:pt x="61" y="5215"/>
                    <a:pt x="61" y="5146"/>
                    <a:pt x="61" y="5076"/>
                  </a:cubicBezTo>
                  <a:cubicBezTo>
                    <a:pt x="31" y="5198"/>
                    <a:pt x="0" y="5289"/>
                    <a:pt x="0" y="5411"/>
                  </a:cubicBezTo>
                  <a:lnTo>
                    <a:pt x="0" y="5563"/>
                  </a:lnTo>
                  <a:lnTo>
                    <a:pt x="91" y="5441"/>
                  </a:lnTo>
                  <a:cubicBezTo>
                    <a:pt x="426" y="4772"/>
                    <a:pt x="791" y="4134"/>
                    <a:pt x="1216" y="3526"/>
                  </a:cubicBezTo>
                  <a:cubicBezTo>
                    <a:pt x="1550" y="3070"/>
                    <a:pt x="1946" y="2675"/>
                    <a:pt x="2402" y="2371"/>
                  </a:cubicBezTo>
                  <a:cubicBezTo>
                    <a:pt x="2949" y="2006"/>
                    <a:pt x="3526" y="1733"/>
                    <a:pt x="4165" y="1550"/>
                  </a:cubicBezTo>
                  <a:cubicBezTo>
                    <a:pt x="4924" y="1338"/>
                    <a:pt x="5715" y="1186"/>
                    <a:pt x="6535" y="1064"/>
                  </a:cubicBezTo>
                  <a:cubicBezTo>
                    <a:pt x="7174" y="973"/>
                    <a:pt x="7812" y="851"/>
                    <a:pt x="8481" y="669"/>
                  </a:cubicBezTo>
                  <a:cubicBezTo>
                    <a:pt x="8724" y="608"/>
                    <a:pt x="8967" y="547"/>
                    <a:pt x="9210" y="456"/>
                  </a:cubicBezTo>
                  <a:cubicBezTo>
                    <a:pt x="9423" y="365"/>
                    <a:pt x="9605" y="304"/>
                    <a:pt x="9727" y="243"/>
                  </a:cubicBezTo>
                  <a:cubicBezTo>
                    <a:pt x="9879" y="182"/>
                    <a:pt x="10031" y="91"/>
                    <a:pt x="1018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4659175" y="4630300"/>
              <a:ext cx="79800" cy="47125"/>
            </a:xfrm>
            <a:custGeom>
              <a:avLst/>
              <a:gdLst/>
              <a:ahLst/>
              <a:cxnLst/>
              <a:rect l="l" t="t" r="r" b="b"/>
              <a:pathLst>
                <a:path w="3192" h="1885" extrusionOk="0">
                  <a:moveTo>
                    <a:pt x="3192" y="0"/>
                  </a:moveTo>
                  <a:lnTo>
                    <a:pt x="3192" y="0"/>
                  </a:lnTo>
                  <a:cubicBezTo>
                    <a:pt x="1854" y="31"/>
                    <a:pt x="669" y="760"/>
                    <a:pt x="0" y="1885"/>
                  </a:cubicBezTo>
                  <a:cubicBezTo>
                    <a:pt x="821" y="943"/>
                    <a:pt x="1946" y="274"/>
                    <a:pt x="319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5082425" y="4554300"/>
              <a:ext cx="310825" cy="440000"/>
            </a:xfrm>
            <a:custGeom>
              <a:avLst/>
              <a:gdLst/>
              <a:ahLst/>
              <a:cxnLst/>
              <a:rect l="l" t="t" r="r" b="b"/>
              <a:pathLst>
                <a:path w="12433" h="17600" extrusionOk="0">
                  <a:moveTo>
                    <a:pt x="5502" y="1"/>
                  </a:moveTo>
                  <a:lnTo>
                    <a:pt x="1" y="4347"/>
                  </a:lnTo>
                  <a:lnTo>
                    <a:pt x="4651" y="9879"/>
                  </a:lnTo>
                  <a:cubicBezTo>
                    <a:pt x="4651" y="9879"/>
                    <a:pt x="609" y="16506"/>
                    <a:pt x="1368" y="17600"/>
                  </a:cubicBezTo>
                  <a:lnTo>
                    <a:pt x="12432" y="8937"/>
                  </a:lnTo>
                  <a:lnTo>
                    <a:pt x="55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5264800" y="4721800"/>
              <a:ext cx="31175" cy="26600"/>
            </a:xfrm>
            <a:custGeom>
              <a:avLst/>
              <a:gdLst/>
              <a:ahLst/>
              <a:cxnLst/>
              <a:rect l="l" t="t" r="r" b="b"/>
              <a:pathLst>
                <a:path w="1247" h="1064" extrusionOk="0">
                  <a:moveTo>
                    <a:pt x="648" y="1"/>
                  </a:moveTo>
                  <a:cubicBezTo>
                    <a:pt x="575" y="1"/>
                    <a:pt x="499" y="16"/>
                    <a:pt x="426" y="49"/>
                  </a:cubicBezTo>
                  <a:lnTo>
                    <a:pt x="457" y="18"/>
                  </a:lnTo>
                  <a:lnTo>
                    <a:pt x="457" y="18"/>
                  </a:lnTo>
                  <a:cubicBezTo>
                    <a:pt x="183" y="109"/>
                    <a:pt x="1" y="444"/>
                    <a:pt x="92" y="717"/>
                  </a:cubicBezTo>
                  <a:cubicBezTo>
                    <a:pt x="208" y="926"/>
                    <a:pt x="429" y="1064"/>
                    <a:pt x="649" y="1064"/>
                  </a:cubicBezTo>
                  <a:cubicBezTo>
                    <a:pt x="718" y="1064"/>
                    <a:pt x="787" y="1050"/>
                    <a:pt x="852" y="1021"/>
                  </a:cubicBezTo>
                  <a:cubicBezTo>
                    <a:pt x="1125" y="900"/>
                    <a:pt x="1247" y="565"/>
                    <a:pt x="1125" y="292"/>
                  </a:cubicBezTo>
                  <a:cubicBezTo>
                    <a:pt x="1036" y="114"/>
                    <a:pt x="849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5108275" y="4755675"/>
              <a:ext cx="284975" cy="238625"/>
            </a:xfrm>
            <a:custGeom>
              <a:avLst/>
              <a:gdLst/>
              <a:ahLst/>
              <a:cxnLst/>
              <a:rect l="l" t="t" r="r" b="b"/>
              <a:pathLst>
                <a:path w="11399" h="9545" extrusionOk="0">
                  <a:moveTo>
                    <a:pt x="10669" y="1"/>
                  </a:moveTo>
                  <a:lnTo>
                    <a:pt x="334" y="8633"/>
                  </a:lnTo>
                  <a:cubicBezTo>
                    <a:pt x="334" y="8633"/>
                    <a:pt x="0" y="9241"/>
                    <a:pt x="334" y="9545"/>
                  </a:cubicBezTo>
                  <a:lnTo>
                    <a:pt x="11398" y="882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5191850" y="4793450"/>
              <a:ext cx="40150" cy="10425"/>
            </a:xfrm>
            <a:custGeom>
              <a:avLst/>
              <a:gdLst/>
              <a:ahLst/>
              <a:cxnLst/>
              <a:rect l="l" t="t" r="r" b="b"/>
              <a:pathLst>
                <a:path w="1606" h="417" extrusionOk="0">
                  <a:moveTo>
                    <a:pt x="931" y="1"/>
                  </a:moveTo>
                  <a:cubicBezTo>
                    <a:pt x="886" y="1"/>
                    <a:pt x="839" y="3"/>
                    <a:pt x="791" y="9"/>
                  </a:cubicBezTo>
                  <a:cubicBezTo>
                    <a:pt x="335" y="40"/>
                    <a:pt x="1" y="374"/>
                    <a:pt x="61" y="405"/>
                  </a:cubicBezTo>
                  <a:cubicBezTo>
                    <a:pt x="66" y="413"/>
                    <a:pt x="75" y="417"/>
                    <a:pt x="90" y="417"/>
                  </a:cubicBezTo>
                  <a:cubicBezTo>
                    <a:pt x="179" y="417"/>
                    <a:pt x="452" y="279"/>
                    <a:pt x="791" y="253"/>
                  </a:cubicBezTo>
                  <a:cubicBezTo>
                    <a:pt x="855" y="248"/>
                    <a:pt x="916" y="246"/>
                    <a:pt x="974" y="246"/>
                  </a:cubicBezTo>
                  <a:cubicBezTo>
                    <a:pt x="1201" y="246"/>
                    <a:pt x="1378" y="274"/>
                    <a:pt x="1473" y="274"/>
                  </a:cubicBezTo>
                  <a:cubicBezTo>
                    <a:pt x="1516" y="274"/>
                    <a:pt x="1543" y="268"/>
                    <a:pt x="1551" y="253"/>
                  </a:cubicBezTo>
                  <a:cubicBezTo>
                    <a:pt x="1606" y="225"/>
                    <a:pt x="1340" y="1"/>
                    <a:pt x="9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5172975" y="4833400"/>
              <a:ext cx="36375" cy="12800"/>
            </a:xfrm>
            <a:custGeom>
              <a:avLst/>
              <a:gdLst/>
              <a:ahLst/>
              <a:cxnLst/>
              <a:rect l="l" t="t" r="r" b="b"/>
              <a:pathLst>
                <a:path w="1455" h="512" extrusionOk="0">
                  <a:moveTo>
                    <a:pt x="562" y="0"/>
                  </a:moveTo>
                  <a:cubicBezTo>
                    <a:pt x="226" y="0"/>
                    <a:pt x="1" y="154"/>
                    <a:pt x="26" y="205"/>
                  </a:cubicBezTo>
                  <a:cubicBezTo>
                    <a:pt x="35" y="223"/>
                    <a:pt x="68" y="227"/>
                    <a:pt x="120" y="227"/>
                  </a:cubicBezTo>
                  <a:cubicBezTo>
                    <a:pt x="175" y="227"/>
                    <a:pt x="251" y="222"/>
                    <a:pt x="341" y="222"/>
                  </a:cubicBezTo>
                  <a:cubicBezTo>
                    <a:pt x="451" y="222"/>
                    <a:pt x="584" y="230"/>
                    <a:pt x="725" y="266"/>
                  </a:cubicBezTo>
                  <a:cubicBezTo>
                    <a:pt x="1066" y="322"/>
                    <a:pt x="1300" y="512"/>
                    <a:pt x="1379" y="512"/>
                  </a:cubicBezTo>
                  <a:cubicBezTo>
                    <a:pt x="1385" y="512"/>
                    <a:pt x="1390" y="511"/>
                    <a:pt x="1394" y="509"/>
                  </a:cubicBezTo>
                  <a:cubicBezTo>
                    <a:pt x="1455" y="448"/>
                    <a:pt x="1242" y="114"/>
                    <a:pt x="786" y="22"/>
                  </a:cubicBezTo>
                  <a:cubicBezTo>
                    <a:pt x="707" y="7"/>
                    <a:pt x="633" y="0"/>
                    <a:pt x="5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5155375" y="4869375"/>
              <a:ext cx="30425" cy="17100"/>
            </a:xfrm>
            <a:custGeom>
              <a:avLst/>
              <a:gdLst/>
              <a:ahLst/>
              <a:cxnLst/>
              <a:rect l="l" t="t" r="r" b="b"/>
              <a:pathLst>
                <a:path w="1217" h="684" extrusionOk="0">
                  <a:moveTo>
                    <a:pt x="239" y="0"/>
                  </a:moveTo>
                  <a:cubicBezTo>
                    <a:pt x="93" y="0"/>
                    <a:pt x="1" y="41"/>
                    <a:pt x="1" y="73"/>
                  </a:cubicBezTo>
                  <a:cubicBezTo>
                    <a:pt x="31" y="134"/>
                    <a:pt x="305" y="164"/>
                    <a:pt x="609" y="346"/>
                  </a:cubicBezTo>
                  <a:cubicBezTo>
                    <a:pt x="893" y="488"/>
                    <a:pt x="1071" y="684"/>
                    <a:pt x="1142" y="684"/>
                  </a:cubicBezTo>
                  <a:cubicBezTo>
                    <a:pt x="1147" y="684"/>
                    <a:pt x="1152" y="683"/>
                    <a:pt x="1156" y="681"/>
                  </a:cubicBezTo>
                  <a:cubicBezTo>
                    <a:pt x="1216" y="650"/>
                    <a:pt x="1095" y="316"/>
                    <a:pt x="730" y="134"/>
                  </a:cubicBezTo>
                  <a:cubicBezTo>
                    <a:pt x="543" y="33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5169050" y="4747225"/>
              <a:ext cx="31175" cy="22225"/>
            </a:xfrm>
            <a:custGeom>
              <a:avLst/>
              <a:gdLst/>
              <a:ahLst/>
              <a:cxnLst/>
              <a:rect l="l" t="t" r="r" b="b"/>
              <a:pathLst>
                <a:path w="1247" h="889" extrusionOk="0">
                  <a:moveTo>
                    <a:pt x="1138" y="1"/>
                  </a:moveTo>
                  <a:cubicBezTo>
                    <a:pt x="1000" y="1"/>
                    <a:pt x="750" y="55"/>
                    <a:pt x="487" y="217"/>
                  </a:cubicBezTo>
                  <a:cubicBezTo>
                    <a:pt x="122" y="491"/>
                    <a:pt x="1" y="855"/>
                    <a:pt x="62" y="886"/>
                  </a:cubicBezTo>
                  <a:cubicBezTo>
                    <a:pt x="65" y="887"/>
                    <a:pt x="68" y="888"/>
                    <a:pt x="72" y="888"/>
                  </a:cubicBezTo>
                  <a:cubicBezTo>
                    <a:pt x="142" y="888"/>
                    <a:pt x="322" y="632"/>
                    <a:pt x="639" y="430"/>
                  </a:cubicBezTo>
                  <a:cubicBezTo>
                    <a:pt x="943" y="217"/>
                    <a:pt x="1247" y="126"/>
                    <a:pt x="1247" y="35"/>
                  </a:cubicBezTo>
                  <a:cubicBezTo>
                    <a:pt x="1247" y="14"/>
                    <a:pt x="1206" y="1"/>
                    <a:pt x="11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5150175" y="4679400"/>
              <a:ext cx="32575" cy="51975"/>
            </a:xfrm>
            <a:custGeom>
              <a:avLst/>
              <a:gdLst/>
              <a:ahLst/>
              <a:cxnLst/>
              <a:rect l="l" t="t" r="r" b="b"/>
              <a:pathLst>
                <a:path w="1303" h="2079" extrusionOk="0">
                  <a:moveTo>
                    <a:pt x="973" y="219"/>
                  </a:moveTo>
                  <a:cubicBezTo>
                    <a:pt x="982" y="219"/>
                    <a:pt x="991" y="221"/>
                    <a:pt x="999" y="225"/>
                  </a:cubicBezTo>
                  <a:cubicBezTo>
                    <a:pt x="1090" y="255"/>
                    <a:pt x="1060" y="225"/>
                    <a:pt x="1060" y="316"/>
                  </a:cubicBezTo>
                  <a:cubicBezTo>
                    <a:pt x="1029" y="377"/>
                    <a:pt x="1029" y="438"/>
                    <a:pt x="999" y="498"/>
                  </a:cubicBezTo>
                  <a:cubicBezTo>
                    <a:pt x="968" y="620"/>
                    <a:pt x="908" y="772"/>
                    <a:pt x="847" y="894"/>
                  </a:cubicBezTo>
                  <a:cubicBezTo>
                    <a:pt x="725" y="1106"/>
                    <a:pt x="604" y="1319"/>
                    <a:pt x="452" y="1532"/>
                  </a:cubicBezTo>
                  <a:cubicBezTo>
                    <a:pt x="311" y="1726"/>
                    <a:pt x="190" y="1869"/>
                    <a:pt x="120" y="1960"/>
                  </a:cubicBezTo>
                  <a:lnTo>
                    <a:pt x="120" y="1960"/>
                  </a:lnTo>
                  <a:cubicBezTo>
                    <a:pt x="138" y="1849"/>
                    <a:pt x="167" y="1661"/>
                    <a:pt x="239" y="1410"/>
                  </a:cubicBezTo>
                  <a:cubicBezTo>
                    <a:pt x="300" y="1198"/>
                    <a:pt x="391" y="954"/>
                    <a:pt x="513" y="772"/>
                  </a:cubicBezTo>
                  <a:cubicBezTo>
                    <a:pt x="573" y="620"/>
                    <a:pt x="665" y="529"/>
                    <a:pt x="756" y="407"/>
                  </a:cubicBezTo>
                  <a:cubicBezTo>
                    <a:pt x="835" y="302"/>
                    <a:pt x="914" y="219"/>
                    <a:pt x="973" y="219"/>
                  </a:cubicBezTo>
                  <a:close/>
                  <a:moveTo>
                    <a:pt x="993" y="0"/>
                  </a:moveTo>
                  <a:cubicBezTo>
                    <a:pt x="906" y="0"/>
                    <a:pt x="822" y="28"/>
                    <a:pt x="756" y="73"/>
                  </a:cubicBezTo>
                  <a:cubicBezTo>
                    <a:pt x="695" y="134"/>
                    <a:pt x="604" y="194"/>
                    <a:pt x="573" y="286"/>
                  </a:cubicBezTo>
                  <a:cubicBezTo>
                    <a:pt x="300" y="590"/>
                    <a:pt x="148" y="985"/>
                    <a:pt x="57" y="1380"/>
                  </a:cubicBezTo>
                  <a:cubicBezTo>
                    <a:pt x="1" y="1603"/>
                    <a:pt x="22" y="1826"/>
                    <a:pt x="73" y="2026"/>
                  </a:cubicBezTo>
                  <a:lnTo>
                    <a:pt x="73" y="2026"/>
                  </a:lnTo>
                  <a:cubicBezTo>
                    <a:pt x="55" y="2053"/>
                    <a:pt x="49" y="2071"/>
                    <a:pt x="57" y="2079"/>
                  </a:cubicBezTo>
                  <a:cubicBezTo>
                    <a:pt x="66" y="2075"/>
                    <a:pt x="75" y="2071"/>
                    <a:pt x="84" y="2067"/>
                  </a:cubicBezTo>
                  <a:lnTo>
                    <a:pt x="84" y="2067"/>
                  </a:lnTo>
                  <a:cubicBezTo>
                    <a:pt x="85" y="2071"/>
                    <a:pt x="86" y="2075"/>
                    <a:pt x="87" y="2079"/>
                  </a:cubicBezTo>
                  <a:cubicBezTo>
                    <a:pt x="92" y="2079"/>
                    <a:pt x="96" y="2072"/>
                    <a:pt x="100" y="2059"/>
                  </a:cubicBezTo>
                  <a:lnTo>
                    <a:pt x="100" y="2059"/>
                  </a:lnTo>
                  <a:cubicBezTo>
                    <a:pt x="294" y="1966"/>
                    <a:pt x="462" y="1821"/>
                    <a:pt x="604" y="1623"/>
                  </a:cubicBezTo>
                  <a:cubicBezTo>
                    <a:pt x="877" y="1319"/>
                    <a:pt x="1090" y="985"/>
                    <a:pt x="1212" y="590"/>
                  </a:cubicBezTo>
                  <a:cubicBezTo>
                    <a:pt x="1242" y="498"/>
                    <a:pt x="1272" y="407"/>
                    <a:pt x="1272" y="316"/>
                  </a:cubicBezTo>
                  <a:cubicBezTo>
                    <a:pt x="1303" y="194"/>
                    <a:pt x="1212" y="73"/>
                    <a:pt x="1090" y="12"/>
                  </a:cubicBezTo>
                  <a:cubicBezTo>
                    <a:pt x="1057" y="4"/>
                    <a:pt x="1025" y="0"/>
                    <a:pt x="9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5105975" y="4694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extrusionOk="0">
                  <a:moveTo>
                    <a:pt x="426" y="1"/>
                  </a:moveTo>
                  <a:cubicBezTo>
                    <a:pt x="328" y="1"/>
                    <a:pt x="229" y="31"/>
                    <a:pt x="153" y="92"/>
                  </a:cubicBezTo>
                  <a:cubicBezTo>
                    <a:pt x="31" y="153"/>
                    <a:pt x="1" y="305"/>
                    <a:pt x="31" y="426"/>
                  </a:cubicBezTo>
                  <a:cubicBezTo>
                    <a:pt x="62" y="517"/>
                    <a:pt x="92" y="578"/>
                    <a:pt x="122" y="669"/>
                  </a:cubicBezTo>
                  <a:cubicBezTo>
                    <a:pt x="335" y="1034"/>
                    <a:pt x="700" y="1308"/>
                    <a:pt x="1095" y="1429"/>
                  </a:cubicBezTo>
                  <a:cubicBezTo>
                    <a:pt x="1217" y="1475"/>
                    <a:pt x="1338" y="1498"/>
                    <a:pt x="1460" y="1498"/>
                  </a:cubicBezTo>
                  <a:cubicBezTo>
                    <a:pt x="1581" y="1498"/>
                    <a:pt x="1703" y="1475"/>
                    <a:pt x="1825" y="1429"/>
                  </a:cubicBezTo>
                  <a:cubicBezTo>
                    <a:pt x="1581" y="1399"/>
                    <a:pt x="1369" y="1338"/>
                    <a:pt x="1156" y="1277"/>
                  </a:cubicBezTo>
                  <a:cubicBezTo>
                    <a:pt x="943" y="1186"/>
                    <a:pt x="730" y="1064"/>
                    <a:pt x="578" y="912"/>
                  </a:cubicBezTo>
                  <a:cubicBezTo>
                    <a:pt x="487" y="791"/>
                    <a:pt x="396" y="700"/>
                    <a:pt x="335" y="578"/>
                  </a:cubicBezTo>
                  <a:cubicBezTo>
                    <a:pt x="274" y="426"/>
                    <a:pt x="244" y="305"/>
                    <a:pt x="274" y="305"/>
                  </a:cubicBezTo>
                  <a:cubicBezTo>
                    <a:pt x="326" y="279"/>
                    <a:pt x="377" y="269"/>
                    <a:pt x="426" y="269"/>
                  </a:cubicBezTo>
                  <a:cubicBezTo>
                    <a:pt x="493" y="269"/>
                    <a:pt x="556" y="287"/>
                    <a:pt x="609" y="305"/>
                  </a:cubicBezTo>
                  <a:cubicBezTo>
                    <a:pt x="761" y="365"/>
                    <a:pt x="882" y="426"/>
                    <a:pt x="1004" y="517"/>
                  </a:cubicBezTo>
                  <a:cubicBezTo>
                    <a:pt x="1186" y="639"/>
                    <a:pt x="1369" y="791"/>
                    <a:pt x="1551" y="973"/>
                  </a:cubicBezTo>
                  <a:cubicBezTo>
                    <a:pt x="1794" y="1277"/>
                    <a:pt x="1916" y="1520"/>
                    <a:pt x="1946" y="1520"/>
                  </a:cubicBezTo>
                  <a:cubicBezTo>
                    <a:pt x="1916" y="1277"/>
                    <a:pt x="1825" y="1034"/>
                    <a:pt x="1673" y="852"/>
                  </a:cubicBezTo>
                  <a:cubicBezTo>
                    <a:pt x="1521" y="639"/>
                    <a:pt x="1338" y="457"/>
                    <a:pt x="1126" y="305"/>
                  </a:cubicBezTo>
                  <a:cubicBezTo>
                    <a:pt x="1004" y="213"/>
                    <a:pt x="852" y="153"/>
                    <a:pt x="700" y="92"/>
                  </a:cubicBezTo>
                  <a:cubicBezTo>
                    <a:pt x="624" y="31"/>
                    <a:pt x="525" y="1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4616625" y="4025000"/>
              <a:ext cx="999275" cy="704875"/>
            </a:xfrm>
            <a:custGeom>
              <a:avLst/>
              <a:gdLst/>
              <a:ahLst/>
              <a:cxnLst/>
              <a:rect l="l" t="t" r="r" b="b"/>
              <a:pathLst>
                <a:path w="39971" h="28195" extrusionOk="0">
                  <a:moveTo>
                    <a:pt x="7690" y="1"/>
                  </a:moveTo>
                  <a:cubicBezTo>
                    <a:pt x="6874" y="1"/>
                    <a:pt x="6056" y="108"/>
                    <a:pt x="5259" y="321"/>
                  </a:cubicBezTo>
                  <a:cubicBezTo>
                    <a:pt x="4316" y="595"/>
                    <a:pt x="3496" y="1142"/>
                    <a:pt x="2888" y="1932"/>
                  </a:cubicBezTo>
                  <a:cubicBezTo>
                    <a:pt x="1125" y="4425"/>
                    <a:pt x="0" y="8498"/>
                    <a:pt x="1824" y="11203"/>
                  </a:cubicBezTo>
                  <a:cubicBezTo>
                    <a:pt x="3374" y="13513"/>
                    <a:pt x="18754" y="28194"/>
                    <a:pt x="18754" y="28194"/>
                  </a:cubicBezTo>
                  <a:lnTo>
                    <a:pt x="26961" y="23696"/>
                  </a:lnTo>
                  <a:lnTo>
                    <a:pt x="23222" y="18711"/>
                  </a:lnTo>
                  <a:lnTo>
                    <a:pt x="23222" y="18711"/>
                  </a:lnTo>
                  <a:cubicBezTo>
                    <a:pt x="23223" y="18711"/>
                    <a:pt x="28450" y="20469"/>
                    <a:pt x="31570" y="20469"/>
                  </a:cubicBezTo>
                  <a:cubicBezTo>
                    <a:pt x="31955" y="20469"/>
                    <a:pt x="32308" y="20443"/>
                    <a:pt x="32615" y="20383"/>
                  </a:cubicBezTo>
                  <a:cubicBezTo>
                    <a:pt x="35411" y="19835"/>
                    <a:pt x="39970" y="17130"/>
                    <a:pt x="39423" y="12753"/>
                  </a:cubicBezTo>
                  <a:lnTo>
                    <a:pt x="38663" y="11385"/>
                  </a:lnTo>
                  <a:cubicBezTo>
                    <a:pt x="37326" y="9015"/>
                    <a:pt x="35107" y="7282"/>
                    <a:pt x="32493" y="6553"/>
                  </a:cubicBezTo>
                  <a:lnTo>
                    <a:pt x="10426" y="413"/>
                  </a:lnTo>
                  <a:cubicBezTo>
                    <a:pt x="9538" y="138"/>
                    <a:pt x="8615" y="1"/>
                    <a:pt x="7690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4722250" y="4372700"/>
              <a:ext cx="567650" cy="359450"/>
            </a:xfrm>
            <a:custGeom>
              <a:avLst/>
              <a:gdLst/>
              <a:ahLst/>
              <a:cxnLst/>
              <a:rect l="l" t="t" r="r" b="b"/>
              <a:pathLst>
                <a:path w="22706" h="14378" extrusionOk="0">
                  <a:moveTo>
                    <a:pt x="22706" y="9788"/>
                  </a:moveTo>
                  <a:cubicBezTo>
                    <a:pt x="22645" y="9818"/>
                    <a:pt x="22584" y="9848"/>
                    <a:pt x="22554" y="9879"/>
                  </a:cubicBezTo>
                  <a:cubicBezTo>
                    <a:pt x="22614" y="9848"/>
                    <a:pt x="22645" y="9818"/>
                    <a:pt x="22706" y="9788"/>
                  </a:cubicBezTo>
                  <a:close/>
                  <a:moveTo>
                    <a:pt x="0" y="0"/>
                  </a:moveTo>
                  <a:cubicBezTo>
                    <a:pt x="61" y="61"/>
                    <a:pt x="122" y="152"/>
                    <a:pt x="213" y="213"/>
                  </a:cubicBezTo>
                  <a:cubicBezTo>
                    <a:pt x="365" y="365"/>
                    <a:pt x="547" y="578"/>
                    <a:pt x="821" y="851"/>
                  </a:cubicBezTo>
                  <a:lnTo>
                    <a:pt x="3070" y="3070"/>
                  </a:lnTo>
                  <a:lnTo>
                    <a:pt x="10517" y="10456"/>
                  </a:lnTo>
                  <a:lnTo>
                    <a:pt x="14438" y="14317"/>
                  </a:lnTo>
                  <a:lnTo>
                    <a:pt x="14468" y="14377"/>
                  </a:lnTo>
                  <a:lnTo>
                    <a:pt x="14529" y="14347"/>
                  </a:lnTo>
                  <a:lnTo>
                    <a:pt x="20426" y="11095"/>
                  </a:lnTo>
                  <a:lnTo>
                    <a:pt x="22098" y="10152"/>
                  </a:lnTo>
                  <a:lnTo>
                    <a:pt x="22554" y="9879"/>
                  </a:lnTo>
                  <a:lnTo>
                    <a:pt x="22067" y="10122"/>
                  </a:lnTo>
                  <a:lnTo>
                    <a:pt x="20365" y="11034"/>
                  </a:lnTo>
                  <a:lnTo>
                    <a:pt x="14527" y="14163"/>
                  </a:lnTo>
                  <a:lnTo>
                    <a:pt x="14527" y="14163"/>
                  </a:lnTo>
                  <a:lnTo>
                    <a:pt x="10639" y="10335"/>
                  </a:lnTo>
                  <a:lnTo>
                    <a:pt x="3131" y="3009"/>
                  </a:lnTo>
                  <a:lnTo>
                    <a:pt x="851" y="791"/>
                  </a:lnTo>
                  <a:lnTo>
                    <a:pt x="243" y="183"/>
                  </a:lnTo>
                  <a:cubicBezTo>
                    <a:pt x="152" y="122"/>
                    <a:pt x="91" y="61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4792900" y="4174225"/>
              <a:ext cx="496250" cy="440900"/>
            </a:xfrm>
            <a:custGeom>
              <a:avLst/>
              <a:gdLst/>
              <a:ahLst/>
              <a:cxnLst/>
              <a:rect l="l" t="t" r="r" b="b"/>
              <a:pathLst>
                <a:path w="19850" h="17636" extrusionOk="0">
                  <a:moveTo>
                    <a:pt x="1456" y="0"/>
                  </a:moveTo>
                  <a:cubicBezTo>
                    <a:pt x="1335" y="0"/>
                    <a:pt x="1215" y="2"/>
                    <a:pt x="1095" y="6"/>
                  </a:cubicBezTo>
                  <a:cubicBezTo>
                    <a:pt x="730" y="36"/>
                    <a:pt x="457" y="36"/>
                    <a:pt x="274" y="67"/>
                  </a:cubicBezTo>
                  <a:cubicBezTo>
                    <a:pt x="183" y="67"/>
                    <a:pt x="92" y="97"/>
                    <a:pt x="1" y="97"/>
                  </a:cubicBezTo>
                  <a:cubicBezTo>
                    <a:pt x="46" y="112"/>
                    <a:pt x="84" y="120"/>
                    <a:pt x="122" y="120"/>
                  </a:cubicBezTo>
                  <a:cubicBezTo>
                    <a:pt x="160" y="120"/>
                    <a:pt x="198" y="112"/>
                    <a:pt x="244" y="97"/>
                  </a:cubicBezTo>
                  <a:lnTo>
                    <a:pt x="1065" y="97"/>
                  </a:lnTo>
                  <a:cubicBezTo>
                    <a:pt x="1166" y="94"/>
                    <a:pt x="1267" y="93"/>
                    <a:pt x="1368" y="93"/>
                  </a:cubicBezTo>
                  <a:cubicBezTo>
                    <a:pt x="2264" y="93"/>
                    <a:pt x="3139" y="213"/>
                    <a:pt x="4013" y="432"/>
                  </a:cubicBezTo>
                  <a:cubicBezTo>
                    <a:pt x="5442" y="766"/>
                    <a:pt x="6749" y="1526"/>
                    <a:pt x="7813" y="2559"/>
                  </a:cubicBezTo>
                  <a:cubicBezTo>
                    <a:pt x="8998" y="3714"/>
                    <a:pt x="9971" y="5264"/>
                    <a:pt x="11095" y="6845"/>
                  </a:cubicBezTo>
                  <a:cubicBezTo>
                    <a:pt x="12220" y="8395"/>
                    <a:pt x="13375" y="9824"/>
                    <a:pt x="14408" y="11131"/>
                  </a:cubicBezTo>
                  <a:cubicBezTo>
                    <a:pt x="15472" y="12407"/>
                    <a:pt x="16415" y="13593"/>
                    <a:pt x="17205" y="14535"/>
                  </a:cubicBezTo>
                  <a:cubicBezTo>
                    <a:pt x="17995" y="15508"/>
                    <a:pt x="18664" y="16298"/>
                    <a:pt x="19120" y="16815"/>
                  </a:cubicBezTo>
                  <a:lnTo>
                    <a:pt x="19636" y="17423"/>
                  </a:lnTo>
                  <a:cubicBezTo>
                    <a:pt x="19697" y="17514"/>
                    <a:pt x="19758" y="17575"/>
                    <a:pt x="19849" y="17635"/>
                  </a:cubicBezTo>
                  <a:cubicBezTo>
                    <a:pt x="19788" y="17544"/>
                    <a:pt x="19728" y="17483"/>
                    <a:pt x="19667" y="17423"/>
                  </a:cubicBezTo>
                  <a:lnTo>
                    <a:pt x="19150" y="16784"/>
                  </a:lnTo>
                  <a:cubicBezTo>
                    <a:pt x="18725" y="16207"/>
                    <a:pt x="18086" y="15447"/>
                    <a:pt x="17296" y="14444"/>
                  </a:cubicBezTo>
                  <a:cubicBezTo>
                    <a:pt x="16506" y="13471"/>
                    <a:pt x="15563" y="12316"/>
                    <a:pt x="14530" y="10979"/>
                  </a:cubicBezTo>
                  <a:cubicBezTo>
                    <a:pt x="13527" y="9672"/>
                    <a:pt x="12342" y="8274"/>
                    <a:pt x="11247" y="6693"/>
                  </a:cubicBezTo>
                  <a:cubicBezTo>
                    <a:pt x="10153" y="5143"/>
                    <a:pt x="9150" y="3593"/>
                    <a:pt x="7904" y="2438"/>
                  </a:cubicBezTo>
                  <a:cubicBezTo>
                    <a:pt x="6840" y="1374"/>
                    <a:pt x="5502" y="644"/>
                    <a:pt x="4043" y="310"/>
                  </a:cubicBezTo>
                  <a:cubicBezTo>
                    <a:pt x="3191" y="97"/>
                    <a:pt x="2314" y="0"/>
                    <a:pt x="14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4897775" y="4147000"/>
              <a:ext cx="87400" cy="88950"/>
            </a:xfrm>
            <a:custGeom>
              <a:avLst/>
              <a:gdLst/>
              <a:ahLst/>
              <a:cxnLst/>
              <a:rect l="l" t="t" r="r" b="b"/>
              <a:pathLst>
                <a:path w="3496" h="3558" extrusionOk="0">
                  <a:moveTo>
                    <a:pt x="0" y="1"/>
                  </a:moveTo>
                  <a:cubicBezTo>
                    <a:pt x="1399" y="913"/>
                    <a:pt x="2614" y="2098"/>
                    <a:pt x="3496" y="3557"/>
                  </a:cubicBezTo>
                  <a:cubicBezTo>
                    <a:pt x="3435" y="3314"/>
                    <a:pt x="3344" y="3071"/>
                    <a:pt x="3192" y="2858"/>
                  </a:cubicBezTo>
                  <a:cubicBezTo>
                    <a:pt x="2554" y="1825"/>
                    <a:pt x="1703" y="973"/>
                    <a:pt x="669" y="335"/>
                  </a:cubicBezTo>
                  <a:cubicBezTo>
                    <a:pt x="456" y="183"/>
                    <a:pt x="213" y="92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4235900" y="3516300"/>
              <a:ext cx="130725" cy="50925"/>
            </a:xfrm>
            <a:custGeom>
              <a:avLst/>
              <a:gdLst/>
              <a:ahLst/>
              <a:cxnLst/>
              <a:rect l="l" t="t" r="r" b="b"/>
              <a:pathLst>
                <a:path w="5229" h="2037" extrusionOk="0">
                  <a:moveTo>
                    <a:pt x="3436" y="0"/>
                  </a:moveTo>
                  <a:lnTo>
                    <a:pt x="274" y="669"/>
                  </a:lnTo>
                  <a:cubicBezTo>
                    <a:pt x="244" y="700"/>
                    <a:pt x="214" y="700"/>
                    <a:pt x="214" y="730"/>
                  </a:cubicBezTo>
                  <a:cubicBezTo>
                    <a:pt x="31" y="821"/>
                    <a:pt x="1" y="1034"/>
                    <a:pt x="122" y="1216"/>
                  </a:cubicBezTo>
                  <a:cubicBezTo>
                    <a:pt x="329" y="1362"/>
                    <a:pt x="682" y="1406"/>
                    <a:pt x="1030" y="1406"/>
                  </a:cubicBezTo>
                  <a:cubicBezTo>
                    <a:pt x="1553" y="1406"/>
                    <a:pt x="2068" y="1307"/>
                    <a:pt x="2068" y="1307"/>
                  </a:cubicBezTo>
                  <a:lnTo>
                    <a:pt x="2828" y="2037"/>
                  </a:lnTo>
                  <a:lnTo>
                    <a:pt x="5229" y="1338"/>
                  </a:lnTo>
                  <a:cubicBezTo>
                    <a:pt x="5229" y="1338"/>
                    <a:pt x="3648" y="122"/>
                    <a:pt x="3436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4207025" y="3545075"/>
              <a:ext cx="286500" cy="220500"/>
            </a:xfrm>
            <a:custGeom>
              <a:avLst/>
              <a:gdLst/>
              <a:ahLst/>
              <a:cxnLst/>
              <a:rect l="l" t="t" r="r" b="b"/>
              <a:pathLst>
                <a:path w="11460" h="8820" extrusionOk="0">
                  <a:moveTo>
                    <a:pt x="962" y="1"/>
                  </a:moveTo>
                  <a:cubicBezTo>
                    <a:pt x="893" y="1"/>
                    <a:pt x="835" y="11"/>
                    <a:pt x="791" y="35"/>
                  </a:cubicBezTo>
                  <a:cubicBezTo>
                    <a:pt x="426" y="217"/>
                    <a:pt x="1" y="977"/>
                    <a:pt x="274" y="1372"/>
                  </a:cubicBezTo>
                  <a:cubicBezTo>
                    <a:pt x="517" y="1676"/>
                    <a:pt x="791" y="1950"/>
                    <a:pt x="1065" y="2223"/>
                  </a:cubicBezTo>
                  <a:cubicBezTo>
                    <a:pt x="1065" y="2223"/>
                    <a:pt x="214" y="2649"/>
                    <a:pt x="639" y="3439"/>
                  </a:cubicBezTo>
                  <a:lnTo>
                    <a:pt x="913" y="3956"/>
                  </a:lnTo>
                  <a:cubicBezTo>
                    <a:pt x="913" y="3956"/>
                    <a:pt x="122" y="4655"/>
                    <a:pt x="1156" y="5354"/>
                  </a:cubicBezTo>
                  <a:cubicBezTo>
                    <a:pt x="1156" y="5354"/>
                    <a:pt x="700" y="5992"/>
                    <a:pt x="1703" y="6722"/>
                  </a:cubicBezTo>
                  <a:cubicBezTo>
                    <a:pt x="2493" y="7299"/>
                    <a:pt x="3375" y="7695"/>
                    <a:pt x="4317" y="7938"/>
                  </a:cubicBezTo>
                  <a:cubicBezTo>
                    <a:pt x="4621" y="7968"/>
                    <a:pt x="6992" y="8181"/>
                    <a:pt x="7174" y="8181"/>
                  </a:cubicBezTo>
                  <a:cubicBezTo>
                    <a:pt x="7387" y="8181"/>
                    <a:pt x="10183" y="8819"/>
                    <a:pt x="10183" y="8819"/>
                  </a:cubicBezTo>
                  <a:lnTo>
                    <a:pt x="11460" y="3652"/>
                  </a:lnTo>
                  <a:cubicBezTo>
                    <a:pt x="11460" y="3652"/>
                    <a:pt x="6505" y="217"/>
                    <a:pt x="6414" y="187"/>
                  </a:cubicBezTo>
                  <a:cubicBezTo>
                    <a:pt x="6408" y="184"/>
                    <a:pt x="6396" y="183"/>
                    <a:pt x="6378" y="183"/>
                  </a:cubicBezTo>
                  <a:cubicBezTo>
                    <a:pt x="6013" y="183"/>
                    <a:pt x="3283" y="734"/>
                    <a:pt x="3283" y="734"/>
                  </a:cubicBezTo>
                  <a:lnTo>
                    <a:pt x="2736" y="673"/>
                  </a:lnTo>
                  <a:cubicBezTo>
                    <a:pt x="2736" y="673"/>
                    <a:pt x="1512" y="1"/>
                    <a:pt x="962" y="1"/>
                  </a:cubicBezTo>
                  <a:close/>
                </a:path>
              </a:pathLst>
            </a:custGeom>
            <a:solidFill>
              <a:srgbClr val="C1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4259475" y="3465550"/>
              <a:ext cx="254575" cy="101675"/>
            </a:xfrm>
            <a:custGeom>
              <a:avLst/>
              <a:gdLst/>
              <a:ahLst/>
              <a:cxnLst/>
              <a:rect l="l" t="t" r="r" b="b"/>
              <a:pathLst>
                <a:path w="10183" h="4067" extrusionOk="0">
                  <a:moveTo>
                    <a:pt x="9877" y="1"/>
                  </a:moveTo>
                  <a:cubicBezTo>
                    <a:pt x="9839" y="1"/>
                    <a:pt x="9798" y="8"/>
                    <a:pt x="9757" y="24"/>
                  </a:cubicBezTo>
                  <a:lnTo>
                    <a:pt x="0" y="3550"/>
                  </a:lnTo>
                  <a:lnTo>
                    <a:pt x="790" y="4067"/>
                  </a:lnTo>
                  <a:lnTo>
                    <a:pt x="9970" y="541"/>
                  </a:lnTo>
                  <a:cubicBezTo>
                    <a:pt x="10091" y="480"/>
                    <a:pt x="10183" y="328"/>
                    <a:pt x="10122" y="176"/>
                  </a:cubicBezTo>
                  <a:lnTo>
                    <a:pt x="10122" y="146"/>
                  </a:lnTo>
                  <a:cubicBezTo>
                    <a:pt x="10077" y="57"/>
                    <a:pt x="9984" y="1"/>
                    <a:pt x="98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49"/>
            <p:cNvSpPr/>
            <p:nvPr/>
          </p:nvSpPr>
          <p:spPr>
            <a:xfrm>
              <a:off x="4229825" y="3598125"/>
              <a:ext cx="35750" cy="21725"/>
            </a:xfrm>
            <a:custGeom>
              <a:avLst/>
              <a:gdLst/>
              <a:ahLst/>
              <a:cxnLst/>
              <a:rect l="l" t="t" r="r" b="b"/>
              <a:pathLst>
                <a:path w="1430" h="869" extrusionOk="0">
                  <a:moveTo>
                    <a:pt x="79" y="1"/>
                  </a:moveTo>
                  <a:cubicBezTo>
                    <a:pt x="71" y="1"/>
                    <a:pt x="65" y="4"/>
                    <a:pt x="61" y="10"/>
                  </a:cubicBezTo>
                  <a:cubicBezTo>
                    <a:pt x="1" y="41"/>
                    <a:pt x="244" y="345"/>
                    <a:pt x="639" y="588"/>
                  </a:cubicBezTo>
                  <a:cubicBezTo>
                    <a:pt x="973" y="793"/>
                    <a:pt x="1307" y="868"/>
                    <a:pt x="1402" y="868"/>
                  </a:cubicBezTo>
                  <a:cubicBezTo>
                    <a:pt x="1420" y="868"/>
                    <a:pt x="1429" y="866"/>
                    <a:pt x="1429" y="861"/>
                  </a:cubicBezTo>
                  <a:cubicBezTo>
                    <a:pt x="1216" y="679"/>
                    <a:pt x="1004" y="527"/>
                    <a:pt x="761" y="405"/>
                  </a:cubicBezTo>
                  <a:cubicBezTo>
                    <a:pt x="407" y="215"/>
                    <a:pt x="151" y="1"/>
                    <a:pt x="79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4226800" y="3641525"/>
              <a:ext cx="17500" cy="13300"/>
            </a:xfrm>
            <a:custGeom>
              <a:avLst/>
              <a:gdLst/>
              <a:ahLst/>
              <a:cxnLst/>
              <a:rect l="l" t="t" r="r" b="b"/>
              <a:pathLst>
                <a:path w="700" h="532" extrusionOk="0">
                  <a:moveTo>
                    <a:pt x="80" y="1"/>
                  </a:moveTo>
                  <a:cubicBezTo>
                    <a:pt x="71" y="1"/>
                    <a:pt x="65" y="3"/>
                    <a:pt x="61" y="7"/>
                  </a:cubicBezTo>
                  <a:cubicBezTo>
                    <a:pt x="0" y="68"/>
                    <a:pt x="122" y="220"/>
                    <a:pt x="304" y="341"/>
                  </a:cubicBezTo>
                  <a:cubicBezTo>
                    <a:pt x="431" y="468"/>
                    <a:pt x="578" y="531"/>
                    <a:pt x="642" y="531"/>
                  </a:cubicBezTo>
                  <a:cubicBezTo>
                    <a:pt x="654" y="531"/>
                    <a:pt x="664" y="529"/>
                    <a:pt x="669" y="523"/>
                  </a:cubicBezTo>
                  <a:cubicBezTo>
                    <a:pt x="699" y="463"/>
                    <a:pt x="608" y="341"/>
                    <a:pt x="426" y="189"/>
                  </a:cubicBezTo>
                  <a:cubicBezTo>
                    <a:pt x="294" y="84"/>
                    <a:pt x="139" y="1"/>
                    <a:pt x="80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4230600" y="3675275"/>
              <a:ext cx="20525" cy="9375"/>
            </a:xfrm>
            <a:custGeom>
              <a:avLst/>
              <a:gdLst/>
              <a:ahLst/>
              <a:cxnLst/>
              <a:rect l="l" t="t" r="r" b="b"/>
              <a:pathLst>
                <a:path w="821" h="375" extrusionOk="0">
                  <a:moveTo>
                    <a:pt x="89" y="0"/>
                  </a:moveTo>
                  <a:cubicBezTo>
                    <a:pt x="59" y="0"/>
                    <a:pt x="39" y="8"/>
                    <a:pt x="30" y="25"/>
                  </a:cubicBezTo>
                  <a:cubicBezTo>
                    <a:pt x="0" y="55"/>
                    <a:pt x="152" y="237"/>
                    <a:pt x="365" y="328"/>
                  </a:cubicBezTo>
                  <a:cubicBezTo>
                    <a:pt x="486" y="359"/>
                    <a:pt x="600" y="374"/>
                    <a:pt x="684" y="374"/>
                  </a:cubicBezTo>
                  <a:cubicBezTo>
                    <a:pt x="768" y="374"/>
                    <a:pt x="821" y="359"/>
                    <a:pt x="821" y="328"/>
                  </a:cubicBezTo>
                  <a:cubicBezTo>
                    <a:pt x="821" y="268"/>
                    <a:pt x="669" y="207"/>
                    <a:pt x="456" y="116"/>
                  </a:cubicBezTo>
                  <a:cubicBezTo>
                    <a:pt x="303" y="50"/>
                    <a:pt x="165" y="0"/>
                    <a:pt x="89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4238950" y="3546275"/>
              <a:ext cx="77525" cy="27050"/>
            </a:xfrm>
            <a:custGeom>
              <a:avLst/>
              <a:gdLst/>
              <a:ahLst/>
              <a:cxnLst/>
              <a:rect l="l" t="t" r="r" b="b"/>
              <a:pathLst>
                <a:path w="3101" h="1082" extrusionOk="0">
                  <a:moveTo>
                    <a:pt x="66" y="0"/>
                  </a:moveTo>
                  <a:cubicBezTo>
                    <a:pt x="24" y="0"/>
                    <a:pt x="0" y="7"/>
                    <a:pt x="0" y="17"/>
                  </a:cubicBezTo>
                  <a:cubicBezTo>
                    <a:pt x="152" y="108"/>
                    <a:pt x="274" y="169"/>
                    <a:pt x="426" y="230"/>
                  </a:cubicBezTo>
                  <a:cubicBezTo>
                    <a:pt x="699" y="382"/>
                    <a:pt x="1064" y="595"/>
                    <a:pt x="1459" y="838"/>
                  </a:cubicBezTo>
                  <a:cubicBezTo>
                    <a:pt x="1551" y="929"/>
                    <a:pt x="1672" y="960"/>
                    <a:pt x="1763" y="1020"/>
                  </a:cubicBezTo>
                  <a:cubicBezTo>
                    <a:pt x="1885" y="1051"/>
                    <a:pt x="2006" y="1081"/>
                    <a:pt x="2128" y="1081"/>
                  </a:cubicBezTo>
                  <a:cubicBezTo>
                    <a:pt x="2310" y="1051"/>
                    <a:pt x="2493" y="990"/>
                    <a:pt x="2675" y="899"/>
                  </a:cubicBezTo>
                  <a:cubicBezTo>
                    <a:pt x="2949" y="716"/>
                    <a:pt x="3101" y="625"/>
                    <a:pt x="3070" y="595"/>
                  </a:cubicBezTo>
                  <a:cubicBezTo>
                    <a:pt x="3070" y="590"/>
                    <a:pt x="3065" y="587"/>
                    <a:pt x="3055" y="587"/>
                  </a:cubicBezTo>
                  <a:cubicBezTo>
                    <a:pt x="3005" y="587"/>
                    <a:pt x="2841" y="646"/>
                    <a:pt x="2614" y="747"/>
                  </a:cubicBezTo>
                  <a:cubicBezTo>
                    <a:pt x="2462" y="808"/>
                    <a:pt x="2280" y="868"/>
                    <a:pt x="2128" y="868"/>
                  </a:cubicBezTo>
                  <a:cubicBezTo>
                    <a:pt x="1915" y="868"/>
                    <a:pt x="1733" y="808"/>
                    <a:pt x="1581" y="686"/>
                  </a:cubicBezTo>
                  <a:cubicBezTo>
                    <a:pt x="1216" y="443"/>
                    <a:pt x="882" y="260"/>
                    <a:pt x="487" y="108"/>
                  </a:cubicBezTo>
                  <a:cubicBezTo>
                    <a:pt x="304" y="27"/>
                    <a:pt x="149" y="0"/>
                    <a:pt x="66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4165225" y="3557325"/>
              <a:ext cx="50200" cy="44225"/>
            </a:xfrm>
            <a:custGeom>
              <a:avLst/>
              <a:gdLst/>
              <a:ahLst/>
              <a:cxnLst/>
              <a:rect l="l" t="t" r="r" b="b"/>
              <a:pathLst>
                <a:path w="2008" h="1769" extrusionOk="0">
                  <a:moveTo>
                    <a:pt x="639" y="1"/>
                  </a:moveTo>
                  <a:cubicBezTo>
                    <a:pt x="548" y="122"/>
                    <a:pt x="457" y="214"/>
                    <a:pt x="335" y="274"/>
                  </a:cubicBezTo>
                  <a:lnTo>
                    <a:pt x="518" y="791"/>
                  </a:lnTo>
                  <a:lnTo>
                    <a:pt x="518" y="791"/>
                  </a:lnTo>
                  <a:lnTo>
                    <a:pt x="214" y="518"/>
                  </a:lnTo>
                  <a:cubicBezTo>
                    <a:pt x="153" y="578"/>
                    <a:pt x="92" y="639"/>
                    <a:pt x="1" y="670"/>
                  </a:cubicBezTo>
                  <a:cubicBezTo>
                    <a:pt x="183" y="1004"/>
                    <a:pt x="427" y="1308"/>
                    <a:pt x="730" y="1551"/>
                  </a:cubicBezTo>
                  <a:cubicBezTo>
                    <a:pt x="913" y="1673"/>
                    <a:pt x="1126" y="1764"/>
                    <a:pt x="1338" y="1764"/>
                  </a:cubicBezTo>
                  <a:cubicBezTo>
                    <a:pt x="1361" y="1767"/>
                    <a:pt x="1383" y="1768"/>
                    <a:pt x="1405" y="1768"/>
                  </a:cubicBezTo>
                  <a:cubicBezTo>
                    <a:pt x="1595" y="1768"/>
                    <a:pt x="1777" y="1657"/>
                    <a:pt x="1886" y="1521"/>
                  </a:cubicBezTo>
                  <a:cubicBezTo>
                    <a:pt x="2007" y="1338"/>
                    <a:pt x="2007" y="1095"/>
                    <a:pt x="1855" y="943"/>
                  </a:cubicBezTo>
                  <a:cubicBezTo>
                    <a:pt x="1703" y="822"/>
                    <a:pt x="1521" y="761"/>
                    <a:pt x="1308" y="761"/>
                  </a:cubicBezTo>
                  <a:cubicBezTo>
                    <a:pt x="974" y="639"/>
                    <a:pt x="730" y="396"/>
                    <a:pt x="639" y="62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4210075" y="3579375"/>
              <a:ext cx="19025" cy="18250"/>
            </a:xfrm>
            <a:custGeom>
              <a:avLst/>
              <a:gdLst/>
              <a:ahLst/>
              <a:cxnLst/>
              <a:rect l="l" t="t" r="r" b="b"/>
              <a:pathLst>
                <a:path w="761" h="730" extrusionOk="0">
                  <a:moveTo>
                    <a:pt x="152" y="0"/>
                  </a:moveTo>
                  <a:lnTo>
                    <a:pt x="0" y="31"/>
                  </a:lnTo>
                  <a:lnTo>
                    <a:pt x="0" y="730"/>
                  </a:lnTo>
                  <a:lnTo>
                    <a:pt x="760" y="63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4406875" y="3681950"/>
              <a:ext cx="38025" cy="66150"/>
            </a:xfrm>
            <a:custGeom>
              <a:avLst/>
              <a:gdLst/>
              <a:ahLst/>
              <a:cxnLst/>
              <a:rect l="l" t="t" r="r" b="b"/>
              <a:pathLst>
                <a:path w="1521" h="2646" extrusionOk="0">
                  <a:moveTo>
                    <a:pt x="1460" y="1"/>
                  </a:moveTo>
                  <a:lnTo>
                    <a:pt x="943" y="1429"/>
                  </a:lnTo>
                  <a:cubicBezTo>
                    <a:pt x="548" y="2159"/>
                    <a:pt x="1" y="2615"/>
                    <a:pt x="31" y="2645"/>
                  </a:cubicBezTo>
                  <a:cubicBezTo>
                    <a:pt x="518" y="2402"/>
                    <a:pt x="882" y="2007"/>
                    <a:pt x="1125" y="1520"/>
                  </a:cubicBezTo>
                  <a:cubicBezTo>
                    <a:pt x="1399" y="1065"/>
                    <a:pt x="1521" y="517"/>
                    <a:pt x="1460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4182725" y="3582400"/>
              <a:ext cx="728000" cy="477450"/>
            </a:xfrm>
            <a:custGeom>
              <a:avLst/>
              <a:gdLst/>
              <a:ahLst/>
              <a:cxnLst/>
              <a:rect l="l" t="t" r="r" b="b"/>
              <a:pathLst>
                <a:path w="29120" h="19098" extrusionOk="0">
                  <a:moveTo>
                    <a:pt x="22493" y="1"/>
                  </a:moveTo>
                  <a:lnTo>
                    <a:pt x="14256" y="11247"/>
                  </a:lnTo>
                  <a:lnTo>
                    <a:pt x="2827" y="8025"/>
                  </a:lnTo>
                  <a:cubicBezTo>
                    <a:pt x="1611" y="9454"/>
                    <a:pt x="638" y="11095"/>
                    <a:pt x="0" y="12828"/>
                  </a:cubicBezTo>
                  <a:cubicBezTo>
                    <a:pt x="0" y="12828"/>
                    <a:pt x="14294" y="19097"/>
                    <a:pt x="16471" y="19097"/>
                  </a:cubicBezTo>
                  <a:cubicBezTo>
                    <a:pt x="16568" y="19097"/>
                    <a:pt x="16641" y="19085"/>
                    <a:pt x="16687" y="19059"/>
                  </a:cubicBezTo>
                  <a:cubicBezTo>
                    <a:pt x="17782" y="18421"/>
                    <a:pt x="29119" y="3527"/>
                    <a:pt x="29119" y="3527"/>
                  </a:cubicBezTo>
                  <a:lnTo>
                    <a:pt x="22493" y="1"/>
                  </a:lnTo>
                  <a:close/>
                </a:path>
              </a:pathLst>
            </a:custGeom>
            <a:solidFill>
              <a:srgbClr val="C1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4650050" y="3448675"/>
              <a:ext cx="247000" cy="360200"/>
            </a:xfrm>
            <a:custGeom>
              <a:avLst/>
              <a:gdLst/>
              <a:ahLst/>
              <a:cxnLst/>
              <a:rect l="l" t="t" r="r" b="b"/>
              <a:pathLst>
                <a:path w="9880" h="14408" extrusionOk="0">
                  <a:moveTo>
                    <a:pt x="6748" y="0"/>
                  </a:moveTo>
                  <a:cubicBezTo>
                    <a:pt x="6748" y="0"/>
                    <a:pt x="4712" y="699"/>
                    <a:pt x="1794" y="7508"/>
                  </a:cubicBezTo>
                  <a:lnTo>
                    <a:pt x="0" y="11155"/>
                  </a:lnTo>
                  <a:lnTo>
                    <a:pt x="8572" y="14408"/>
                  </a:lnTo>
                  <a:lnTo>
                    <a:pt x="9879" y="11976"/>
                  </a:lnTo>
                  <a:lnTo>
                    <a:pt x="6748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4802775" y="3279225"/>
              <a:ext cx="813875" cy="1056400"/>
            </a:xfrm>
            <a:custGeom>
              <a:avLst/>
              <a:gdLst/>
              <a:ahLst/>
              <a:cxnLst/>
              <a:rect l="l" t="t" r="r" b="b"/>
              <a:pathLst>
                <a:path w="32555" h="42256" extrusionOk="0">
                  <a:moveTo>
                    <a:pt x="11278" y="0"/>
                  </a:moveTo>
                  <a:cubicBezTo>
                    <a:pt x="8968" y="3739"/>
                    <a:pt x="6506" y="5258"/>
                    <a:pt x="3010" y="5380"/>
                  </a:cubicBezTo>
                  <a:cubicBezTo>
                    <a:pt x="2250" y="5410"/>
                    <a:pt x="974" y="6444"/>
                    <a:pt x="1" y="7386"/>
                  </a:cubicBezTo>
                  <a:lnTo>
                    <a:pt x="6080" y="31095"/>
                  </a:lnTo>
                  <a:cubicBezTo>
                    <a:pt x="6080" y="31095"/>
                    <a:pt x="18299" y="35502"/>
                    <a:pt x="22068" y="36444"/>
                  </a:cubicBezTo>
                  <a:cubicBezTo>
                    <a:pt x="25807" y="37387"/>
                    <a:pt x="27631" y="40457"/>
                    <a:pt x="29850" y="41916"/>
                  </a:cubicBezTo>
                  <a:cubicBezTo>
                    <a:pt x="30228" y="42159"/>
                    <a:pt x="30567" y="42256"/>
                    <a:pt x="30867" y="42256"/>
                  </a:cubicBezTo>
                  <a:cubicBezTo>
                    <a:pt x="31987" y="42256"/>
                    <a:pt x="32555" y="40912"/>
                    <a:pt x="32555" y="40912"/>
                  </a:cubicBezTo>
                  <a:cubicBezTo>
                    <a:pt x="32555" y="40912"/>
                    <a:pt x="30579" y="32037"/>
                    <a:pt x="28239" y="18845"/>
                  </a:cubicBezTo>
                  <a:cubicBezTo>
                    <a:pt x="25868" y="5623"/>
                    <a:pt x="22129" y="2614"/>
                    <a:pt x="20032" y="1307"/>
                  </a:cubicBezTo>
                  <a:cubicBezTo>
                    <a:pt x="17934" y="0"/>
                    <a:pt x="13071" y="152"/>
                    <a:pt x="11278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5153850" y="4112800"/>
              <a:ext cx="425575" cy="142125"/>
            </a:xfrm>
            <a:custGeom>
              <a:avLst/>
              <a:gdLst/>
              <a:ahLst/>
              <a:cxnLst/>
              <a:rect l="l" t="t" r="r" b="b"/>
              <a:pathLst>
                <a:path w="17023" h="5685" extrusionOk="0">
                  <a:moveTo>
                    <a:pt x="1" y="1"/>
                  </a:moveTo>
                  <a:cubicBezTo>
                    <a:pt x="62" y="31"/>
                    <a:pt x="122" y="31"/>
                    <a:pt x="183" y="62"/>
                  </a:cubicBezTo>
                  <a:lnTo>
                    <a:pt x="700" y="183"/>
                  </a:lnTo>
                  <a:lnTo>
                    <a:pt x="2645" y="579"/>
                  </a:lnTo>
                  <a:cubicBezTo>
                    <a:pt x="4287" y="913"/>
                    <a:pt x="6566" y="1369"/>
                    <a:pt x="9059" y="1855"/>
                  </a:cubicBezTo>
                  <a:cubicBezTo>
                    <a:pt x="10305" y="2098"/>
                    <a:pt x="11521" y="2281"/>
                    <a:pt x="12585" y="2554"/>
                  </a:cubicBezTo>
                  <a:cubicBezTo>
                    <a:pt x="13527" y="2767"/>
                    <a:pt x="14439" y="3162"/>
                    <a:pt x="15229" y="3679"/>
                  </a:cubicBezTo>
                  <a:cubicBezTo>
                    <a:pt x="15776" y="4044"/>
                    <a:pt x="16263" y="4500"/>
                    <a:pt x="16627" y="5047"/>
                  </a:cubicBezTo>
                  <a:cubicBezTo>
                    <a:pt x="16779" y="5259"/>
                    <a:pt x="16901" y="5472"/>
                    <a:pt x="17022" y="5685"/>
                  </a:cubicBezTo>
                  <a:cubicBezTo>
                    <a:pt x="16992" y="5594"/>
                    <a:pt x="16992" y="5533"/>
                    <a:pt x="16962" y="5472"/>
                  </a:cubicBezTo>
                  <a:cubicBezTo>
                    <a:pt x="16870" y="5290"/>
                    <a:pt x="16810" y="5138"/>
                    <a:pt x="16688" y="4986"/>
                  </a:cubicBezTo>
                  <a:cubicBezTo>
                    <a:pt x="16354" y="4408"/>
                    <a:pt x="15867" y="3922"/>
                    <a:pt x="15320" y="3557"/>
                  </a:cubicBezTo>
                  <a:cubicBezTo>
                    <a:pt x="14500" y="3010"/>
                    <a:pt x="13588" y="2585"/>
                    <a:pt x="12615" y="2372"/>
                  </a:cubicBezTo>
                  <a:cubicBezTo>
                    <a:pt x="11551" y="2098"/>
                    <a:pt x="10335" y="1886"/>
                    <a:pt x="9089" y="1642"/>
                  </a:cubicBezTo>
                  <a:cubicBezTo>
                    <a:pt x="6597" y="1156"/>
                    <a:pt x="4317" y="730"/>
                    <a:pt x="2676" y="427"/>
                  </a:cubicBezTo>
                  <a:lnTo>
                    <a:pt x="730" y="9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5098375" y="4102650"/>
              <a:ext cx="529675" cy="249375"/>
            </a:xfrm>
            <a:custGeom>
              <a:avLst/>
              <a:gdLst/>
              <a:ahLst/>
              <a:cxnLst/>
              <a:rect l="l" t="t" r="r" b="b"/>
              <a:pathLst>
                <a:path w="21187" h="9975" extrusionOk="0">
                  <a:moveTo>
                    <a:pt x="3959" y="1"/>
                  </a:moveTo>
                  <a:cubicBezTo>
                    <a:pt x="2625" y="1"/>
                    <a:pt x="1301" y="120"/>
                    <a:pt x="1" y="377"/>
                  </a:cubicBezTo>
                  <a:cubicBezTo>
                    <a:pt x="7721" y="2474"/>
                    <a:pt x="13892" y="4510"/>
                    <a:pt x="19059" y="9465"/>
                  </a:cubicBezTo>
                  <a:cubicBezTo>
                    <a:pt x="19241" y="9678"/>
                    <a:pt x="19485" y="9860"/>
                    <a:pt x="19758" y="9951"/>
                  </a:cubicBezTo>
                  <a:cubicBezTo>
                    <a:pt x="19825" y="9967"/>
                    <a:pt x="19890" y="9975"/>
                    <a:pt x="19954" y="9975"/>
                  </a:cubicBezTo>
                  <a:cubicBezTo>
                    <a:pt x="20615" y="9975"/>
                    <a:pt x="21101" y="9155"/>
                    <a:pt x="21156" y="8462"/>
                  </a:cubicBezTo>
                  <a:cubicBezTo>
                    <a:pt x="21187" y="7124"/>
                    <a:pt x="20640" y="5848"/>
                    <a:pt x="19667" y="4966"/>
                  </a:cubicBezTo>
                  <a:cubicBezTo>
                    <a:pt x="18694" y="4054"/>
                    <a:pt x="17570" y="3355"/>
                    <a:pt x="16354" y="2899"/>
                  </a:cubicBezTo>
                  <a:cubicBezTo>
                    <a:pt x="12435" y="1170"/>
                    <a:pt x="8149" y="1"/>
                    <a:pt x="395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5246575" y="4114325"/>
              <a:ext cx="69175" cy="39575"/>
            </a:xfrm>
            <a:custGeom>
              <a:avLst/>
              <a:gdLst/>
              <a:ahLst/>
              <a:cxnLst/>
              <a:rect l="l" t="t" r="r" b="b"/>
              <a:pathLst>
                <a:path w="2767" h="1583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1702" y="214"/>
                    <a:pt x="730" y="791"/>
                    <a:pt x="0" y="1581"/>
                  </a:cubicBezTo>
                  <a:cubicBezTo>
                    <a:pt x="2" y="1582"/>
                    <a:pt x="5" y="1583"/>
                    <a:pt x="8" y="1583"/>
                  </a:cubicBezTo>
                  <a:cubicBezTo>
                    <a:pt x="98" y="1583"/>
                    <a:pt x="634" y="1172"/>
                    <a:pt x="1368" y="761"/>
                  </a:cubicBezTo>
                  <a:cubicBezTo>
                    <a:pt x="2097" y="305"/>
                    <a:pt x="2766" y="31"/>
                    <a:pt x="276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5333950" y="4140925"/>
              <a:ext cx="87425" cy="46375"/>
            </a:xfrm>
            <a:custGeom>
              <a:avLst/>
              <a:gdLst/>
              <a:ahLst/>
              <a:cxnLst/>
              <a:rect l="l" t="t" r="r" b="b"/>
              <a:pathLst>
                <a:path w="3497" h="1855" extrusionOk="0">
                  <a:moveTo>
                    <a:pt x="3496" y="1"/>
                  </a:moveTo>
                  <a:cubicBezTo>
                    <a:pt x="2219" y="365"/>
                    <a:pt x="1034" y="1004"/>
                    <a:pt x="1" y="1855"/>
                  </a:cubicBezTo>
                  <a:cubicBezTo>
                    <a:pt x="609" y="1581"/>
                    <a:pt x="1186" y="1277"/>
                    <a:pt x="1764" y="913"/>
                  </a:cubicBezTo>
                  <a:cubicBezTo>
                    <a:pt x="2341" y="639"/>
                    <a:pt x="2949" y="335"/>
                    <a:pt x="34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5449450" y="4181200"/>
              <a:ext cx="70700" cy="62350"/>
            </a:xfrm>
            <a:custGeom>
              <a:avLst/>
              <a:gdLst/>
              <a:ahLst/>
              <a:cxnLst/>
              <a:rect l="l" t="t" r="r" b="b"/>
              <a:pathLst>
                <a:path w="2828" h="2494" extrusionOk="0">
                  <a:moveTo>
                    <a:pt x="2828" y="1"/>
                  </a:moveTo>
                  <a:lnTo>
                    <a:pt x="2828" y="1"/>
                  </a:lnTo>
                  <a:cubicBezTo>
                    <a:pt x="2311" y="365"/>
                    <a:pt x="1855" y="791"/>
                    <a:pt x="1399" y="1216"/>
                  </a:cubicBezTo>
                  <a:cubicBezTo>
                    <a:pt x="913" y="1612"/>
                    <a:pt x="457" y="2037"/>
                    <a:pt x="1" y="2493"/>
                  </a:cubicBezTo>
                  <a:cubicBezTo>
                    <a:pt x="1095" y="1855"/>
                    <a:pt x="2037" y="1004"/>
                    <a:pt x="28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5545950" y="4232125"/>
              <a:ext cx="48675" cy="81325"/>
            </a:xfrm>
            <a:custGeom>
              <a:avLst/>
              <a:gdLst/>
              <a:ahLst/>
              <a:cxnLst/>
              <a:rect l="l" t="t" r="r" b="b"/>
              <a:pathLst>
                <a:path w="1947" h="325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734" y="608"/>
                    <a:pt x="1460" y="1155"/>
                    <a:pt x="1186" y="1733"/>
                  </a:cubicBezTo>
                  <a:cubicBezTo>
                    <a:pt x="822" y="2249"/>
                    <a:pt x="427" y="2766"/>
                    <a:pt x="1" y="3252"/>
                  </a:cubicBezTo>
                  <a:cubicBezTo>
                    <a:pt x="579" y="2918"/>
                    <a:pt x="1034" y="2432"/>
                    <a:pt x="1338" y="1854"/>
                  </a:cubicBezTo>
                  <a:cubicBezTo>
                    <a:pt x="1703" y="1307"/>
                    <a:pt x="1916" y="669"/>
                    <a:pt x="19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5104475" y="4113750"/>
              <a:ext cx="516750" cy="218700"/>
            </a:xfrm>
            <a:custGeom>
              <a:avLst/>
              <a:gdLst/>
              <a:ahLst/>
              <a:cxnLst/>
              <a:rect l="l" t="t" r="r" b="b"/>
              <a:pathLst>
                <a:path w="20670" h="8748" extrusionOk="0">
                  <a:moveTo>
                    <a:pt x="122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61" y="24"/>
                    <a:pt x="108" y="37"/>
                    <a:pt x="160" y="37"/>
                  </a:cubicBezTo>
                  <a:cubicBezTo>
                    <a:pt x="186" y="37"/>
                    <a:pt x="213" y="34"/>
                    <a:pt x="243" y="24"/>
                  </a:cubicBezTo>
                  <a:cubicBezTo>
                    <a:pt x="198" y="9"/>
                    <a:pt x="160" y="1"/>
                    <a:pt x="122" y="1"/>
                  </a:cubicBezTo>
                  <a:close/>
                  <a:moveTo>
                    <a:pt x="243" y="24"/>
                  </a:moveTo>
                  <a:lnTo>
                    <a:pt x="912" y="85"/>
                  </a:lnTo>
                  <a:cubicBezTo>
                    <a:pt x="1459" y="115"/>
                    <a:pt x="2341" y="176"/>
                    <a:pt x="3374" y="328"/>
                  </a:cubicBezTo>
                  <a:cubicBezTo>
                    <a:pt x="4590" y="510"/>
                    <a:pt x="5775" y="753"/>
                    <a:pt x="6961" y="1088"/>
                  </a:cubicBezTo>
                  <a:cubicBezTo>
                    <a:pt x="8420" y="1483"/>
                    <a:pt x="9848" y="1969"/>
                    <a:pt x="11246" y="2486"/>
                  </a:cubicBezTo>
                  <a:cubicBezTo>
                    <a:pt x="13800" y="3458"/>
                    <a:pt x="16231" y="4705"/>
                    <a:pt x="18481" y="6224"/>
                  </a:cubicBezTo>
                  <a:cubicBezTo>
                    <a:pt x="19149" y="6680"/>
                    <a:pt x="19757" y="7258"/>
                    <a:pt x="20213" y="7957"/>
                  </a:cubicBezTo>
                  <a:cubicBezTo>
                    <a:pt x="20548" y="8443"/>
                    <a:pt x="20639" y="8747"/>
                    <a:pt x="20669" y="8747"/>
                  </a:cubicBezTo>
                  <a:cubicBezTo>
                    <a:pt x="20639" y="8656"/>
                    <a:pt x="20608" y="8595"/>
                    <a:pt x="20578" y="8535"/>
                  </a:cubicBezTo>
                  <a:cubicBezTo>
                    <a:pt x="20487" y="8322"/>
                    <a:pt x="20396" y="8139"/>
                    <a:pt x="20274" y="7927"/>
                  </a:cubicBezTo>
                  <a:cubicBezTo>
                    <a:pt x="19818" y="7228"/>
                    <a:pt x="19241" y="6620"/>
                    <a:pt x="18572" y="6133"/>
                  </a:cubicBezTo>
                  <a:cubicBezTo>
                    <a:pt x="16323" y="4553"/>
                    <a:pt x="13891" y="3276"/>
                    <a:pt x="11307" y="2334"/>
                  </a:cubicBezTo>
                  <a:cubicBezTo>
                    <a:pt x="9909" y="1787"/>
                    <a:pt x="8480" y="1300"/>
                    <a:pt x="7021" y="936"/>
                  </a:cubicBezTo>
                  <a:cubicBezTo>
                    <a:pt x="5806" y="601"/>
                    <a:pt x="4620" y="358"/>
                    <a:pt x="3404" y="206"/>
                  </a:cubicBezTo>
                  <a:cubicBezTo>
                    <a:pt x="2584" y="85"/>
                    <a:pt x="1733" y="24"/>
                    <a:pt x="912" y="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4446400" y="3506550"/>
              <a:ext cx="794100" cy="433025"/>
            </a:xfrm>
            <a:custGeom>
              <a:avLst/>
              <a:gdLst/>
              <a:ahLst/>
              <a:cxnLst/>
              <a:rect l="l" t="t" r="r" b="b"/>
              <a:pathLst>
                <a:path w="31764" h="17321" extrusionOk="0">
                  <a:moveTo>
                    <a:pt x="27228" y="1"/>
                  </a:moveTo>
                  <a:cubicBezTo>
                    <a:pt x="25713" y="1"/>
                    <a:pt x="24317" y="573"/>
                    <a:pt x="24317" y="573"/>
                  </a:cubicBezTo>
                  <a:lnTo>
                    <a:pt x="19575" y="8992"/>
                  </a:lnTo>
                  <a:lnTo>
                    <a:pt x="1399" y="4859"/>
                  </a:lnTo>
                  <a:lnTo>
                    <a:pt x="0" y="10147"/>
                  </a:lnTo>
                  <a:lnTo>
                    <a:pt x="18846" y="17017"/>
                  </a:lnTo>
                  <a:cubicBezTo>
                    <a:pt x="19424" y="17226"/>
                    <a:pt x="19977" y="17320"/>
                    <a:pt x="20505" y="17320"/>
                  </a:cubicBezTo>
                  <a:cubicBezTo>
                    <a:pt x="23201" y="17320"/>
                    <a:pt x="25245" y="14871"/>
                    <a:pt x="26566" y="12761"/>
                  </a:cubicBezTo>
                  <a:lnTo>
                    <a:pt x="31764" y="4494"/>
                  </a:lnTo>
                  <a:cubicBezTo>
                    <a:pt x="31764" y="4494"/>
                    <a:pt x="31308" y="1697"/>
                    <a:pt x="29332" y="512"/>
                  </a:cubicBezTo>
                  <a:cubicBezTo>
                    <a:pt x="28695" y="130"/>
                    <a:pt x="27948" y="1"/>
                    <a:pt x="27228" y="1"/>
                  </a:cubicBezTo>
                  <a:close/>
                </a:path>
              </a:pathLst>
            </a:custGeom>
            <a:solidFill>
              <a:srgbClr val="C1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5017825" y="3303975"/>
              <a:ext cx="341000" cy="371175"/>
            </a:xfrm>
            <a:custGeom>
              <a:avLst/>
              <a:gdLst/>
              <a:ahLst/>
              <a:cxnLst/>
              <a:rect l="l" t="t" r="r" b="b"/>
              <a:pathLst>
                <a:path w="13640" h="14847" extrusionOk="0">
                  <a:moveTo>
                    <a:pt x="8096" y="1"/>
                  </a:moveTo>
                  <a:cubicBezTo>
                    <a:pt x="7617" y="1"/>
                    <a:pt x="7132" y="91"/>
                    <a:pt x="6658" y="287"/>
                  </a:cubicBezTo>
                  <a:cubicBezTo>
                    <a:pt x="5351" y="803"/>
                    <a:pt x="3709" y="2718"/>
                    <a:pt x="3162" y="3691"/>
                  </a:cubicBezTo>
                  <a:cubicBezTo>
                    <a:pt x="1764" y="6153"/>
                    <a:pt x="1" y="9983"/>
                    <a:pt x="1" y="9983"/>
                  </a:cubicBezTo>
                  <a:lnTo>
                    <a:pt x="6810" y="14542"/>
                  </a:lnTo>
                  <a:cubicBezTo>
                    <a:pt x="7108" y="14748"/>
                    <a:pt x="7444" y="14847"/>
                    <a:pt x="7776" y="14847"/>
                  </a:cubicBezTo>
                  <a:cubicBezTo>
                    <a:pt x="8324" y="14847"/>
                    <a:pt x="8859" y="14579"/>
                    <a:pt x="9180" y="14086"/>
                  </a:cubicBezTo>
                  <a:cubicBezTo>
                    <a:pt x="9211" y="14056"/>
                    <a:pt x="9241" y="14025"/>
                    <a:pt x="9272" y="13995"/>
                  </a:cubicBezTo>
                  <a:cubicBezTo>
                    <a:pt x="10396" y="12050"/>
                    <a:pt x="12190" y="8737"/>
                    <a:pt x="12858" y="6183"/>
                  </a:cubicBezTo>
                  <a:cubicBezTo>
                    <a:pt x="13640" y="3215"/>
                    <a:pt x="10963" y="1"/>
                    <a:pt x="80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5014800" y="3457025"/>
              <a:ext cx="307025" cy="234075"/>
            </a:xfrm>
            <a:custGeom>
              <a:avLst/>
              <a:gdLst/>
              <a:ahLst/>
              <a:cxnLst/>
              <a:rect l="l" t="t" r="r" b="b"/>
              <a:pathLst>
                <a:path w="12281" h="9363" extrusionOk="0">
                  <a:moveTo>
                    <a:pt x="12280" y="1"/>
                  </a:moveTo>
                  <a:cubicBezTo>
                    <a:pt x="12280" y="1"/>
                    <a:pt x="12219" y="274"/>
                    <a:pt x="12128" y="761"/>
                  </a:cubicBezTo>
                  <a:cubicBezTo>
                    <a:pt x="11946" y="1460"/>
                    <a:pt x="11733" y="2159"/>
                    <a:pt x="11460" y="2827"/>
                  </a:cubicBezTo>
                  <a:cubicBezTo>
                    <a:pt x="11125" y="3678"/>
                    <a:pt x="10669" y="4651"/>
                    <a:pt x="10183" y="5776"/>
                  </a:cubicBezTo>
                  <a:cubicBezTo>
                    <a:pt x="9909" y="6323"/>
                    <a:pt x="9666" y="6900"/>
                    <a:pt x="9423" y="7508"/>
                  </a:cubicBezTo>
                  <a:cubicBezTo>
                    <a:pt x="9301" y="7812"/>
                    <a:pt x="9210" y="8177"/>
                    <a:pt x="9089" y="8481"/>
                  </a:cubicBezTo>
                  <a:cubicBezTo>
                    <a:pt x="8998" y="8785"/>
                    <a:pt x="8815" y="9119"/>
                    <a:pt x="8542" y="9150"/>
                  </a:cubicBezTo>
                  <a:cubicBezTo>
                    <a:pt x="8359" y="9150"/>
                    <a:pt x="8238" y="9089"/>
                    <a:pt x="8086" y="8998"/>
                  </a:cubicBezTo>
                  <a:cubicBezTo>
                    <a:pt x="7934" y="8937"/>
                    <a:pt x="7812" y="8846"/>
                    <a:pt x="7660" y="8755"/>
                  </a:cubicBezTo>
                  <a:cubicBezTo>
                    <a:pt x="7387" y="8572"/>
                    <a:pt x="7113" y="8359"/>
                    <a:pt x="6809" y="8177"/>
                  </a:cubicBezTo>
                  <a:lnTo>
                    <a:pt x="5228" y="7174"/>
                  </a:lnTo>
                  <a:lnTo>
                    <a:pt x="2523" y="5411"/>
                  </a:lnTo>
                  <a:lnTo>
                    <a:pt x="669" y="4286"/>
                  </a:lnTo>
                  <a:lnTo>
                    <a:pt x="183" y="3982"/>
                  </a:lnTo>
                  <a:cubicBezTo>
                    <a:pt x="122" y="3922"/>
                    <a:pt x="61" y="3891"/>
                    <a:pt x="0" y="3891"/>
                  </a:cubicBezTo>
                  <a:cubicBezTo>
                    <a:pt x="31" y="3922"/>
                    <a:pt x="92" y="3982"/>
                    <a:pt x="152" y="4013"/>
                  </a:cubicBezTo>
                  <a:lnTo>
                    <a:pt x="639" y="4347"/>
                  </a:lnTo>
                  <a:lnTo>
                    <a:pt x="2432" y="5563"/>
                  </a:lnTo>
                  <a:lnTo>
                    <a:pt x="5137" y="7296"/>
                  </a:lnTo>
                  <a:lnTo>
                    <a:pt x="6748" y="8359"/>
                  </a:lnTo>
                  <a:cubicBezTo>
                    <a:pt x="7022" y="8542"/>
                    <a:pt x="7295" y="8724"/>
                    <a:pt x="7569" y="8907"/>
                  </a:cubicBezTo>
                  <a:cubicBezTo>
                    <a:pt x="7721" y="8998"/>
                    <a:pt x="7873" y="9089"/>
                    <a:pt x="8025" y="9180"/>
                  </a:cubicBezTo>
                  <a:cubicBezTo>
                    <a:pt x="8177" y="9271"/>
                    <a:pt x="8359" y="9332"/>
                    <a:pt x="8572" y="9362"/>
                  </a:cubicBezTo>
                  <a:cubicBezTo>
                    <a:pt x="8754" y="9332"/>
                    <a:pt x="8937" y="9210"/>
                    <a:pt x="9058" y="9028"/>
                  </a:cubicBezTo>
                  <a:cubicBezTo>
                    <a:pt x="9150" y="8876"/>
                    <a:pt x="9210" y="8724"/>
                    <a:pt x="9271" y="8542"/>
                  </a:cubicBezTo>
                  <a:cubicBezTo>
                    <a:pt x="9393" y="8207"/>
                    <a:pt x="9484" y="7903"/>
                    <a:pt x="9605" y="7600"/>
                  </a:cubicBezTo>
                  <a:cubicBezTo>
                    <a:pt x="9849" y="6992"/>
                    <a:pt x="10092" y="6414"/>
                    <a:pt x="10335" y="5837"/>
                  </a:cubicBezTo>
                  <a:cubicBezTo>
                    <a:pt x="10821" y="4742"/>
                    <a:pt x="11277" y="3739"/>
                    <a:pt x="11581" y="2858"/>
                  </a:cubicBezTo>
                  <a:cubicBezTo>
                    <a:pt x="11824" y="2189"/>
                    <a:pt x="12037" y="1490"/>
                    <a:pt x="12189" y="791"/>
                  </a:cubicBezTo>
                  <a:cubicBezTo>
                    <a:pt x="12250" y="578"/>
                    <a:pt x="12280" y="396"/>
                    <a:pt x="12280" y="183"/>
                  </a:cubicBezTo>
                  <a:cubicBezTo>
                    <a:pt x="12280" y="122"/>
                    <a:pt x="12280" y="61"/>
                    <a:pt x="122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4935000" y="3729075"/>
              <a:ext cx="40300" cy="102600"/>
            </a:xfrm>
            <a:custGeom>
              <a:avLst/>
              <a:gdLst/>
              <a:ahLst/>
              <a:cxnLst/>
              <a:rect l="l" t="t" r="r" b="b"/>
              <a:pathLst>
                <a:path w="1612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882" y="1186"/>
                    <a:pt x="1429" y="2614"/>
                    <a:pt x="1521" y="4104"/>
                  </a:cubicBezTo>
                  <a:cubicBezTo>
                    <a:pt x="1581" y="3891"/>
                    <a:pt x="1612" y="3648"/>
                    <a:pt x="1551" y="3435"/>
                  </a:cubicBezTo>
                  <a:cubicBezTo>
                    <a:pt x="1490" y="2341"/>
                    <a:pt x="1095" y="1338"/>
                    <a:pt x="457" y="456"/>
                  </a:cubicBezTo>
                  <a:cubicBezTo>
                    <a:pt x="335" y="274"/>
                    <a:pt x="153" y="122"/>
                    <a:pt x="1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4468425" y="3768575"/>
              <a:ext cx="350350" cy="127700"/>
            </a:xfrm>
            <a:custGeom>
              <a:avLst/>
              <a:gdLst/>
              <a:ahLst/>
              <a:cxnLst/>
              <a:rect l="l" t="t" r="r" b="b"/>
              <a:pathLst>
                <a:path w="14014" h="5108" fill="none" extrusionOk="0">
                  <a:moveTo>
                    <a:pt x="14013" y="5107"/>
                  </a:moveTo>
                  <a:cubicBezTo>
                    <a:pt x="13801" y="5046"/>
                    <a:pt x="13618" y="5016"/>
                    <a:pt x="13436" y="4925"/>
                  </a:cubicBezTo>
                  <a:lnTo>
                    <a:pt x="11916" y="4408"/>
                  </a:lnTo>
                  <a:cubicBezTo>
                    <a:pt x="10639" y="3983"/>
                    <a:pt x="8876" y="3344"/>
                    <a:pt x="6961" y="2645"/>
                  </a:cubicBezTo>
                  <a:cubicBezTo>
                    <a:pt x="5047" y="1946"/>
                    <a:pt x="3284" y="1277"/>
                    <a:pt x="2007" y="821"/>
                  </a:cubicBezTo>
                  <a:lnTo>
                    <a:pt x="548" y="244"/>
                  </a:lnTo>
                  <a:cubicBezTo>
                    <a:pt x="335" y="183"/>
                    <a:pt x="183" y="92"/>
                    <a:pt x="1" y="1"/>
                  </a:cubicBezTo>
                  <a:cubicBezTo>
                    <a:pt x="183" y="31"/>
                    <a:pt x="366" y="92"/>
                    <a:pt x="548" y="153"/>
                  </a:cubicBezTo>
                  <a:lnTo>
                    <a:pt x="2068" y="670"/>
                  </a:lnTo>
                  <a:cubicBezTo>
                    <a:pt x="3344" y="1125"/>
                    <a:pt x="5107" y="1764"/>
                    <a:pt x="7053" y="2463"/>
                  </a:cubicBezTo>
                  <a:cubicBezTo>
                    <a:pt x="8968" y="3162"/>
                    <a:pt x="10731" y="3800"/>
                    <a:pt x="11977" y="4287"/>
                  </a:cubicBezTo>
                  <a:lnTo>
                    <a:pt x="13466" y="4864"/>
                  </a:lnTo>
                  <a:cubicBezTo>
                    <a:pt x="13649" y="4925"/>
                    <a:pt x="13831" y="5016"/>
                    <a:pt x="14013" y="5107"/>
                  </a:cubicBezTo>
                  <a:close/>
                </a:path>
              </a:pathLst>
            </a:custGeom>
            <a:noFill/>
            <a:ln w="9875" cap="flat" cmpd="sng">
              <a:solidFill>
                <a:srgbClr val="A37B6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440275" y="4450200"/>
              <a:ext cx="323750" cy="370100"/>
            </a:xfrm>
            <a:custGeom>
              <a:avLst/>
              <a:gdLst/>
              <a:ahLst/>
              <a:cxnLst/>
              <a:rect l="l" t="t" r="r" b="b"/>
              <a:pathLst>
                <a:path w="12950" h="14804" extrusionOk="0">
                  <a:moveTo>
                    <a:pt x="3679" y="1"/>
                  </a:moveTo>
                  <a:lnTo>
                    <a:pt x="1" y="10122"/>
                  </a:lnTo>
                  <a:lnTo>
                    <a:pt x="12585" y="14803"/>
                  </a:lnTo>
                  <a:cubicBezTo>
                    <a:pt x="12949" y="13557"/>
                    <a:pt x="7326" y="8724"/>
                    <a:pt x="7326" y="8724"/>
                  </a:cubicBezTo>
                  <a:lnTo>
                    <a:pt x="9971" y="2341"/>
                  </a:lnTo>
                  <a:lnTo>
                    <a:pt x="36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440275" y="4450200"/>
              <a:ext cx="323750" cy="370100"/>
            </a:xfrm>
            <a:custGeom>
              <a:avLst/>
              <a:gdLst/>
              <a:ahLst/>
              <a:cxnLst/>
              <a:rect l="l" t="t" r="r" b="b"/>
              <a:pathLst>
                <a:path w="12950" h="14804" extrusionOk="0">
                  <a:moveTo>
                    <a:pt x="3679" y="1"/>
                  </a:moveTo>
                  <a:lnTo>
                    <a:pt x="1" y="10122"/>
                  </a:lnTo>
                  <a:lnTo>
                    <a:pt x="12585" y="14803"/>
                  </a:lnTo>
                  <a:cubicBezTo>
                    <a:pt x="12949" y="13557"/>
                    <a:pt x="7326" y="8724"/>
                    <a:pt x="7326" y="8724"/>
                  </a:cubicBezTo>
                  <a:lnTo>
                    <a:pt x="9971" y="2341"/>
                  </a:lnTo>
                  <a:lnTo>
                    <a:pt x="3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2516275" y="4618825"/>
              <a:ext cx="26625" cy="25925"/>
            </a:xfrm>
            <a:custGeom>
              <a:avLst/>
              <a:gdLst/>
              <a:ahLst/>
              <a:cxnLst/>
              <a:rect l="l" t="t" r="r" b="b"/>
              <a:pathLst>
                <a:path w="1065" h="1037" extrusionOk="0">
                  <a:moveTo>
                    <a:pt x="556" y="1"/>
                  </a:moveTo>
                  <a:cubicBezTo>
                    <a:pt x="301" y="1"/>
                    <a:pt x="59" y="203"/>
                    <a:pt x="31" y="459"/>
                  </a:cubicBezTo>
                  <a:cubicBezTo>
                    <a:pt x="0" y="733"/>
                    <a:pt x="183" y="976"/>
                    <a:pt x="487" y="1037"/>
                  </a:cubicBezTo>
                  <a:cubicBezTo>
                    <a:pt x="760" y="1037"/>
                    <a:pt x="1034" y="824"/>
                    <a:pt x="1064" y="551"/>
                  </a:cubicBezTo>
                  <a:cubicBezTo>
                    <a:pt x="1064" y="290"/>
                    <a:pt x="843" y="1"/>
                    <a:pt x="586" y="1"/>
                  </a:cubicBezTo>
                  <a:cubicBezTo>
                    <a:pt x="585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74" y="1"/>
                    <a:pt x="565" y="1"/>
                    <a:pt x="5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2440275" y="4678175"/>
              <a:ext cx="319950" cy="142125"/>
            </a:xfrm>
            <a:custGeom>
              <a:avLst/>
              <a:gdLst/>
              <a:ahLst/>
              <a:cxnLst/>
              <a:rect l="l" t="t" r="r" b="b"/>
              <a:pathLst>
                <a:path w="12798" h="5685" extrusionOk="0">
                  <a:moveTo>
                    <a:pt x="396" y="0"/>
                  </a:moveTo>
                  <a:lnTo>
                    <a:pt x="1" y="1003"/>
                  </a:lnTo>
                  <a:lnTo>
                    <a:pt x="12585" y="5684"/>
                  </a:lnTo>
                  <a:cubicBezTo>
                    <a:pt x="12797" y="5289"/>
                    <a:pt x="12311" y="4864"/>
                    <a:pt x="12311" y="4864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2593025" y="4664625"/>
              <a:ext cx="37100" cy="12125"/>
            </a:xfrm>
            <a:custGeom>
              <a:avLst/>
              <a:gdLst/>
              <a:ahLst/>
              <a:cxnLst/>
              <a:rect l="l" t="t" r="r" b="b"/>
              <a:pathLst>
                <a:path w="1484" h="485" extrusionOk="0">
                  <a:moveTo>
                    <a:pt x="922" y="1"/>
                  </a:moveTo>
                  <a:cubicBezTo>
                    <a:pt x="842" y="1"/>
                    <a:pt x="757" y="8"/>
                    <a:pt x="669" y="26"/>
                  </a:cubicBezTo>
                  <a:cubicBezTo>
                    <a:pt x="213" y="86"/>
                    <a:pt x="0" y="451"/>
                    <a:pt x="61" y="482"/>
                  </a:cubicBezTo>
                  <a:cubicBezTo>
                    <a:pt x="63" y="484"/>
                    <a:pt x="67" y="485"/>
                    <a:pt x="72" y="485"/>
                  </a:cubicBezTo>
                  <a:cubicBezTo>
                    <a:pt x="133" y="485"/>
                    <a:pt x="393" y="323"/>
                    <a:pt x="730" y="238"/>
                  </a:cubicBezTo>
                  <a:cubicBezTo>
                    <a:pt x="871" y="203"/>
                    <a:pt x="1008" y="195"/>
                    <a:pt x="1125" y="195"/>
                  </a:cubicBezTo>
                  <a:cubicBezTo>
                    <a:pt x="1219" y="195"/>
                    <a:pt x="1300" y="200"/>
                    <a:pt x="1359" y="200"/>
                  </a:cubicBezTo>
                  <a:cubicBezTo>
                    <a:pt x="1414" y="200"/>
                    <a:pt x="1450" y="196"/>
                    <a:pt x="1459" y="178"/>
                  </a:cubicBezTo>
                  <a:cubicBezTo>
                    <a:pt x="1484" y="129"/>
                    <a:pt x="1251" y="1"/>
                    <a:pt x="9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2627225" y="4692775"/>
              <a:ext cx="30075" cy="18850"/>
            </a:xfrm>
            <a:custGeom>
              <a:avLst/>
              <a:gdLst/>
              <a:ahLst/>
              <a:cxnLst/>
              <a:rect l="l" t="t" r="r" b="b"/>
              <a:pathLst>
                <a:path w="1203" h="754" extrusionOk="0">
                  <a:moveTo>
                    <a:pt x="940" y="0"/>
                  </a:moveTo>
                  <a:cubicBezTo>
                    <a:pt x="808" y="0"/>
                    <a:pt x="635" y="36"/>
                    <a:pt x="456" y="146"/>
                  </a:cubicBezTo>
                  <a:cubicBezTo>
                    <a:pt x="91" y="359"/>
                    <a:pt x="0" y="723"/>
                    <a:pt x="61" y="754"/>
                  </a:cubicBezTo>
                  <a:cubicBezTo>
                    <a:pt x="122" y="754"/>
                    <a:pt x="274" y="511"/>
                    <a:pt x="578" y="328"/>
                  </a:cubicBezTo>
                  <a:cubicBezTo>
                    <a:pt x="882" y="146"/>
                    <a:pt x="1186" y="146"/>
                    <a:pt x="1186" y="85"/>
                  </a:cubicBezTo>
                  <a:cubicBezTo>
                    <a:pt x="1202" y="52"/>
                    <a:pt x="1101" y="0"/>
                    <a:pt x="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2659900" y="4718550"/>
              <a:ext cx="23575" cy="22725"/>
            </a:xfrm>
            <a:custGeom>
              <a:avLst/>
              <a:gdLst/>
              <a:ahLst/>
              <a:cxnLst/>
              <a:rect l="l" t="t" r="r" b="b"/>
              <a:pathLst>
                <a:path w="943" h="909" extrusionOk="0">
                  <a:moveTo>
                    <a:pt x="858" y="0"/>
                  </a:moveTo>
                  <a:cubicBezTo>
                    <a:pt x="735" y="0"/>
                    <a:pt x="503" y="71"/>
                    <a:pt x="304" y="270"/>
                  </a:cubicBezTo>
                  <a:cubicBezTo>
                    <a:pt x="31" y="543"/>
                    <a:pt x="0" y="908"/>
                    <a:pt x="61" y="908"/>
                  </a:cubicBezTo>
                  <a:cubicBezTo>
                    <a:pt x="122" y="908"/>
                    <a:pt x="243" y="665"/>
                    <a:pt x="456" y="452"/>
                  </a:cubicBezTo>
                  <a:cubicBezTo>
                    <a:pt x="699" y="209"/>
                    <a:pt x="942" y="87"/>
                    <a:pt x="942" y="27"/>
                  </a:cubicBezTo>
                  <a:cubicBezTo>
                    <a:pt x="934" y="10"/>
                    <a:pt x="903" y="0"/>
                    <a:pt x="8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2606700" y="4617825"/>
              <a:ext cx="34975" cy="13525"/>
            </a:xfrm>
            <a:custGeom>
              <a:avLst/>
              <a:gdLst/>
              <a:ahLst/>
              <a:cxnLst/>
              <a:rect l="l" t="t" r="r" b="b"/>
              <a:pathLst>
                <a:path w="1399" h="541" extrusionOk="0">
                  <a:moveTo>
                    <a:pt x="353" y="0"/>
                  </a:moveTo>
                  <a:cubicBezTo>
                    <a:pt x="140" y="0"/>
                    <a:pt x="0" y="65"/>
                    <a:pt x="0" y="104"/>
                  </a:cubicBezTo>
                  <a:cubicBezTo>
                    <a:pt x="31" y="195"/>
                    <a:pt x="335" y="165"/>
                    <a:pt x="700" y="287"/>
                  </a:cubicBezTo>
                  <a:cubicBezTo>
                    <a:pt x="993" y="367"/>
                    <a:pt x="1240" y="541"/>
                    <a:pt x="1316" y="541"/>
                  </a:cubicBezTo>
                  <a:cubicBezTo>
                    <a:pt x="1327" y="541"/>
                    <a:pt x="1334" y="537"/>
                    <a:pt x="1338" y="530"/>
                  </a:cubicBezTo>
                  <a:cubicBezTo>
                    <a:pt x="1399" y="469"/>
                    <a:pt x="1216" y="195"/>
                    <a:pt x="760" y="74"/>
                  </a:cubicBezTo>
                  <a:cubicBezTo>
                    <a:pt x="609" y="20"/>
                    <a:pt x="470" y="0"/>
                    <a:pt x="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2353650" y="4536075"/>
              <a:ext cx="357175" cy="284975"/>
            </a:xfrm>
            <a:custGeom>
              <a:avLst/>
              <a:gdLst/>
              <a:ahLst/>
              <a:cxnLst/>
              <a:rect l="l" t="t" r="r" b="b"/>
              <a:pathLst>
                <a:path w="14287" h="11399" extrusionOk="0">
                  <a:moveTo>
                    <a:pt x="7052" y="0"/>
                  </a:moveTo>
                  <a:lnTo>
                    <a:pt x="1" y="31"/>
                  </a:lnTo>
                  <a:lnTo>
                    <a:pt x="122" y="11399"/>
                  </a:lnTo>
                  <a:lnTo>
                    <a:pt x="14287" y="11307"/>
                  </a:lnTo>
                  <a:cubicBezTo>
                    <a:pt x="14195" y="9940"/>
                    <a:pt x="6840" y="7295"/>
                    <a:pt x="6840" y="7295"/>
                  </a:cubicBezTo>
                  <a:lnTo>
                    <a:pt x="7052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2404575" y="4703250"/>
              <a:ext cx="29650" cy="26950"/>
            </a:xfrm>
            <a:custGeom>
              <a:avLst/>
              <a:gdLst/>
              <a:ahLst/>
              <a:cxnLst/>
              <a:rect l="l" t="t" r="r" b="b"/>
              <a:pathLst>
                <a:path w="1186" h="1078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52" y="92"/>
                    <a:pt x="0" y="396"/>
                    <a:pt x="61" y="669"/>
                  </a:cubicBezTo>
                  <a:cubicBezTo>
                    <a:pt x="113" y="929"/>
                    <a:pt x="342" y="1077"/>
                    <a:pt x="578" y="1077"/>
                  </a:cubicBezTo>
                  <a:cubicBezTo>
                    <a:pt x="619" y="1077"/>
                    <a:pt x="659" y="1073"/>
                    <a:pt x="699" y="1064"/>
                  </a:cubicBezTo>
                  <a:cubicBezTo>
                    <a:pt x="1003" y="973"/>
                    <a:pt x="1186" y="669"/>
                    <a:pt x="1125" y="365"/>
                  </a:cubicBezTo>
                  <a:cubicBezTo>
                    <a:pt x="1027" y="145"/>
                    <a:pt x="812" y="4"/>
                    <a:pt x="574" y="4"/>
                  </a:cubicBezTo>
                  <a:cubicBezTo>
                    <a:pt x="515" y="4"/>
                    <a:pt x="455" y="13"/>
                    <a:pt x="395" y="31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2356700" y="4800500"/>
              <a:ext cx="355650" cy="28150"/>
            </a:xfrm>
            <a:custGeom>
              <a:avLst/>
              <a:gdLst/>
              <a:ahLst/>
              <a:cxnLst/>
              <a:rect l="l" t="t" r="r" b="b"/>
              <a:pathLst>
                <a:path w="14226" h="1126" extrusionOk="0">
                  <a:moveTo>
                    <a:pt x="0" y="1"/>
                  </a:moveTo>
                  <a:lnTo>
                    <a:pt x="0" y="1126"/>
                  </a:lnTo>
                  <a:lnTo>
                    <a:pt x="14165" y="730"/>
                  </a:lnTo>
                  <a:cubicBezTo>
                    <a:pt x="14225" y="275"/>
                    <a:pt x="13587" y="1"/>
                    <a:pt x="135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2497275" y="4715000"/>
              <a:ext cx="33450" cy="21775"/>
            </a:xfrm>
            <a:custGeom>
              <a:avLst/>
              <a:gdLst/>
              <a:ahLst/>
              <a:cxnLst/>
              <a:rect l="l" t="t" r="r" b="b"/>
              <a:pathLst>
                <a:path w="1338" h="871" extrusionOk="0">
                  <a:moveTo>
                    <a:pt x="1125" y="1"/>
                  </a:moveTo>
                  <a:cubicBezTo>
                    <a:pt x="971" y="1"/>
                    <a:pt x="748" y="50"/>
                    <a:pt x="517" y="199"/>
                  </a:cubicBezTo>
                  <a:cubicBezTo>
                    <a:pt x="92" y="442"/>
                    <a:pt x="0" y="868"/>
                    <a:pt x="61" y="868"/>
                  </a:cubicBezTo>
                  <a:cubicBezTo>
                    <a:pt x="64" y="869"/>
                    <a:pt x="68" y="870"/>
                    <a:pt x="72" y="870"/>
                  </a:cubicBezTo>
                  <a:cubicBezTo>
                    <a:pt x="141" y="870"/>
                    <a:pt x="322" y="612"/>
                    <a:pt x="639" y="381"/>
                  </a:cubicBezTo>
                  <a:cubicBezTo>
                    <a:pt x="973" y="169"/>
                    <a:pt x="1338" y="138"/>
                    <a:pt x="1338" y="77"/>
                  </a:cubicBezTo>
                  <a:cubicBezTo>
                    <a:pt x="1338" y="36"/>
                    <a:pt x="1255" y="1"/>
                    <a:pt x="11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2542875" y="4730625"/>
              <a:ext cx="25100" cy="28125"/>
            </a:xfrm>
            <a:custGeom>
              <a:avLst/>
              <a:gdLst/>
              <a:ahLst/>
              <a:cxnLst/>
              <a:rect l="l" t="t" r="r" b="b"/>
              <a:pathLst>
                <a:path w="1004" h="1125" extrusionOk="0">
                  <a:moveTo>
                    <a:pt x="914" y="1"/>
                  </a:moveTo>
                  <a:cubicBezTo>
                    <a:pt x="773" y="1"/>
                    <a:pt x="492" y="81"/>
                    <a:pt x="274" y="364"/>
                  </a:cubicBezTo>
                  <a:cubicBezTo>
                    <a:pt x="0" y="729"/>
                    <a:pt x="31" y="1124"/>
                    <a:pt x="91" y="1124"/>
                  </a:cubicBezTo>
                  <a:cubicBezTo>
                    <a:pt x="183" y="1124"/>
                    <a:pt x="243" y="820"/>
                    <a:pt x="487" y="516"/>
                  </a:cubicBezTo>
                  <a:cubicBezTo>
                    <a:pt x="699" y="212"/>
                    <a:pt x="1003" y="91"/>
                    <a:pt x="1003" y="30"/>
                  </a:cubicBezTo>
                  <a:cubicBezTo>
                    <a:pt x="1003" y="13"/>
                    <a:pt x="969" y="1"/>
                    <a:pt x="9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2585425" y="4745475"/>
              <a:ext cx="17500" cy="29975"/>
            </a:xfrm>
            <a:custGeom>
              <a:avLst/>
              <a:gdLst/>
              <a:ahLst/>
              <a:cxnLst/>
              <a:rect l="l" t="t" r="r" b="b"/>
              <a:pathLst>
                <a:path w="700" h="1199" extrusionOk="0">
                  <a:moveTo>
                    <a:pt x="639" y="1"/>
                  </a:moveTo>
                  <a:cubicBezTo>
                    <a:pt x="548" y="1"/>
                    <a:pt x="283" y="161"/>
                    <a:pt x="152" y="500"/>
                  </a:cubicBezTo>
                  <a:cubicBezTo>
                    <a:pt x="0" y="865"/>
                    <a:pt x="92" y="1199"/>
                    <a:pt x="152" y="1199"/>
                  </a:cubicBezTo>
                  <a:cubicBezTo>
                    <a:pt x="213" y="1199"/>
                    <a:pt x="243" y="895"/>
                    <a:pt x="365" y="591"/>
                  </a:cubicBezTo>
                  <a:cubicBezTo>
                    <a:pt x="517" y="287"/>
                    <a:pt x="699" y="74"/>
                    <a:pt x="669" y="14"/>
                  </a:cubicBezTo>
                  <a:cubicBezTo>
                    <a:pt x="665" y="5"/>
                    <a:pt x="654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2489675" y="4668300"/>
              <a:ext cx="38025" cy="8800"/>
            </a:xfrm>
            <a:custGeom>
              <a:avLst/>
              <a:gdLst/>
              <a:ahLst/>
              <a:cxnLst/>
              <a:rect l="l" t="t" r="r" b="b"/>
              <a:pathLst>
                <a:path w="1521" h="352" extrusionOk="0">
                  <a:moveTo>
                    <a:pt x="760" y="0"/>
                  </a:moveTo>
                  <a:cubicBezTo>
                    <a:pt x="304" y="31"/>
                    <a:pt x="0" y="274"/>
                    <a:pt x="31" y="335"/>
                  </a:cubicBezTo>
                  <a:cubicBezTo>
                    <a:pt x="37" y="346"/>
                    <a:pt x="54" y="351"/>
                    <a:pt x="81" y="351"/>
                  </a:cubicBezTo>
                  <a:cubicBezTo>
                    <a:pt x="193" y="351"/>
                    <a:pt x="467" y="268"/>
                    <a:pt x="760" y="243"/>
                  </a:cubicBezTo>
                  <a:cubicBezTo>
                    <a:pt x="820" y="239"/>
                    <a:pt x="878" y="237"/>
                    <a:pt x="934" y="237"/>
                  </a:cubicBezTo>
                  <a:cubicBezTo>
                    <a:pt x="1152" y="237"/>
                    <a:pt x="1337" y="265"/>
                    <a:pt x="1438" y="265"/>
                  </a:cubicBezTo>
                  <a:cubicBezTo>
                    <a:pt x="1484" y="265"/>
                    <a:pt x="1512" y="259"/>
                    <a:pt x="1520" y="243"/>
                  </a:cubicBezTo>
                  <a:cubicBezTo>
                    <a:pt x="1520" y="213"/>
                    <a:pt x="1216" y="0"/>
                    <a:pt x="7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2384800" y="3037575"/>
              <a:ext cx="661900" cy="1573000"/>
            </a:xfrm>
            <a:custGeom>
              <a:avLst/>
              <a:gdLst/>
              <a:ahLst/>
              <a:cxnLst/>
              <a:rect l="l" t="t" r="r" b="b"/>
              <a:pathLst>
                <a:path w="26476" h="62920" extrusionOk="0">
                  <a:moveTo>
                    <a:pt x="20214" y="0"/>
                  </a:moveTo>
                  <a:lnTo>
                    <a:pt x="1" y="1854"/>
                  </a:lnTo>
                  <a:lnTo>
                    <a:pt x="12828" y="34256"/>
                  </a:lnTo>
                  <a:lnTo>
                    <a:pt x="11217" y="37144"/>
                  </a:lnTo>
                  <a:cubicBezTo>
                    <a:pt x="9758" y="40335"/>
                    <a:pt x="3192" y="60214"/>
                    <a:pt x="3192" y="60214"/>
                  </a:cubicBezTo>
                  <a:lnTo>
                    <a:pt x="11004" y="62919"/>
                  </a:lnTo>
                  <a:lnTo>
                    <a:pt x="24652" y="38603"/>
                  </a:lnTo>
                  <a:cubicBezTo>
                    <a:pt x="24804" y="38299"/>
                    <a:pt x="24925" y="37934"/>
                    <a:pt x="24986" y="37600"/>
                  </a:cubicBezTo>
                  <a:cubicBezTo>
                    <a:pt x="25138" y="36536"/>
                    <a:pt x="26476" y="33071"/>
                    <a:pt x="25807" y="27751"/>
                  </a:cubicBezTo>
                  <a:cubicBezTo>
                    <a:pt x="24834" y="20153"/>
                    <a:pt x="20214" y="0"/>
                    <a:pt x="2021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2105925" y="2828600"/>
              <a:ext cx="600350" cy="1847325"/>
            </a:xfrm>
            <a:custGeom>
              <a:avLst/>
              <a:gdLst/>
              <a:ahLst/>
              <a:cxnLst/>
              <a:rect l="l" t="t" r="r" b="b"/>
              <a:pathLst>
                <a:path w="24014" h="73893" extrusionOk="0">
                  <a:moveTo>
                    <a:pt x="8268" y="0"/>
                  </a:moveTo>
                  <a:cubicBezTo>
                    <a:pt x="8268" y="0"/>
                    <a:pt x="3800" y="3192"/>
                    <a:pt x="2068" y="9818"/>
                  </a:cubicBezTo>
                  <a:cubicBezTo>
                    <a:pt x="1" y="17751"/>
                    <a:pt x="4560" y="29454"/>
                    <a:pt x="5320" y="35138"/>
                  </a:cubicBezTo>
                  <a:cubicBezTo>
                    <a:pt x="6019" y="40518"/>
                    <a:pt x="5046" y="42007"/>
                    <a:pt x="5198" y="50640"/>
                  </a:cubicBezTo>
                  <a:cubicBezTo>
                    <a:pt x="5350" y="59272"/>
                    <a:pt x="9423" y="73892"/>
                    <a:pt x="9423" y="73892"/>
                  </a:cubicBezTo>
                  <a:lnTo>
                    <a:pt x="17417" y="73679"/>
                  </a:lnTo>
                  <a:lnTo>
                    <a:pt x="16445" y="46810"/>
                  </a:lnTo>
                  <a:cubicBezTo>
                    <a:pt x="16445" y="46810"/>
                    <a:pt x="24013" y="9362"/>
                    <a:pt x="23861" y="8724"/>
                  </a:cubicBezTo>
                  <a:lnTo>
                    <a:pt x="8268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2514750" y="3184975"/>
              <a:ext cx="163400" cy="1490950"/>
            </a:xfrm>
            <a:custGeom>
              <a:avLst/>
              <a:gdLst/>
              <a:ahLst/>
              <a:cxnLst/>
              <a:rect l="l" t="t" r="r" b="b"/>
              <a:pathLst>
                <a:path w="6536" h="59638" extrusionOk="0">
                  <a:moveTo>
                    <a:pt x="6536" y="1"/>
                  </a:moveTo>
                  <a:cubicBezTo>
                    <a:pt x="6536" y="62"/>
                    <a:pt x="6505" y="92"/>
                    <a:pt x="6505" y="153"/>
                  </a:cubicBezTo>
                  <a:cubicBezTo>
                    <a:pt x="6475" y="244"/>
                    <a:pt x="6444" y="396"/>
                    <a:pt x="6414" y="609"/>
                  </a:cubicBezTo>
                  <a:cubicBezTo>
                    <a:pt x="6323" y="1004"/>
                    <a:pt x="6201" y="1582"/>
                    <a:pt x="6019" y="2311"/>
                  </a:cubicBezTo>
                  <a:cubicBezTo>
                    <a:pt x="5715" y="3831"/>
                    <a:pt x="5259" y="5989"/>
                    <a:pt x="4742" y="8633"/>
                  </a:cubicBezTo>
                  <a:cubicBezTo>
                    <a:pt x="3678" y="14013"/>
                    <a:pt x="2189" y="21399"/>
                    <a:pt x="548" y="29545"/>
                  </a:cubicBezTo>
                  <a:cubicBezTo>
                    <a:pt x="365" y="30518"/>
                    <a:pt x="183" y="31491"/>
                    <a:pt x="1" y="32403"/>
                  </a:cubicBezTo>
                  <a:lnTo>
                    <a:pt x="1" y="32433"/>
                  </a:lnTo>
                  <a:cubicBezTo>
                    <a:pt x="274" y="40062"/>
                    <a:pt x="517" y="46871"/>
                    <a:pt x="700" y="51765"/>
                  </a:cubicBezTo>
                  <a:cubicBezTo>
                    <a:pt x="791" y="54196"/>
                    <a:pt x="882" y="56172"/>
                    <a:pt x="943" y="57540"/>
                  </a:cubicBezTo>
                  <a:cubicBezTo>
                    <a:pt x="973" y="58209"/>
                    <a:pt x="1004" y="58725"/>
                    <a:pt x="1004" y="59090"/>
                  </a:cubicBezTo>
                  <a:lnTo>
                    <a:pt x="1034" y="59485"/>
                  </a:lnTo>
                  <a:cubicBezTo>
                    <a:pt x="1034" y="59546"/>
                    <a:pt x="1064" y="59576"/>
                    <a:pt x="1064" y="59637"/>
                  </a:cubicBezTo>
                  <a:cubicBezTo>
                    <a:pt x="1064" y="59576"/>
                    <a:pt x="1064" y="59546"/>
                    <a:pt x="1064" y="59485"/>
                  </a:cubicBezTo>
                  <a:lnTo>
                    <a:pt x="1064" y="59090"/>
                  </a:lnTo>
                  <a:cubicBezTo>
                    <a:pt x="1064" y="58725"/>
                    <a:pt x="1064" y="58209"/>
                    <a:pt x="1034" y="57540"/>
                  </a:cubicBezTo>
                  <a:cubicBezTo>
                    <a:pt x="1004" y="56172"/>
                    <a:pt x="943" y="54196"/>
                    <a:pt x="852" y="51765"/>
                  </a:cubicBezTo>
                  <a:cubicBezTo>
                    <a:pt x="700" y="46876"/>
                    <a:pt x="487" y="40078"/>
                    <a:pt x="214" y="32459"/>
                  </a:cubicBezTo>
                  <a:lnTo>
                    <a:pt x="214" y="32459"/>
                  </a:lnTo>
                  <a:lnTo>
                    <a:pt x="791" y="29576"/>
                  </a:lnTo>
                  <a:cubicBezTo>
                    <a:pt x="2402" y="21430"/>
                    <a:pt x="3830" y="14044"/>
                    <a:pt x="4894" y="8664"/>
                  </a:cubicBezTo>
                  <a:cubicBezTo>
                    <a:pt x="5411" y="6019"/>
                    <a:pt x="5837" y="3831"/>
                    <a:pt x="6140" y="2341"/>
                  </a:cubicBezTo>
                  <a:cubicBezTo>
                    <a:pt x="6262" y="1582"/>
                    <a:pt x="6384" y="1004"/>
                    <a:pt x="6444" y="609"/>
                  </a:cubicBezTo>
                  <a:cubicBezTo>
                    <a:pt x="6475" y="427"/>
                    <a:pt x="6505" y="275"/>
                    <a:pt x="6536" y="153"/>
                  </a:cubicBezTo>
                  <a:cubicBezTo>
                    <a:pt x="6536" y="92"/>
                    <a:pt x="6536" y="62"/>
                    <a:pt x="65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2702450" y="3895450"/>
              <a:ext cx="69175" cy="51725"/>
            </a:xfrm>
            <a:custGeom>
              <a:avLst/>
              <a:gdLst/>
              <a:ahLst/>
              <a:cxnLst/>
              <a:rect l="l" t="t" r="r" b="b"/>
              <a:pathLst>
                <a:path w="2767" h="2069" extrusionOk="0">
                  <a:moveTo>
                    <a:pt x="5" y="1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547" y="1066"/>
                    <a:pt x="1550" y="1826"/>
                    <a:pt x="2736" y="2069"/>
                  </a:cubicBezTo>
                  <a:cubicBezTo>
                    <a:pt x="2766" y="2008"/>
                    <a:pt x="2006" y="1765"/>
                    <a:pt x="1246" y="1187"/>
                  </a:cubicBezTo>
                  <a:cubicBezTo>
                    <a:pt x="534" y="623"/>
                    <a:pt x="82" y="1"/>
                    <a:pt x="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2194825" y="1713075"/>
              <a:ext cx="700650" cy="792225"/>
            </a:xfrm>
            <a:custGeom>
              <a:avLst/>
              <a:gdLst/>
              <a:ahLst/>
              <a:cxnLst/>
              <a:rect l="l" t="t" r="r" b="b"/>
              <a:pathLst>
                <a:path w="28026" h="31689" extrusionOk="0">
                  <a:moveTo>
                    <a:pt x="4955" y="1"/>
                  </a:moveTo>
                  <a:cubicBezTo>
                    <a:pt x="2585" y="8633"/>
                    <a:pt x="1" y="22311"/>
                    <a:pt x="1825" y="30244"/>
                  </a:cubicBezTo>
                  <a:cubicBezTo>
                    <a:pt x="1825" y="30244"/>
                    <a:pt x="4648" y="29467"/>
                    <a:pt x="5512" y="29467"/>
                  </a:cubicBezTo>
                  <a:cubicBezTo>
                    <a:pt x="5584" y="29467"/>
                    <a:pt x="5643" y="29473"/>
                    <a:pt x="5685" y="29484"/>
                  </a:cubicBezTo>
                  <a:cubicBezTo>
                    <a:pt x="9819" y="30761"/>
                    <a:pt x="14105" y="31491"/>
                    <a:pt x="18390" y="31673"/>
                  </a:cubicBezTo>
                  <a:cubicBezTo>
                    <a:pt x="18515" y="31683"/>
                    <a:pt x="18640" y="31688"/>
                    <a:pt x="18765" y="31688"/>
                  </a:cubicBezTo>
                  <a:cubicBezTo>
                    <a:pt x="19398" y="31688"/>
                    <a:pt x="20020" y="31557"/>
                    <a:pt x="20579" y="31278"/>
                  </a:cubicBezTo>
                  <a:cubicBezTo>
                    <a:pt x="21156" y="30913"/>
                    <a:pt x="21521" y="30305"/>
                    <a:pt x="21612" y="29667"/>
                  </a:cubicBezTo>
                  <a:lnTo>
                    <a:pt x="21643" y="31247"/>
                  </a:lnTo>
                  <a:cubicBezTo>
                    <a:pt x="21961" y="31337"/>
                    <a:pt x="22357" y="31369"/>
                    <a:pt x="22796" y="31369"/>
                  </a:cubicBezTo>
                  <a:cubicBezTo>
                    <a:pt x="23850" y="31369"/>
                    <a:pt x="25150" y="31187"/>
                    <a:pt x="26203" y="31187"/>
                  </a:cubicBezTo>
                  <a:cubicBezTo>
                    <a:pt x="26643" y="31187"/>
                    <a:pt x="27039" y="31218"/>
                    <a:pt x="27357" y="31308"/>
                  </a:cubicBezTo>
                  <a:cubicBezTo>
                    <a:pt x="28026" y="29667"/>
                    <a:pt x="27904" y="27691"/>
                    <a:pt x="27448" y="25989"/>
                  </a:cubicBezTo>
                  <a:cubicBezTo>
                    <a:pt x="26992" y="24256"/>
                    <a:pt x="26202" y="22706"/>
                    <a:pt x="25594" y="21035"/>
                  </a:cubicBezTo>
                  <a:cubicBezTo>
                    <a:pt x="23223" y="14530"/>
                    <a:pt x="21217" y="8238"/>
                    <a:pt x="21126" y="426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2178875" y="2078600"/>
              <a:ext cx="735525" cy="1017325"/>
            </a:xfrm>
            <a:custGeom>
              <a:avLst/>
              <a:gdLst/>
              <a:ahLst/>
              <a:cxnLst/>
              <a:rect l="l" t="t" r="r" b="b"/>
              <a:pathLst>
                <a:path w="29421" h="40693" extrusionOk="0">
                  <a:moveTo>
                    <a:pt x="10457" y="0"/>
                  </a:moveTo>
                  <a:lnTo>
                    <a:pt x="3557" y="1003"/>
                  </a:lnTo>
                  <a:cubicBezTo>
                    <a:pt x="3557" y="1003"/>
                    <a:pt x="3314" y="6110"/>
                    <a:pt x="3527" y="11003"/>
                  </a:cubicBezTo>
                  <a:lnTo>
                    <a:pt x="3770" y="25775"/>
                  </a:lnTo>
                  <a:lnTo>
                    <a:pt x="1" y="37356"/>
                  </a:lnTo>
                  <a:cubicBezTo>
                    <a:pt x="544" y="39142"/>
                    <a:pt x="12460" y="40693"/>
                    <a:pt x="20935" y="40693"/>
                  </a:cubicBezTo>
                  <a:cubicBezTo>
                    <a:pt x="25728" y="40693"/>
                    <a:pt x="29420" y="40197"/>
                    <a:pt x="29332" y="38967"/>
                  </a:cubicBezTo>
                  <a:cubicBezTo>
                    <a:pt x="28968" y="37326"/>
                    <a:pt x="25746" y="26414"/>
                    <a:pt x="25746" y="26414"/>
                  </a:cubicBezTo>
                  <a:lnTo>
                    <a:pt x="26293" y="21520"/>
                  </a:lnTo>
                  <a:cubicBezTo>
                    <a:pt x="28269" y="17477"/>
                    <a:pt x="26445" y="13313"/>
                    <a:pt x="25989" y="9848"/>
                  </a:cubicBezTo>
                  <a:lnTo>
                    <a:pt x="23314" y="1033"/>
                  </a:lnTo>
                  <a:lnTo>
                    <a:pt x="17509" y="517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754875" y="2104425"/>
              <a:ext cx="353375" cy="288775"/>
            </a:xfrm>
            <a:custGeom>
              <a:avLst/>
              <a:gdLst/>
              <a:ahLst/>
              <a:cxnLst/>
              <a:rect l="l" t="t" r="r" b="b"/>
              <a:pathLst>
                <a:path w="14135" h="11551" extrusionOk="0">
                  <a:moveTo>
                    <a:pt x="1" y="0"/>
                  </a:moveTo>
                  <a:lnTo>
                    <a:pt x="2523" y="11551"/>
                  </a:lnTo>
                  <a:lnTo>
                    <a:pt x="13891" y="8937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2477525" y="2520050"/>
              <a:ext cx="175550" cy="74550"/>
            </a:xfrm>
            <a:custGeom>
              <a:avLst/>
              <a:gdLst/>
              <a:ahLst/>
              <a:cxnLst/>
              <a:rect l="l" t="t" r="r" b="b"/>
              <a:pathLst>
                <a:path w="7022" h="2982" extrusionOk="0">
                  <a:moveTo>
                    <a:pt x="7018" y="0"/>
                  </a:moveTo>
                  <a:cubicBezTo>
                    <a:pt x="6978" y="0"/>
                    <a:pt x="6792" y="415"/>
                    <a:pt x="6322" y="944"/>
                  </a:cubicBezTo>
                  <a:cubicBezTo>
                    <a:pt x="5264" y="2125"/>
                    <a:pt x="3788" y="2789"/>
                    <a:pt x="2248" y="2789"/>
                  </a:cubicBezTo>
                  <a:cubicBezTo>
                    <a:pt x="1885" y="2789"/>
                    <a:pt x="1520" y="2752"/>
                    <a:pt x="1155" y="2677"/>
                  </a:cubicBezTo>
                  <a:cubicBezTo>
                    <a:pt x="473" y="2563"/>
                    <a:pt x="84" y="2370"/>
                    <a:pt x="11" y="2370"/>
                  </a:cubicBezTo>
                  <a:cubicBezTo>
                    <a:pt x="6" y="2370"/>
                    <a:pt x="2" y="2371"/>
                    <a:pt x="0" y="2373"/>
                  </a:cubicBezTo>
                  <a:cubicBezTo>
                    <a:pt x="91" y="2434"/>
                    <a:pt x="183" y="2494"/>
                    <a:pt x="274" y="2525"/>
                  </a:cubicBezTo>
                  <a:cubicBezTo>
                    <a:pt x="547" y="2677"/>
                    <a:pt x="821" y="2768"/>
                    <a:pt x="1125" y="2829"/>
                  </a:cubicBezTo>
                  <a:cubicBezTo>
                    <a:pt x="1541" y="2931"/>
                    <a:pt x="1962" y="2981"/>
                    <a:pt x="2378" y="2981"/>
                  </a:cubicBezTo>
                  <a:cubicBezTo>
                    <a:pt x="3936" y="2981"/>
                    <a:pt x="5430" y="2283"/>
                    <a:pt x="6414" y="1035"/>
                  </a:cubicBezTo>
                  <a:cubicBezTo>
                    <a:pt x="6596" y="792"/>
                    <a:pt x="6778" y="549"/>
                    <a:pt x="6900" y="306"/>
                  </a:cubicBezTo>
                  <a:cubicBezTo>
                    <a:pt x="6961" y="184"/>
                    <a:pt x="7022" y="93"/>
                    <a:pt x="7022" y="2"/>
                  </a:cubicBezTo>
                  <a:cubicBezTo>
                    <a:pt x="7021" y="1"/>
                    <a:pt x="7019" y="0"/>
                    <a:pt x="70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795900" y="2162925"/>
              <a:ext cx="34225" cy="196075"/>
            </a:xfrm>
            <a:custGeom>
              <a:avLst/>
              <a:gdLst/>
              <a:ahLst/>
              <a:cxnLst/>
              <a:rect l="l" t="t" r="r" b="b"/>
              <a:pathLst>
                <a:path w="1369" h="7843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396"/>
                    <a:pt x="153" y="761"/>
                    <a:pt x="244" y="1156"/>
                  </a:cubicBezTo>
                  <a:cubicBezTo>
                    <a:pt x="426" y="1855"/>
                    <a:pt x="639" y="2828"/>
                    <a:pt x="822" y="3892"/>
                  </a:cubicBezTo>
                  <a:cubicBezTo>
                    <a:pt x="1004" y="4986"/>
                    <a:pt x="1126" y="5989"/>
                    <a:pt x="1186" y="6688"/>
                  </a:cubicBezTo>
                  <a:cubicBezTo>
                    <a:pt x="1186" y="7083"/>
                    <a:pt x="1217" y="7478"/>
                    <a:pt x="1308" y="7843"/>
                  </a:cubicBezTo>
                  <a:cubicBezTo>
                    <a:pt x="1338" y="7478"/>
                    <a:pt x="1369" y="7083"/>
                    <a:pt x="1338" y="6688"/>
                  </a:cubicBezTo>
                  <a:cubicBezTo>
                    <a:pt x="1278" y="5746"/>
                    <a:pt x="1186" y="4803"/>
                    <a:pt x="1034" y="3861"/>
                  </a:cubicBezTo>
                  <a:cubicBezTo>
                    <a:pt x="882" y="2919"/>
                    <a:pt x="670" y="2007"/>
                    <a:pt x="396" y="1095"/>
                  </a:cubicBezTo>
                  <a:cubicBezTo>
                    <a:pt x="305" y="730"/>
                    <a:pt x="183" y="366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2479025" y="2533750"/>
              <a:ext cx="166450" cy="82325"/>
            </a:xfrm>
            <a:custGeom>
              <a:avLst/>
              <a:gdLst/>
              <a:ahLst/>
              <a:cxnLst/>
              <a:rect l="l" t="t" r="r" b="b"/>
              <a:pathLst>
                <a:path w="6658" h="3293" extrusionOk="0">
                  <a:moveTo>
                    <a:pt x="6627" y="1"/>
                  </a:moveTo>
                  <a:cubicBezTo>
                    <a:pt x="6019" y="1095"/>
                    <a:pt x="4864" y="1764"/>
                    <a:pt x="3648" y="2098"/>
                  </a:cubicBezTo>
                  <a:cubicBezTo>
                    <a:pt x="3174" y="2217"/>
                    <a:pt x="2690" y="2275"/>
                    <a:pt x="2207" y="2275"/>
                  </a:cubicBezTo>
                  <a:cubicBezTo>
                    <a:pt x="1454" y="2275"/>
                    <a:pt x="705" y="2133"/>
                    <a:pt x="1" y="1855"/>
                  </a:cubicBezTo>
                  <a:lnTo>
                    <a:pt x="1" y="1855"/>
                  </a:lnTo>
                  <a:cubicBezTo>
                    <a:pt x="729" y="2777"/>
                    <a:pt x="1825" y="3293"/>
                    <a:pt x="2950" y="3293"/>
                  </a:cubicBezTo>
                  <a:cubicBezTo>
                    <a:pt x="3233" y="3293"/>
                    <a:pt x="3519" y="3260"/>
                    <a:pt x="3800" y="3193"/>
                  </a:cubicBezTo>
                  <a:cubicBezTo>
                    <a:pt x="5259" y="2767"/>
                    <a:pt x="6354" y="1551"/>
                    <a:pt x="6658" y="62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3510200" y="1850625"/>
              <a:ext cx="101850" cy="174800"/>
            </a:xfrm>
            <a:custGeom>
              <a:avLst/>
              <a:gdLst/>
              <a:ahLst/>
              <a:cxnLst/>
              <a:rect l="l" t="t" r="r" b="b"/>
              <a:pathLst>
                <a:path w="4074" h="6992" extrusionOk="0">
                  <a:moveTo>
                    <a:pt x="2098" y="0"/>
                  </a:moveTo>
                  <a:lnTo>
                    <a:pt x="122" y="1611"/>
                  </a:lnTo>
                  <a:cubicBezTo>
                    <a:pt x="122" y="1611"/>
                    <a:pt x="153" y="3344"/>
                    <a:pt x="1" y="3496"/>
                  </a:cubicBezTo>
                  <a:lnTo>
                    <a:pt x="2858" y="6991"/>
                  </a:lnTo>
                  <a:lnTo>
                    <a:pt x="4074" y="2645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D08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3048200" y="1934200"/>
              <a:ext cx="532700" cy="427675"/>
            </a:xfrm>
            <a:custGeom>
              <a:avLst/>
              <a:gdLst/>
              <a:ahLst/>
              <a:cxnLst/>
              <a:rect l="l" t="t" r="r" b="b"/>
              <a:pathLst>
                <a:path w="21308" h="17107" extrusionOk="0">
                  <a:moveTo>
                    <a:pt x="18633" y="1"/>
                  </a:moveTo>
                  <a:lnTo>
                    <a:pt x="9697" y="9788"/>
                  </a:lnTo>
                  <a:lnTo>
                    <a:pt x="1854" y="9667"/>
                  </a:lnTo>
                  <a:lnTo>
                    <a:pt x="0" y="17083"/>
                  </a:lnTo>
                  <a:cubicBezTo>
                    <a:pt x="0" y="17083"/>
                    <a:pt x="1269" y="17106"/>
                    <a:pt x="3054" y="17106"/>
                  </a:cubicBezTo>
                  <a:cubicBezTo>
                    <a:pt x="7069" y="17106"/>
                    <a:pt x="13695" y="16990"/>
                    <a:pt x="14347" y="16232"/>
                  </a:cubicBezTo>
                  <a:cubicBezTo>
                    <a:pt x="15289" y="15138"/>
                    <a:pt x="21308" y="3648"/>
                    <a:pt x="21308" y="3648"/>
                  </a:cubicBezTo>
                  <a:lnTo>
                    <a:pt x="1863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2697875" y="1642400"/>
              <a:ext cx="1026650" cy="1433800"/>
            </a:xfrm>
            <a:custGeom>
              <a:avLst/>
              <a:gdLst/>
              <a:ahLst/>
              <a:cxnLst/>
              <a:rect l="l" t="t" r="r" b="b"/>
              <a:pathLst>
                <a:path w="41066" h="57352" extrusionOk="0">
                  <a:moveTo>
                    <a:pt x="34135" y="1"/>
                  </a:moveTo>
                  <a:lnTo>
                    <a:pt x="32403" y="275"/>
                  </a:lnTo>
                  <a:cubicBezTo>
                    <a:pt x="20153" y="2767"/>
                    <a:pt x="9849" y="11035"/>
                    <a:pt x="4773" y="22463"/>
                  </a:cubicBezTo>
                  <a:cubicBezTo>
                    <a:pt x="1" y="32950"/>
                    <a:pt x="1034" y="42585"/>
                    <a:pt x="3648" y="49880"/>
                  </a:cubicBezTo>
                  <a:lnTo>
                    <a:pt x="5472" y="49607"/>
                  </a:lnTo>
                  <a:lnTo>
                    <a:pt x="19819" y="47327"/>
                  </a:lnTo>
                  <a:lnTo>
                    <a:pt x="19728" y="47448"/>
                  </a:lnTo>
                  <a:cubicBezTo>
                    <a:pt x="16716" y="51683"/>
                    <a:pt x="19867" y="57351"/>
                    <a:pt x="24785" y="57351"/>
                  </a:cubicBezTo>
                  <a:cubicBezTo>
                    <a:pt x="25128" y="57351"/>
                    <a:pt x="25479" y="57324"/>
                    <a:pt x="25837" y="57266"/>
                  </a:cubicBezTo>
                  <a:cubicBezTo>
                    <a:pt x="31308" y="56354"/>
                    <a:pt x="32980" y="49303"/>
                    <a:pt x="28512" y="46020"/>
                  </a:cubicBezTo>
                  <a:lnTo>
                    <a:pt x="28421" y="45959"/>
                  </a:lnTo>
                  <a:lnTo>
                    <a:pt x="28816" y="45898"/>
                  </a:lnTo>
                  <a:lnTo>
                    <a:pt x="41065" y="43983"/>
                  </a:lnTo>
                  <a:lnTo>
                    <a:pt x="38269" y="26324"/>
                  </a:lnTo>
                  <a:lnTo>
                    <a:pt x="38208" y="26384"/>
                  </a:lnTo>
                  <a:cubicBezTo>
                    <a:pt x="37266" y="27722"/>
                    <a:pt x="35807" y="28603"/>
                    <a:pt x="34226" y="28877"/>
                  </a:cubicBezTo>
                  <a:cubicBezTo>
                    <a:pt x="33906" y="28925"/>
                    <a:pt x="33587" y="28949"/>
                    <a:pt x="33272" y="28949"/>
                  </a:cubicBezTo>
                  <a:cubicBezTo>
                    <a:pt x="30240" y="28949"/>
                    <a:pt x="27552" y="26763"/>
                    <a:pt x="27083" y="23679"/>
                  </a:cubicBezTo>
                  <a:cubicBezTo>
                    <a:pt x="26536" y="20275"/>
                    <a:pt x="28877" y="17083"/>
                    <a:pt x="32281" y="16536"/>
                  </a:cubicBezTo>
                  <a:lnTo>
                    <a:pt x="32251" y="16536"/>
                  </a:lnTo>
                  <a:cubicBezTo>
                    <a:pt x="32568" y="16487"/>
                    <a:pt x="32889" y="16463"/>
                    <a:pt x="33208" y="16463"/>
                  </a:cubicBezTo>
                  <a:cubicBezTo>
                    <a:pt x="34478" y="16463"/>
                    <a:pt x="35735" y="16847"/>
                    <a:pt x="36780" y="17600"/>
                  </a:cubicBezTo>
                  <a:lnTo>
                    <a:pt x="36932" y="17691"/>
                  </a:lnTo>
                  <a:lnTo>
                    <a:pt x="34135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2730550" y="1640900"/>
              <a:ext cx="996250" cy="1434125"/>
            </a:xfrm>
            <a:custGeom>
              <a:avLst/>
              <a:gdLst/>
              <a:ahLst/>
              <a:cxnLst/>
              <a:rect l="l" t="t" r="r" b="b"/>
              <a:pathLst>
                <a:path w="39850" h="57365" extrusionOk="0">
                  <a:moveTo>
                    <a:pt x="30944" y="16596"/>
                  </a:moveTo>
                  <a:lnTo>
                    <a:pt x="30518" y="16687"/>
                  </a:lnTo>
                  <a:cubicBezTo>
                    <a:pt x="30440" y="16719"/>
                    <a:pt x="30353" y="16742"/>
                    <a:pt x="30267" y="16765"/>
                  </a:cubicBezTo>
                  <a:lnTo>
                    <a:pt x="30267" y="16765"/>
                  </a:lnTo>
                  <a:cubicBezTo>
                    <a:pt x="30348" y="16747"/>
                    <a:pt x="30430" y="16733"/>
                    <a:pt x="30518" y="16718"/>
                  </a:cubicBezTo>
                  <a:lnTo>
                    <a:pt x="30944" y="16596"/>
                  </a:lnTo>
                  <a:close/>
                  <a:moveTo>
                    <a:pt x="32828" y="0"/>
                  </a:moveTo>
                  <a:cubicBezTo>
                    <a:pt x="30731" y="274"/>
                    <a:pt x="28634" y="760"/>
                    <a:pt x="26628" y="1459"/>
                  </a:cubicBezTo>
                  <a:cubicBezTo>
                    <a:pt x="21977" y="2979"/>
                    <a:pt x="17630" y="5380"/>
                    <a:pt x="13861" y="8572"/>
                  </a:cubicBezTo>
                  <a:lnTo>
                    <a:pt x="12342" y="9879"/>
                  </a:lnTo>
                  <a:cubicBezTo>
                    <a:pt x="11855" y="10365"/>
                    <a:pt x="11399" y="10851"/>
                    <a:pt x="10913" y="11338"/>
                  </a:cubicBezTo>
                  <a:cubicBezTo>
                    <a:pt x="10670" y="11611"/>
                    <a:pt x="10427" y="11824"/>
                    <a:pt x="10183" y="12098"/>
                  </a:cubicBezTo>
                  <a:lnTo>
                    <a:pt x="9515" y="12888"/>
                  </a:lnTo>
                  <a:cubicBezTo>
                    <a:pt x="9302" y="13161"/>
                    <a:pt x="9059" y="13435"/>
                    <a:pt x="8846" y="13678"/>
                  </a:cubicBezTo>
                  <a:cubicBezTo>
                    <a:pt x="8603" y="13952"/>
                    <a:pt x="8390" y="14225"/>
                    <a:pt x="8177" y="14529"/>
                  </a:cubicBezTo>
                  <a:lnTo>
                    <a:pt x="6931" y="16262"/>
                  </a:lnTo>
                  <a:lnTo>
                    <a:pt x="6597" y="16687"/>
                  </a:lnTo>
                  <a:lnTo>
                    <a:pt x="6323" y="17143"/>
                  </a:lnTo>
                  <a:lnTo>
                    <a:pt x="5746" y="18086"/>
                  </a:lnTo>
                  <a:lnTo>
                    <a:pt x="5199" y="19028"/>
                  </a:lnTo>
                  <a:cubicBezTo>
                    <a:pt x="5107" y="19180"/>
                    <a:pt x="4986" y="19332"/>
                    <a:pt x="4895" y="19484"/>
                  </a:cubicBezTo>
                  <a:lnTo>
                    <a:pt x="4651" y="20000"/>
                  </a:lnTo>
                  <a:lnTo>
                    <a:pt x="3648" y="21976"/>
                  </a:lnTo>
                  <a:cubicBezTo>
                    <a:pt x="2311" y="24742"/>
                    <a:pt x="1338" y="27630"/>
                    <a:pt x="730" y="30639"/>
                  </a:cubicBezTo>
                  <a:lnTo>
                    <a:pt x="518" y="31794"/>
                  </a:lnTo>
                  <a:cubicBezTo>
                    <a:pt x="426" y="32189"/>
                    <a:pt x="396" y="32584"/>
                    <a:pt x="335" y="32979"/>
                  </a:cubicBezTo>
                  <a:cubicBezTo>
                    <a:pt x="214" y="33770"/>
                    <a:pt x="183" y="34560"/>
                    <a:pt x="92" y="35350"/>
                  </a:cubicBezTo>
                  <a:cubicBezTo>
                    <a:pt x="1" y="36961"/>
                    <a:pt x="31" y="38572"/>
                    <a:pt x="153" y="40214"/>
                  </a:cubicBezTo>
                  <a:cubicBezTo>
                    <a:pt x="426" y="43527"/>
                    <a:pt x="1126" y="46779"/>
                    <a:pt x="2220" y="49910"/>
                  </a:cubicBezTo>
                  <a:lnTo>
                    <a:pt x="2250" y="50001"/>
                  </a:lnTo>
                  <a:lnTo>
                    <a:pt x="2341" y="50001"/>
                  </a:lnTo>
                  <a:lnTo>
                    <a:pt x="8025" y="49089"/>
                  </a:lnTo>
                  <a:lnTo>
                    <a:pt x="18257" y="47483"/>
                  </a:lnTo>
                  <a:lnTo>
                    <a:pt x="18257" y="47483"/>
                  </a:lnTo>
                  <a:cubicBezTo>
                    <a:pt x="17552" y="48511"/>
                    <a:pt x="17174" y="49744"/>
                    <a:pt x="17174" y="51004"/>
                  </a:cubicBezTo>
                  <a:cubicBezTo>
                    <a:pt x="17174" y="51642"/>
                    <a:pt x="17266" y="52311"/>
                    <a:pt x="17448" y="52919"/>
                  </a:cubicBezTo>
                  <a:cubicBezTo>
                    <a:pt x="17539" y="53223"/>
                    <a:pt x="17661" y="53527"/>
                    <a:pt x="17813" y="53831"/>
                  </a:cubicBezTo>
                  <a:cubicBezTo>
                    <a:pt x="17965" y="54135"/>
                    <a:pt x="18117" y="54408"/>
                    <a:pt x="18299" y="54682"/>
                  </a:cubicBezTo>
                  <a:cubicBezTo>
                    <a:pt x="19059" y="55715"/>
                    <a:pt x="20092" y="56536"/>
                    <a:pt x="21308" y="56992"/>
                  </a:cubicBezTo>
                  <a:cubicBezTo>
                    <a:pt x="21916" y="57205"/>
                    <a:pt x="22524" y="57326"/>
                    <a:pt x="23162" y="57357"/>
                  </a:cubicBezTo>
                  <a:cubicBezTo>
                    <a:pt x="23269" y="57362"/>
                    <a:pt x="23375" y="57364"/>
                    <a:pt x="23481" y="57364"/>
                  </a:cubicBezTo>
                  <a:cubicBezTo>
                    <a:pt x="24013" y="57364"/>
                    <a:pt x="24540" y="57301"/>
                    <a:pt x="25047" y="57174"/>
                  </a:cubicBezTo>
                  <a:cubicBezTo>
                    <a:pt x="25655" y="57022"/>
                    <a:pt x="26232" y="56779"/>
                    <a:pt x="26749" y="56475"/>
                  </a:cubicBezTo>
                  <a:cubicBezTo>
                    <a:pt x="27813" y="55837"/>
                    <a:pt x="28664" y="54895"/>
                    <a:pt x="29211" y="53800"/>
                  </a:cubicBezTo>
                  <a:cubicBezTo>
                    <a:pt x="29454" y="53253"/>
                    <a:pt x="29637" y="52645"/>
                    <a:pt x="29758" y="52068"/>
                  </a:cubicBezTo>
                  <a:cubicBezTo>
                    <a:pt x="29849" y="51460"/>
                    <a:pt x="29849" y="50882"/>
                    <a:pt x="29789" y="50274"/>
                  </a:cubicBezTo>
                  <a:cubicBezTo>
                    <a:pt x="29728" y="49697"/>
                    <a:pt x="29576" y="49119"/>
                    <a:pt x="29333" y="48572"/>
                  </a:cubicBezTo>
                  <a:cubicBezTo>
                    <a:pt x="28904" y="47571"/>
                    <a:pt x="28205" y="46704"/>
                    <a:pt x="27313" y="46048"/>
                  </a:cubicBezTo>
                  <a:lnTo>
                    <a:pt x="27313" y="46048"/>
                  </a:lnTo>
                  <a:lnTo>
                    <a:pt x="39758" y="44074"/>
                  </a:lnTo>
                  <a:lnTo>
                    <a:pt x="39850" y="44074"/>
                  </a:lnTo>
                  <a:lnTo>
                    <a:pt x="39850" y="43983"/>
                  </a:lnTo>
                  <a:cubicBezTo>
                    <a:pt x="38816" y="37478"/>
                    <a:pt x="37874" y="31520"/>
                    <a:pt x="37053" y="26323"/>
                  </a:cubicBezTo>
                  <a:lnTo>
                    <a:pt x="37023" y="26171"/>
                  </a:lnTo>
                  <a:lnTo>
                    <a:pt x="36932" y="26292"/>
                  </a:lnTo>
                  <a:cubicBezTo>
                    <a:pt x="36385" y="27052"/>
                    <a:pt x="35685" y="27691"/>
                    <a:pt x="34895" y="28146"/>
                  </a:cubicBezTo>
                  <a:cubicBezTo>
                    <a:pt x="34135" y="28572"/>
                    <a:pt x="33284" y="28846"/>
                    <a:pt x="32403" y="28906"/>
                  </a:cubicBezTo>
                  <a:cubicBezTo>
                    <a:pt x="32246" y="28918"/>
                    <a:pt x="32090" y="28923"/>
                    <a:pt x="31936" y="28923"/>
                  </a:cubicBezTo>
                  <a:cubicBezTo>
                    <a:pt x="27968" y="28923"/>
                    <a:pt x="24962" y="25228"/>
                    <a:pt x="25898" y="21307"/>
                  </a:cubicBezTo>
                  <a:cubicBezTo>
                    <a:pt x="25959" y="21064"/>
                    <a:pt x="26020" y="20791"/>
                    <a:pt x="26141" y="20548"/>
                  </a:cubicBezTo>
                  <a:cubicBezTo>
                    <a:pt x="26719" y="19028"/>
                    <a:pt x="27874" y="17782"/>
                    <a:pt x="29363" y="17113"/>
                  </a:cubicBezTo>
                  <a:lnTo>
                    <a:pt x="29698" y="16961"/>
                  </a:lnTo>
                  <a:cubicBezTo>
                    <a:pt x="29819" y="16900"/>
                    <a:pt x="29941" y="16870"/>
                    <a:pt x="30032" y="16839"/>
                  </a:cubicBezTo>
                  <a:cubicBezTo>
                    <a:pt x="30105" y="16810"/>
                    <a:pt x="30186" y="16788"/>
                    <a:pt x="30267" y="16765"/>
                  </a:cubicBezTo>
                  <a:lnTo>
                    <a:pt x="30267" y="16765"/>
                  </a:lnTo>
                  <a:cubicBezTo>
                    <a:pt x="30181" y="16785"/>
                    <a:pt x="30095" y="16808"/>
                    <a:pt x="30001" y="16839"/>
                  </a:cubicBezTo>
                  <a:cubicBezTo>
                    <a:pt x="29910" y="16870"/>
                    <a:pt x="29789" y="16900"/>
                    <a:pt x="29667" y="16961"/>
                  </a:cubicBezTo>
                  <a:lnTo>
                    <a:pt x="29333" y="17113"/>
                  </a:lnTo>
                  <a:cubicBezTo>
                    <a:pt x="28694" y="17386"/>
                    <a:pt x="28117" y="17782"/>
                    <a:pt x="27600" y="18238"/>
                  </a:cubicBezTo>
                  <a:cubicBezTo>
                    <a:pt x="26932" y="18906"/>
                    <a:pt x="26384" y="19697"/>
                    <a:pt x="26050" y="20548"/>
                  </a:cubicBezTo>
                  <a:cubicBezTo>
                    <a:pt x="25959" y="20821"/>
                    <a:pt x="25868" y="21064"/>
                    <a:pt x="25807" y="21307"/>
                  </a:cubicBezTo>
                  <a:cubicBezTo>
                    <a:pt x="25746" y="21611"/>
                    <a:pt x="25685" y="21885"/>
                    <a:pt x="25655" y="22159"/>
                  </a:cubicBezTo>
                  <a:cubicBezTo>
                    <a:pt x="25594" y="22797"/>
                    <a:pt x="25624" y="23405"/>
                    <a:pt x="25746" y="24013"/>
                  </a:cubicBezTo>
                  <a:cubicBezTo>
                    <a:pt x="26352" y="26982"/>
                    <a:pt x="28954" y="29077"/>
                    <a:pt x="31918" y="29077"/>
                  </a:cubicBezTo>
                  <a:cubicBezTo>
                    <a:pt x="32078" y="29077"/>
                    <a:pt x="32240" y="29071"/>
                    <a:pt x="32403" y="29058"/>
                  </a:cubicBezTo>
                  <a:cubicBezTo>
                    <a:pt x="33284" y="28998"/>
                    <a:pt x="34166" y="28754"/>
                    <a:pt x="34926" y="28298"/>
                  </a:cubicBezTo>
                  <a:cubicBezTo>
                    <a:pt x="35728" y="27869"/>
                    <a:pt x="36395" y="27250"/>
                    <a:pt x="36927" y="26544"/>
                  </a:cubicBezTo>
                  <a:lnTo>
                    <a:pt x="36927" y="26544"/>
                  </a:lnTo>
                  <a:cubicBezTo>
                    <a:pt x="37738" y="31683"/>
                    <a:pt x="38667" y="37530"/>
                    <a:pt x="39656" y="43968"/>
                  </a:cubicBezTo>
                  <a:lnTo>
                    <a:pt x="39656" y="43968"/>
                  </a:lnTo>
                  <a:lnTo>
                    <a:pt x="27169" y="45945"/>
                  </a:lnTo>
                  <a:lnTo>
                    <a:pt x="27169" y="45945"/>
                  </a:lnTo>
                  <a:cubicBezTo>
                    <a:pt x="27161" y="45939"/>
                    <a:pt x="27152" y="45934"/>
                    <a:pt x="27144" y="45928"/>
                  </a:cubicBezTo>
                  <a:lnTo>
                    <a:pt x="27140" y="45949"/>
                  </a:lnTo>
                  <a:lnTo>
                    <a:pt x="27140" y="45949"/>
                  </a:lnTo>
                  <a:lnTo>
                    <a:pt x="27083" y="45958"/>
                  </a:lnTo>
                  <a:lnTo>
                    <a:pt x="26871" y="45989"/>
                  </a:lnTo>
                  <a:lnTo>
                    <a:pt x="27053" y="46110"/>
                  </a:lnTo>
                  <a:cubicBezTo>
                    <a:pt x="27995" y="46779"/>
                    <a:pt x="28694" y="47660"/>
                    <a:pt x="29150" y="48694"/>
                  </a:cubicBezTo>
                  <a:cubicBezTo>
                    <a:pt x="29394" y="49241"/>
                    <a:pt x="29546" y="49788"/>
                    <a:pt x="29606" y="50366"/>
                  </a:cubicBezTo>
                  <a:cubicBezTo>
                    <a:pt x="29667" y="50943"/>
                    <a:pt x="29667" y="51521"/>
                    <a:pt x="29576" y="52098"/>
                  </a:cubicBezTo>
                  <a:cubicBezTo>
                    <a:pt x="29150" y="54499"/>
                    <a:pt x="27387" y="56445"/>
                    <a:pt x="25017" y="57053"/>
                  </a:cubicBezTo>
                  <a:cubicBezTo>
                    <a:pt x="24510" y="57179"/>
                    <a:pt x="24003" y="57243"/>
                    <a:pt x="23497" y="57243"/>
                  </a:cubicBezTo>
                  <a:cubicBezTo>
                    <a:pt x="23395" y="57243"/>
                    <a:pt x="23294" y="57240"/>
                    <a:pt x="23193" y="57235"/>
                  </a:cubicBezTo>
                  <a:cubicBezTo>
                    <a:pt x="22585" y="57205"/>
                    <a:pt x="21977" y="57053"/>
                    <a:pt x="21399" y="56840"/>
                  </a:cubicBezTo>
                  <a:cubicBezTo>
                    <a:pt x="20214" y="56414"/>
                    <a:pt x="19181" y="55624"/>
                    <a:pt x="18481" y="54591"/>
                  </a:cubicBezTo>
                  <a:cubicBezTo>
                    <a:pt x="18299" y="54347"/>
                    <a:pt x="18147" y="54074"/>
                    <a:pt x="17995" y="53800"/>
                  </a:cubicBezTo>
                  <a:cubicBezTo>
                    <a:pt x="17874" y="53527"/>
                    <a:pt x="17752" y="53223"/>
                    <a:pt x="17661" y="52919"/>
                  </a:cubicBezTo>
                  <a:cubicBezTo>
                    <a:pt x="17448" y="52311"/>
                    <a:pt x="17357" y="51673"/>
                    <a:pt x="17357" y="51034"/>
                  </a:cubicBezTo>
                  <a:cubicBezTo>
                    <a:pt x="17387" y="49758"/>
                    <a:pt x="17782" y="48481"/>
                    <a:pt x="18573" y="47448"/>
                  </a:cubicBezTo>
                  <a:lnTo>
                    <a:pt x="18694" y="47265"/>
                  </a:lnTo>
                  <a:lnTo>
                    <a:pt x="18481" y="47296"/>
                  </a:lnTo>
                  <a:lnTo>
                    <a:pt x="18398" y="47309"/>
                  </a:lnTo>
                  <a:lnTo>
                    <a:pt x="18398" y="47309"/>
                  </a:lnTo>
                  <a:lnTo>
                    <a:pt x="18390" y="47296"/>
                  </a:lnTo>
                  <a:cubicBezTo>
                    <a:pt x="18386" y="47301"/>
                    <a:pt x="18382" y="47306"/>
                    <a:pt x="18379" y="47312"/>
                  </a:cubicBezTo>
                  <a:lnTo>
                    <a:pt x="18379" y="47312"/>
                  </a:lnTo>
                  <a:lnTo>
                    <a:pt x="7995" y="48907"/>
                  </a:lnTo>
                  <a:lnTo>
                    <a:pt x="2375" y="49803"/>
                  </a:lnTo>
                  <a:lnTo>
                    <a:pt x="2375" y="49803"/>
                  </a:lnTo>
                  <a:cubicBezTo>
                    <a:pt x="1297" y="46726"/>
                    <a:pt x="607" y="43500"/>
                    <a:pt x="335" y="40214"/>
                  </a:cubicBezTo>
                  <a:cubicBezTo>
                    <a:pt x="214" y="38603"/>
                    <a:pt x="183" y="36992"/>
                    <a:pt x="274" y="35411"/>
                  </a:cubicBezTo>
                  <a:cubicBezTo>
                    <a:pt x="366" y="34621"/>
                    <a:pt x="396" y="33800"/>
                    <a:pt x="518" y="33040"/>
                  </a:cubicBezTo>
                  <a:cubicBezTo>
                    <a:pt x="578" y="32645"/>
                    <a:pt x="609" y="32250"/>
                    <a:pt x="670" y="31855"/>
                  </a:cubicBezTo>
                  <a:lnTo>
                    <a:pt x="913" y="30730"/>
                  </a:lnTo>
                  <a:cubicBezTo>
                    <a:pt x="1490" y="27721"/>
                    <a:pt x="2463" y="24803"/>
                    <a:pt x="3800" y="22037"/>
                  </a:cubicBezTo>
                  <a:lnTo>
                    <a:pt x="4803" y="20061"/>
                  </a:lnTo>
                  <a:lnTo>
                    <a:pt x="5047" y="19575"/>
                  </a:lnTo>
                  <a:cubicBezTo>
                    <a:pt x="5138" y="19423"/>
                    <a:pt x="5229" y="19271"/>
                    <a:pt x="5320" y="19089"/>
                  </a:cubicBezTo>
                  <a:cubicBezTo>
                    <a:pt x="5533" y="18785"/>
                    <a:pt x="5715" y="18481"/>
                    <a:pt x="5898" y="18177"/>
                  </a:cubicBezTo>
                  <a:lnTo>
                    <a:pt x="6475" y="17265"/>
                  </a:lnTo>
                  <a:lnTo>
                    <a:pt x="6749" y="16779"/>
                  </a:lnTo>
                  <a:lnTo>
                    <a:pt x="7083" y="16353"/>
                  </a:lnTo>
                  <a:lnTo>
                    <a:pt x="8299" y="14620"/>
                  </a:lnTo>
                  <a:cubicBezTo>
                    <a:pt x="8481" y="14317"/>
                    <a:pt x="8724" y="14073"/>
                    <a:pt x="8937" y="13800"/>
                  </a:cubicBezTo>
                  <a:lnTo>
                    <a:pt x="9606" y="13040"/>
                  </a:lnTo>
                  <a:lnTo>
                    <a:pt x="10275" y="12250"/>
                  </a:lnTo>
                  <a:cubicBezTo>
                    <a:pt x="10487" y="11976"/>
                    <a:pt x="10731" y="11733"/>
                    <a:pt x="10974" y="11490"/>
                  </a:cubicBezTo>
                  <a:cubicBezTo>
                    <a:pt x="11460" y="11003"/>
                    <a:pt x="11916" y="10517"/>
                    <a:pt x="12402" y="10031"/>
                  </a:cubicBezTo>
                  <a:lnTo>
                    <a:pt x="13922" y="8724"/>
                  </a:lnTo>
                  <a:cubicBezTo>
                    <a:pt x="15898" y="7082"/>
                    <a:pt x="17995" y="5654"/>
                    <a:pt x="20214" y="4408"/>
                  </a:cubicBezTo>
                  <a:cubicBezTo>
                    <a:pt x="22281" y="3283"/>
                    <a:pt x="24439" y="2371"/>
                    <a:pt x="26658" y="1611"/>
                  </a:cubicBezTo>
                  <a:cubicBezTo>
                    <a:pt x="28618" y="918"/>
                    <a:pt x="30668" y="433"/>
                    <a:pt x="32748" y="159"/>
                  </a:cubicBezTo>
                  <a:lnTo>
                    <a:pt x="32748" y="159"/>
                  </a:lnTo>
                  <a:cubicBezTo>
                    <a:pt x="34012" y="8106"/>
                    <a:pt x="34947" y="14049"/>
                    <a:pt x="35554" y="17692"/>
                  </a:cubicBezTo>
                  <a:lnTo>
                    <a:pt x="35554" y="17692"/>
                  </a:lnTo>
                  <a:cubicBezTo>
                    <a:pt x="34559" y="16980"/>
                    <a:pt x="33359" y="16565"/>
                    <a:pt x="32129" y="16535"/>
                  </a:cubicBezTo>
                  <a:cubicBezTo>
                    <a:pt x="31825" y="16535"/>
                    <a:pt x="31521" y="16535"/>
                    <a:pt x="31217" y="16566"/>
                  </a:cubicBezTo>
                  <a:lnTo>
                    <a:pt x="30913" y="16627"/>
                  </a:lnTo>
                  <a:lnTo>
                    <a:pt x="31217" y="16596"/>
                  </a:lnTo>
                  <a:cubicBezTo>
                    <a:pt x="31521" y="16566"/>
                    <a:pt x="31825" y="16566"/>
                    <a:pt x="32129" y="16566"/>
                  </a:cubicBezTo>
                  <a:cubicBezTo>
                    <a:pt x="33375" y="16627"/>
                    <a:pt x="34561" y="17052"/>
                    <a:pt x="35564" y="17782"/>
                  </a:cubicBezTo>
                  <a:lnTo>
                    <a:pt x="35655" y="17812"/>
                  </a:lnTo>
                  <a:lnTo>
                    <a:pt x="35655" y="17721"/>
                  </a:lnTo>
                  <a:cubicBezTo>
                    <a:pt x="35078" y="14043"/>
                    <a:pt x="34135" y="8055"/>
                    <a:pt x="32889" y="61"/>
                  </a:cubicBezTo>
                  <a:lnTo>
                    <a:pt x="3288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2741950" y="2644675"/>
              <a:ext cx="481800" cy="78150"/>
            </a:xfrm>
            <a:custGeom>
              <a:avLst/>
              <a:gdLst/>
              <a:ahLst/>
              <a:cxnLst/>
              <a:rect l="l" t="t" r="r" b="b"/>
              <a:pathLst>
                <a:path w="19272" h="3126" extrusionOk="0">
                  <a:moveTo>
                    <a:pt x="12344" y="1"/>
                  </a:moveTo>
                  <a:cubicBezTo>
                    <a:pt x="8188" y="1"/>
                    <a:pt x="4044" y="495"/>
                    <a:pt x="1" y="1491"/>
                  </a:cubicBezTo>
                  <a:cubicBezTo>
                    <a:pt x="92" y="1886"/>
                    <a:pt x="122" y="2281"/>
                    <a:pt x="122" y="2677"/>
                  </a:cubicBezTo>
                  <a:lnTo>
                    <a:pt x="183" y="2677"/>
                  </a:lnTo>
                  <a:cubicBezTo>
                    <a:pt x="1540" y="2912"/>
                    <a:pt x="2928" y="3125"/>
                    <a:pt x="4304" y="3125"/>
                  </a:cubicBezTo>
                  <a:cubicBezTo>
                    <a:pt x="5241" y="3125"/>
                    <a:pt x="6172" y="3026"/>
                    <a:pt x="7083" y="2768"/>
                  </a:cubicBezTo>
                  <a:cubicBezTo>
                    <a:pt x="7661" y="2616"/>
                    <a:pt x="8208" y="2403"/>
                    <a:pt x="8816" y="2251"/>
                  </a:cubicBezTo>
                  <a:cubicBezTo>
                    <a:pt x="9257" y="2198"/>
                    <a:pt x="9719" y="2166"/>
                    <a:pt x="10184" y="2166"/>
                  </a:cubicBezTo>
                  <a:cubicBezTo>
                    <a:pt x="10519" y="2166"/>
                    <a:pt x="10855" y="2182"/>
                    <a:pt x="11186" y="2221"/>
                  </a:cubicBezTo>
                  <a:cubicBezTo>
                    <a:pt x="11917" y="2316"/>
                    <a:pt x="12665" y="2361"/>
                    <a:pt x="13416" y="2361"/>
                  </a:cubicBezTo>
                  <a:cubicBezTo>
                    <a:pt x="14102" y="2361"/>
                    <a:pt x="14790" y="2324"/>
                    <a:pt x="15472" y="2251"/>
                  </a:cubicBezTo>
                  <a:cubicBezTo>
                    <a:pt x="16901" y="2099"/>
                    <a:pt x="18238" y="1461"/>
                    <a:pt x="19272" y="458"/>
                  </a:cubicBezTo>
                  <a:cubicBezTo>
                    <a:pt x="16969" y="154"/>
                    <a:pt x="14655" y="1"/>
                    <a:pt x="1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3526200" y="1825150"/>
              <a:ext cx="104100" cy="156200"/>
            </a:xfrm>
            <a:custGeom>
              <a:avLst/>
              <a:gdLst/>
              <a:ahLst/>
              <a:cxnLst/>
              <a:rect l="l" t="t" r="r" b="b"/>
              <a:pathLst>
                <a:path w="4164" h="6248" extrusionOk="0">
                  <a:moveTo>
                    <a:pt x="2665" y="0"/>
                  </a:moveTo>
                  <a:cubicBezTo>
                    <a:pt x="2394" y="0"/>
                    <a:pt x="2126" y="70"/>
                    <a:pt x="1884" y="199"/>
                  </a:cubicBezTo>
                  <a:cubicBezTo>
                    <a:pt x="1549" y="381"/>
                    <a:pt x="334" y="807"/>
                    <a:pt x="334" y="1019"/>
                  </a:cubicBezTo>
                  <a:cubicBezTo>
                    <a:pt x="334" y="1019"/>
                    <a:pt x="334" y="1627"/>
                    <a:pt x="668" y="1658"/>
                  </a:cubicBezTo>
                  <a:lnTo>
                    <a:pt x="1154" y="1718"/>
                  </a:lnTo>
                  <a:cubicBezTo>
                    <a:pt x="1154" y="1718"/>
                    <a:pt x="60" y="2083"/>
                    <a:pt x="30" y="2357"/>
                  </a:cubicBezTo>
                  <a:cubicBezTo>
                    <a:pt x="0" y="2623"/>
                    <a:pt x="85" y="3118"/>
                    <a:pt x="536" y="3118"/>
                  </a:cubicBezTo>
                  <a:cubicBezTo>
                    <a:pt x="549" y="3118"/>
                    <a:pt x="563" y="3118"/>
                    <a:pt x="577" y="3117"/>
                  </a:cubicBezTo>
                  <a:lnTo>
                    <a:pt x="577" y="3117"/>
                  </a:lnTo>
                  <a:cubicBezTo>
                    <a:pt x="577" y="3117"/>
                    <a:pt x="242" y="3390"/>
                    <a:pt x="394" y="3633"/>
                  </a:cubicBezTo>
                  <a:cubicBezTo>
                    <a:pt x="504" y="3853"/>
                    <a:pt x="689" y="4098"/>
                    <a:pt x="948" y="4098"/>
                  </a:cubicBezTo>
                  <a:cubicBezTo>
                    <a:pt x="975" y="4098"/>
                    <a:pt x="1004" y="4095"/>
                    <a:pt x="1033" y="4089"/>
                  </a:cubicBezTo>
                  <a:cubicBezTo>
                    <a:pt x="1337" y="4029"/>
                    <a:pt x="1640" y="3968"/>
                    <a:pt x="1641" y="3968"/>
                  </a:cubicBezTo>
                  <a:lnTo>
                    <a:pt x="1641" y="3968"/>
                  </a:lnTo>
                  <a:cubicBezTo>
                    <a:pt x="1641" y="3968"/>
                    <a:pt x="1215" y="4181"/>
                    <a:pt x="1337" y="4363"/>
                  </a:cubicBezTo>
                  <a:cubicBezTo>
                    <a:pt x="1458" y="4545"/>
                    <a:pt x="1458" y="4788"/>
                    <a:pt x="1853" y="4880"/>
                  </a:cubicBezTo>
                  <a:cubicBezTo>
                    <a:pt x="2248" y="4971"/>
                    <a:pt x="3008" y="5184"/>
                    <a:pt x="3008" y="5184"/>
                  </a:cubicBezTo>
                  <a:lnTo>
                    <a:pt x="3191" y="6247"/>
                  </a:lnTo>
                  <a:cubicBezTo>
                    <a:pt x="3525" y="5943"/>
                    <a:pt x="3799" y="5579"/>
                    <a:pt x="4042" y="5214"/>
                  </a:cubicBezTo>
                  <a:cubicBezTo>
                    <a:pt x="4163" y="4910"/>
                    <a:pt x="4133" y="4545"/>
                    <a:pt x="3920" y="4272"/>
                  </a:cubicBezTo>
                  <a:lnTo>
                    <a:pt x="3738" y="4089"/>
                  </a:lnTo>
                  <a:cubicBezTo>
                    <a:pt x="3738" y="4089"/>
                    <a:pt x="4072" y="3056"/>
                    <a:pt x="3647" y="2600"/>
                  </a:cubicBezTo>
                  <a:cubicBezTo>
                    <a:pt x="3647" y="2600"/>
                    <a:pt x="4011" y="1597"/>
                    <a:pt x="3434" y="1202"/>
                  </a:cubicBezTo>
                  <a:cubicBezTo>
                    <a:pt x="3434" y="1202"/>
                    <a:pt x="3829" y="411"/>
                    <a:pt x="3373" y="168"/>
                  </a:cubicBezTo>
                  <a:cubicBezTo>
                    <a:pt x="3145" y="54"/>
                    <a:pt x="2904" y="0"/>
                    <a:pt x="2665" y="0"/>
                  </a:cubicBezTo>
                  <a:close/>
                </a:path>
              </a:pathLst>
            </a:custGeom>
            <a:solidFill>
              <a:srgbClr val="D08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3567950" y="1915775"/>
              <a:ext cx="52475" cy="12525"/>
            </a:xfrm>
            <a:custGeom>
              <a:avLst/>
              <a:gdLst/>
              <a:ahLst/>
              <a:cxnLst/>
              <a:rect l="l" t="t" r="r" b="b"/>
              <a:pathLst>
                <a:path w="2099" h="501" extrusionOk="0">
                  <a:moveTo>
                    <a:pt x="954" y="1"/>
                  </a:moveTo>
                  <a:cubicBezTo>
                    <a:pt x="728" y="1"/>
                    <a:pt x="501" y="60"/>
                    <a:pt x="275" y="160"/>
                  </a:cubicBezTo>
                  <a:cubicBezTo>
                    <a:pt x="183" y="191"/>
                    <a:pt x="62" y="282"/>
                    <a:pt x="1" y="373"/>
                  </a:cubicBezTo>
                  <a:cubicBezTo>
                    <a:pt x="92" y="312"/>
                    <a:pt x="183" y="282"/>
                    <a:pt x="305" y="221"/>
                  </a:cubicBezTo>
                  <a:cubicBezTo>
                    <a:pt x="507" y="145"/>
                    <a:pt x="720" y="106"/>
                    <a:pt x="935" y="106"/>
                  </a:cubicBezTo>
                  <a:cubicBezTo>
                    <a:pt x="1236" y="106"/>
                    <a:pt x="1541" y="183"/>
                    <a:pt x="1825" y="343"/>
                  </a:cubicBezTo>
                  <a:cubicBezTo>
                    <a:pt x="1983" y="422"/>
                    <a:pt x="2072" y="501"/>
                    <a:pt x="2093" y="501"/>
                  </a:cubicBezTo>
                  <a:cubicBezTo>
                    <a:pt x="2097" y="501"/>
                    <a:pt x="2098" y="499"/>
                    <a:pt x="2098" y="495"/>
                  </a:cubicBezTo>
                  <a:cubicBezTo>
                    <a:pt x="2098" y="495"/>
                    <a:pt x="2037" y="404"/>
                    <a:pt x="1855" y="282"/>
                  </a:cubicBezTo>
                  <a:cubicBezTo>
                    <a:pt x="1612" y="130"/>
                    <a:pt x="1369" y="39"/>
                    <a:pt x="1095" y="8"/>
                  </a:cubicBezTo>
                  <a:cubicBezTo>
                    <a:pt x="1048" y="3"/>
                    <a:pt x="1001" y="1"/>
                    <a:pt x="954" y="1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3542125" y="1886325"/>
              <a:ext cx="75250" cy="16000"/>
            </a:xfrm>
            <a:custGeom>
              <a:avLst/>
              <a:gdLst/>
              <a:ahLst/>
              <a:cxnLst/>
              <a:rect l="l" t="t" r="r" b="b"/>
              <a:pathLst>
                <a:path w="3010" h="640" extrusionOk="0">
                  <a:moveTo>
                    <a:pt x="2554" y="1"/>
                  </a:moveTo>
                  <a:cubicBezTo>
                    <a:pt x="2189" y="1"/>
                    <a:pt x="1794" y="1"/>
                    <a:pt x="1429" y="62"/>
                  </a:cubicBezTo>
                  <a:cubicBezTo>
                    <a:pt x="1064" y="153"/>
                    <a:pt x="730" y="244"/>
                    <a:pt x="365" y="426"/>
                  </a:cubicBezTo>
                  <a:cubicBezTo>
                    <a:pt x="244" y="487"/>
                    <a:pt x="122" y="548"/>
                    <a:pt x="1" y="639"/>
                  </a:cubicBezTo>
                  <a:cubicBezTo>
                    <a:pt x="487" y="426"/>
                    <a:pt x="973" y="275"/>
                    <a:pt x="1490" y="183"/>
                  </a:cubicBezTo>
                  <a:cubicBezTo>
                    <a:pt x="1855" y="115"/>
                    <a:pt x="2237" y="81"/>
                    <a:pt x="2623" y="81"/>
                  </a:cubicBezTo>
                  <a:cubicBezTo>
                    <a:pt x="2751" y="81"/>
                    <a:pt x="2881" y="85"/>
                    <a:pt x="3010" y="92"/>
                  </a:cubicBezTo>
                  <a:cubicBezTo>
                    <a:pt x="2858" y="62"/>
                    <a:pt x="2706" y="31"/>
                    <a:pt x="2554" y="1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3553525" y="1854150"/>
              <a:ext cx="58525" cy="14050"/>
            </a:xfrm>
            <a:custGeom>
              <a:avLst/>
              <a:gdLst/>
              <a:ahLst/>
              <a:cxnLst/>
              <a:rect l="l" t="t" r="r" b="b"/>
              <a:pathLst>
                <a:path w="2341" h="562" extrusionOk="0">
                  <a:moveTo>
                    <a:pt x="2031" y="0"/>
                  </a:moveTo>
                  <a:cubicBezTo>
                    <a:pt x="1729" y="0"/>
                    <a:pt x="1427" y="40"/>
                    <a:pt x="1125" y="133"/>
                  </a:cubicBezTo>
                  <a:cubicBezTo>
                    <a:pt x="730" y="194"/>
                    <a:pt x="365" y="346"/>
                    <a:pt x="0" y="558"/>
                  </a:cubicBezTo>
                  <a:cubicBezTo>
                    <a:pt x="0" y="560"/>
                    <a:pt x="3" y="561"/>
                    <a:pt x="7" y="561"/>
                  </a:cubicBezTo>
                  <a:cubicBezTo>
                    <a:pt x="68" y="561"/>
                    <a:pt x="559" y="366"/>
                    <a:pt x="1155" y="224"/>
                  </a:cubicBezTo>
                  <a:cubicBezTo>
                    <a:pt x="1794" y="72"/>
                    <a:pt x="2341" y="42"/>
                    <a:pt x="2311" y="11"/>
                  </a:cubicBezTo>
                  <a:cubicBezTo>
                    <a:pt x="2217" y="4"/>
                    <a:pt x="2124" y="0"/>
                    <a:pt x="2031" y="0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2913700" y="2418250"/>
              <a:ext cx="354900" cy="231050"/>
            </a:xfrm>
            <a:custGeom>
              <a:avLst/>
              <a:gdLst/>
              <a:ahLst/>
              <a:cxnLst/>
              <a:rect l="l" t="t" r="r" b="b"/>
              <a:pathLst>
                <a:path w="14196" h="9242" extrusionOk="0">
                  <a:moveTo>
                    <a:pt x="7234" y="1"/>
                  </a:moveTo>
                  <a:cubicBezTo>
                    <a:pt x="7234" y="1"/>
                    <a:pt x="4864" y="1521"/>
                    <a:pt x="4286" y="2220"/>
                  </a:cubicBezTo>
                  <a:cubicBezTo>
                    <a:pt x="3678" y="2888"/>
                    <a:pt x="1550" y="4773"/>
                    <a:pt x="1550" y="4773"/>
                  </a:cubicBezTo>
                  <a:lnTo>
                    <a:pt x="0" y="5229"/>
                  </a:lnTo>
                  <a:lnTo>
                    <a:pt x="791" y="9241"/>
                  </a:lnTo>
                  <a:cubicBezTo>
                    <a:pt x="791" y="9241"/>
                    <a:pt x="7812" y="9089"/>
                    <a:pt x="8633" y="8907"/>
                  </a:cubicBezTo>
                  <a:cubicBezTo>
                    <a:pt x="9423" y="8724"/>
                    <a:pt x="12432" y="8147"/>
                    <a:pt x="12645" y="7326"/>
                  </a:cubicBezTo>
                  <a:cubicBezTo>
                    <a:pt x="12645" y="7326"/>
                    <a:pt x="14195" y="7053"/>
                    <a:pt x="14013" y="6445"/>
                  </a:cubicBezTo>
                  <a:cubicBezTo>
                    <a:pt x="13874" y="6006"/>
                    <a:pt x="13349" y="5953"/>
                    <a:pt x="13105" y="5953"/>
                  </a:cubicBezTo>
                  <a:cubicBezTo>
                    <a:pt x="13028" y="5953"/>
                    <a:pt x="12979" y="5958"/>
                    <a:pt x="12979" y="5958"/>
                  </a:cubicBezTo>
                  <a:cubicBezTo>
                    <a:pt x="12979" y="5958"/>
                    <a:pt x="13739" y="5685"/>
                    <a:pt x="13739" y="5320"/>
                  </a:cubicBezTo>
                  <a:cubicBezTo>
                    <a:pt x="13709" y="4803"/>
                    <a:pt x="12918" y="4773"/>
                    <a:pt x="12918" y="4773"/>
                  </a:cubicBezTo>
                  <a:cubicBezTo>
                    <a:pt x="12918" y="4773"/>
                    <a:pt x="13040" y="4074"/>
                    <a:pt x="11915" y="4013"/>
                  </a:cubicBezTo>
                  <a:cubicBezTo>
                    <a:pt x="11915" y="4013"/>
                    <a:pt x="6505" y="3648"/>
                    <a:pt x="6110" y="3496"/>
                  </a:cubicBezTo>
                  <a:cubicBezTo>
                    <a:pt x="5684" y="3344"/>
                    <a:pt x="6110" y="2433"/>
                    <a:pt x="6110" y="2433"/>
                  </a:cubicBezTo>
                  <a:cubicBezTo>
                    <a:pt x="6566" y="1946"/>
                    <a:pt x="6991" y="1399"/>
                    <a:pt x="7386" y="852"/>
                  </a:cubicBezTo>
                  <a:cubicBezTo>
                    <a:pt x="7599" y="214"/>
                    <a:pt x="7234" y="1"/>
                    <a:pt x="7234" y="1"/>
                  </a:cubicBezTo>
                  <a:close/>
                </a:path>
              </a:pathLst>
            </a:custGeom>
            <a:solidFill>
              <a:srgbClr val="D08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3093800" y="2536800"/>
              <a:ext cx="142875" cy="11800"/>
            </a:xfrm>
            <a:custGeom>
              <a:avLst/>
              <a:gdLst/>
              <a:ahLst/>
              <a:cxnLst/>
              <a:rect l="l" t="t" r="r" b="b"/>
              <a:pathLst>
                <a:path w="5715" h="472" extrusionOk="0">
                  <a:moveTo>
                    <a:pt x="5714" y="1"/>
                  </a:moveTo>
                  <a:cubicBezTo>
                    <a:pt x="5410" y="1"/>
                    <a:pt x="5137" y="31"/>
                    <a:pt x="4863" y="92"/>
                  </a:cubicBezTo>
                  <a:cubicBezTo>
                    <a:pt x="4347" y="153"/>
                    <a:pt x="3648" y="244"/>
                    <a:pt x="2857" y="274"/>
                  </a:cubicBezTo>
                  <a:cubicBezTo>
                    <a:pt x="2394" y="310"/>
                    <a:pt x="1952" y="324"/>
                    <a:pt x="1568" y="324"/>
                  </a:cubicBezTo>
                  <a:cubicBezTo>
                    <a:pt x="1296" y="324"/>
                    <a:pt x="1053" y="317"/>
                    <a:pt x="851" y="305"/>
                  </a:cubicBezTo>
                  <a:cubicBezTo>
                    <a:pt x="699" y="289"/>
                    <a:pt x="555" y="282"/>
                    <a:pt x="414" y="282"/>
                  </a:cubicBezTo>
                  <a:cubicBezTo>
                    <a:pt x="274" y="282"/>
                    <a:pt x="137" y="289"/>
                    <a:pt x="0" y="305"/>
                  </a:cubicBezTo>
                  <a:cubicBezTo>
                    <a:pt x="274" y="365"/>
                    <a:pt x="547" y="426"/>
                    <a:pt x="821" y="426"/>
                  </a:cubicBezTo>
                  <a:cubicBezTo>
                    <a:pt x="1170" y="457"/>
                    <a:pt x="1512" y="472"/>
                    <a:pt x="1850" y="472"/>
                  </a:cubicBezTo>
                  <a:cubicBezTo>
                    <a:pt x="2189" y="472"/>
                    <a:pt x="2523" y="457"/>
                    <a:pt x="2857" y="426"/>
                  </a:cubicBezTo>
                  <a:cubicBezTo>
                    <a:pt x="3556" y="396"/>
                    <a:pt x="4225" y="305"/>
                    <a:pt x="4894" y="183"/>
                  </a:cubicBezTo>
                  <a:cubicBezTo>
                    <a:pt x="5167" y="153"/>
                    <a:pt x="5441" y="92"/>
                    <a:pt x="5714" y="1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3099100" y="2566425"/>
              <a:ext cx="136050" cy="14275"/>
            </a:xfrm>
            <a:custGeom>
              <a:avLst/>
              <a:gdLst/>
              <a:ahLst/>
              <a:cxnLst/>
              <a:rect l="l" t="t" r="r" b="b"/>
              <a:pathLst>
                <a:path w="5442" h="571" extrusionOk="0">
                  <a:moveTo>
                    <a:pt x="5442" y="1"/>
                  </a:moveTo>
                  <a:cubicBezTo>
                    <a:pt x="5198" y="31"/>
                    <a:pt x="4925" y="62"/>
                    <a:pt x="4651" y="92"/>
                  </a:cubicBezTo>
                  <a:cubicBezTo>
                    <a:pt x="4165" y="153"/>
                    <a:pt x="3496" y="244"/>
                    <a:pt x="2736" y="305"/>
                  </a:cubicBezTo>
                  <a:lnTo>
                    <a:pt x="791" y="457"/>
                  </a:lnTo>
                  <a:cubicBezTo>
                    <a:pt x="518" y="457"/>
                    <a:pt x="274" y="487"/>
                    <a:pt x="1" y="548"/>
                  </a:cubicBezTo>
                  <a:cubicBezTo>
                    <a:pt x="138" y="563"/>
                    <a:pt x="274" y="571"/>
                    <a:pt x="411" y="571"/>
                  </a:cubicBezTo>
                  <a:cubicBezTo>
                    <a:pt x="548" y="571"/>
                    <a:pt x="685" y="563"/>
                    <a:pt x="822" y="548"/>
                  </a:cubicBezTo>
                  <a:cubicBezTo>
                    <a:pt x="1308" y="548"/>
                    <a:pt x="1977" y="518"/>
                    <a:pt x="2736" y="457"/>
                  </a:cubicBezTo>
                  <a:cubicBezTo>
                    <a:pt x="3375" y="396"/>
                    <a:pt x="4043" y="305"/>
                    <a:pt x="4682" y="214"/>
                  </a:cubicBezTo>
                  <a:cubicBezTo>
                    <a:pt x="4925" y="153"/>
                    <a:pt x="5198" y="92"/>
                    <a:pt x="5442" y="1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3109750" y="2600575"/>
              <a:ext cx="119325" cy="17850"/>
            </a:xfrm>
            <a:custGeom>
              <a:avLst/>
              <a:gdLst/>
              <a:ahLst/>
              <a:cxnLst/>
              <a:rect l="l" t="t" r="r" b="b"/>
              <a:pathLst>
                <a:path w="4773" h="714" extrusionOk="0">
                  <a:moveTo>
                    <a:pt x="4764" y="0"/>
                  </a:moveTo>
                  <a:cubicBezTo>
                    <a:pt x="4665" y="0"/>
                    <a:pt x="3670" y="257"/>
                    <a:pt x="2402" y="459"/>
                  </a:cubicBezTo>
                  <a:cubicBezTo>
                    <a:pt x="1855" y="520"/>
                    <a:pt x="1277" y="580"/>
                    <a:pt x="699" y="611"/>
                  </a:cubicBezTo>
                  <a:cubicBezTo>
                    <a:pt x="456" y="611"/>
                    <a:pt x="244" y="611"/>
                    <a:pt x="0" y="641"/>
                  </a:cubicBezTo>
                  <a:cubicBezTo>
                    <a:pt x="178" y="686"/>
                    <a:pt x="340" y="714"/>
                    <a:pt x="509" y="714"/>
                  </a:cubicBezTo>
                  <a:cubicBezTo>
                    <a:pt x="571" y="714"/>
                    <a:pt x="634" y="710"/>
                    <a:pt x="699" y="702"/>
                  </a:cubicBezTo>
                  <a:cubicBezTo>
                    <a:pt x="805" y="707"/>
                    <a:pt x="911" y="710"/>
                    <a:pt x="1017" y="710"/>
                  </a:cubicBezTo>
                  <a:cubicBezTo>
                    <a:pt x="1489" y="710"/>
                    <a:pt x="1960" y="660"/>
                    <a:pt x="2432" y="611"/>
                  </a:cubicBezTo>
                  <a:cubicBezTo>
                    <a:pt x="2979" y="520"/>
                    <a:pt x="3557" y="398"/>
                    <a:pt x="4104" y="246"/>
                  </a:cubicBezTo>
                  <a:cubicBezTo>
                    <a:pt x="4347" y="185"/>
                    <a:pt x="4560" y="124"/>
                    <a:pt x="4772" y="3"/>
                  </a:cubicBezTo>
                  <a:cubicBezTo>
                    <a:pt x="4772" y="1"/>
                    <a:pt x="4770" y="0"/>
                    <a:pt x="4764" y="0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2150750" y="2102900"/>
              <a:ext cx="795650" cy="679825"/>
            </a:xfrm>
            <a:custGeom>
              <a:avLst/>
              <a:gdLst/>
              <a:ahLst/>
              <a:cxnLst/>
              <a:rect l="l" t="t" r="r" b="b"/>
              <a:pathLst>
                <a:path w="31826" h="27193" extrusionOk="0">
                  <a:moveTo>
                    <a:pt x="4712" y="1"/>
                  </a:moveTo>
                  <a:cubicBezTo>
                    <a:pt x="4712" y="1"/>
                    <a:pt x="791" y="2311"/>
                    <a:pt x="396" y="6323"/>
                  </a:cubicBezTo>
                  <a:cubicBezTo>
                    <a:pt x="1" y="10183"/>
                    <a:pt x="822" y="22858"/>
                    <a:pt x="4986" y="26658"/>
                  </a:cubicBezTo>
                  <a:cubicBezTo>
                    <a:pt x="5378" y="27012"/>
                    <a:pt x="6735" y="27192"/>
                    <a:pt x="8630" y="27192"/>
                  </a:cubicBezTo>
                  <a:cubicBezTo>
                    <a:pt x="11287" y="27192"/>
                    <a:pt x="15002" y="26838"/>
                    <a:pt x="18603" y="26110"/>
                  </a:cubicBezTo>
                  <a:cubicBezTo>
                    <a:pt x="23102" y="25138"/>
                    <a:pt x="27509" y="23831"/>
                    <a:pt x="31825" y="22220"/>
                  </a:cubicBezTo>
                  <a:lnTo>
                    <a:pt x="31825" y="16414"/>
                  </a:lnTo>
                  <a:lnTo>
                    <a:pt x="12190" y="17843"/>
                  </a:lnTo>
                  <a:lnTo>
                    <a:pt x="4712" y="1"/>
                  </a:ln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2390125" y="2338475"/>
              <a:ext cx="556275" cy="212800"/>
            </a:xfrm>
            <a:custGeom>
              <a:avLst/>
              <a:gdLst/>
              <a:ahLst/>
              <a:cxnLst/>
              <a:rect l="l" t="t" r="r" b="b"/>
              <a:pathLst>
                <a:path w="22251" h="8512" extrusionOk="0">
                  <a:moveTo>
                    <a:pt x="1" y="0"/>
                  </a:moveTo>
                  <a:cubicBezTo>
                    <a:pt x="1" y="61"/>
                    <a:pt x="31" y="92"/>
                    <a:pt x="31" y="152"/>
                  </a:cubicBezTo>
                  <a:lnTo>
                    <a:pt x="213" y="608"/>
                  </a:lnTo>
                  <a:cubicBezTo>
                    <a:pt x="365" y="1003"/>
                    <a:pt x="578" y="1581"/>
                    <a:pt x="821" y="2310"/>
                  </a:cubicBezTo>
                  <a:cubicBezTo>
                    <a:pt x="1095" y="3192"/>
                    <a:pt x="1338" y="4104"/>
                    <a:pt x="1551" y="5016"/>
                  </a:cubicBezTo>
                  <a:cubicBezTo>
                    <a:pt x="1764" y="6049"/>
                    <a:pt x="2128" y="7204"/>
                    <a:pt x="2523" y="8420"/>
                  </a:cubicBezTo>
                  <a:lnTo>
                    <a:pt x="2554" y="8511"/>
                  </a:lnTo>
                  <a:lnTo>
                    <a:pt x="2645" y="8511"/>
                  </a:lnTo>
                  <a:lnTo>
                    <a:pt x="8055" y="8116"/>
                  </a:lnTo>
                  <a:lnTo>
                    <a:pt x="18116" y="7356"/>
                  </a:lnTo>
                  <a:lnTo>
                    <a:pt x="21156" y="7113"/>
                  </a:lnTo>
                  <a:lnTo>
                    <a:pt x="21977" y="7022"/>
                  </a:lnTo>
                  <a:cubicBezTo>
                    <a:pt x="22068" y="7022"/>
                    <a:pt x="22159" y="6991"/>
                    <a:pt x="22250" y="6991"/>
                  </a:cubicBezTo>
                  <a:cubicBezTo>
                    <a:pt x="22159" y="6961"/>
                    <a:pt x="22038" y="6961"/>
                    <a:pt x="21946" y="6961"/>
                  </a:cubicBezTo>
                  <a:lnTo>
                    <a:pt x="21126" y="7022"/>
                  </a:lnTo>
                  <a:lnTo>
                    <a:pt x="18086" y="7204"/>
                  </a:lnTo>
                  <a:lnTo>
                    <a:pt x="8025" y="7934"/>
                  </a:lnTo>
                  <a:lnTo>
                    <a:pt x="2683" y="8324"/>
                  </a:lnTo>
                  <a:lnTo>
                    <a:pt x="2683" y="8324"/>
                  </a:lnTo>
                  <a:cubicBezTo>
                    <a:pt x="2269" y="7104"/>
                    <a:pt x="1941" y="6000"/>
                    <a:pt x="1672" y="4985"/>
                  </a:cubicBezTo>
                  <a:cubicBezTo>
                    <a:pt x="1460" y="4073"/>
                    <a:pt x="1216" y="3161"/>
                    <a:pt x="913" y="2280"/>
                  </a:cubicBezTo>
                  <a:cubicBezTo>
                    <a:pt x="639" y="1551"/>
                    <a:pt x="426" y="973"/>
                    <a:pt x="274" y="578"/>
                  </a:cubicBezTo>
                  <a:cubicBezTo>
                    <a:pt x="183" y="395"/>
                    <a:pt x="122" y="274"/>
                    <a:pt x="61" y="152"/>
                  </a:cubicBezTo>
                  <a:cubicBezTo>
                    <a:pt x="61" y="9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2275375" y="2702450"/>
              <a:ext cx="525875" cy="75375"/>
            </a:xfrm>
            <a:custGeom>
              <a:avLst/>
              <a:gdLst/>
              <a:ahLst/>
              <a:cxnLst/>
              <a:rect l="l" t="t" r="r" b="b"/>
              <a:pathLst>
                <a:path w="21035" h="3015" extrusionOk="0">
                  <a:moveTo>
                    <a:pt x="21035" y="1"/>
                  </a:moveTo>
                  <a:cubicBezTo>
                    <a:pt x="20974" y="1"/>
                    <a:pt x="20883" y="31"/>
                    <a:pt x="20822" y="62"/>
                  </a:cubicBezTo>
                  <a:lnTo>
                    <a:pt x="20244" y="274"/>
                  </a:lnTo>
                  <a:cubicBezTo>
                    <a:pt x="19728" y="457"/>
                    <a:pt x="18968" y="700"/>
                    <a:pt x="18056" y="973"/>
                  </a:cubicBezTo>
                  <a:cubicBezTo>
                    <a:pt x="15624" y="1673"/>
                    <a:pt x="13162" y="2189"/>
                    <a:pt x="10670" y="2493"/>
                  </a:cubicBezTo>
                  <a:cubicBezTo>
                    <a:pt x="8657" y="2739"/>
                    <a:pt x="6625" y="2845"/>
                    <a:pt x="4589" y="2845"/>
                  </a:cubicBezTo>
                  <a:cubicBezTo>
                    <a:pt x="4103" y="2845"/>
                    <a:pt x="3617" y="2839"/>
                    <a:pt x="3132" y="2828"/>
                  </a:cubicBezTo>
                  <a:cubicBezTo>
                    <a:pt x="2645" y="2828"/>
                    <a:pt x="2189" y="2797"/>
                    <a:pt x="1825" y="2767"/>
                  </a:cubicBezTo>
                  <a:lnTo>
                    <a:pt x="852" y="2706"/>
                  </a:lnTo>
                  <a:lnTo>
                    <a:pt x="214" y="2676"/>
                  </a:lnTo>
                  <a:lnTo>
                    <a:pt x="1" y="2676"/>
                  </a:lnTo>
                  <a:cubicBezTo>
                    <a:pt x="62" y="2706"/>
                    <a:pt x="122" y="2706"/>
                    <a:pt x="214" y="2706"/>
                  </a:cubicBezTo>
                  <a:lnTo>
                    <a:pt x="822" y="2797"/>
                  </a:lnTo>
                  <a:cubicBezTo>
                    <a:pt x="1095" y="2828"/>
                    <a:pt x="1429" y="2858"/>
                    <a:pt x="1825" y="2888"/>
                  </a:cubicBezTo>
                  <a:cubicBezTo>
                    <a:pt x="2189" y="2919"/>
                    <a:pt x="2645" y="2949"/>
                    <a:pt x="3132" y="2949"/>
                  </a:cubicBezTo>
                  <a:cubicBezTo>
                    <a:pt x="3868" y="2994"/>
                    <a:pt x="4605" y="3015"/>
                    <a:pt x="5342" y="3015"/>
                  </a:cubicBezTo>
                  <a:cubicBezTo>
                    <a:pt x="7128" y="3015"/>
                    <a:pt x="8914" y="2891"/>
                    <a:pt x="10700" y="2676"/>
                  </a:cubicBezTo>
                  <a:cubicBezTo>
                    <a:pt x="13193" y="2372"/>
                    <a:pt x="15685" y="1855"/>
                    <a:pt x="18086" y="1095"/>
                  </a:cubicBezTo>
                  <a:cubicBezTo>
                    <a:pt x="19029" y="791"/>
                    <a:pt x="19758" y="548"/>
                    <a:pt x="20275" y="335"/>
                  </a:cubicBezTo>
                  <a:lnTo>
                    <a:pt x="20852" y="92"/>
                  </a:lnTo>
                  <a:cubicBezTo>
                    <a:pt x="20913" y="62"/>
                    <a:pt x="20974" y="31"/>
                    <a:pt x="210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2396200" y="2548950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2372" y="1"/>
                  </a:moveTo>
                  <a:lnTo>
                    <a:pt x="2372" y="1"/>
                  </a:lnTo>
                  <a:cubicBezTo>
                    <a:pt x="1065" y="609"/>
                    <a:pt x="153" y="1885"/>
                    <a:pt x="1" y="3344"/>
                  </a:cubicBezTo>
                  <a:cubicBezTo>
                    <a:pt x="244" y="2706"/>
                    <a:pt x="548" y="2068"/>
                    <a:pt x="913" y="1460"/>
                  </a:cubicBezTo>
                  <a:cubicBezTo>
                    <a:pt x="1338" y="913"/>
                    <a:pt x="1825" y="426"/>
                    <a:pt x="23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2611250" y="2052000"/>
              <a:ext cx="167200" cy="392300"/>
            </a:xfrm>
            <a:custGeom>
              <a:avLst/>
              <a:gdLst/>
              <a:ahLst/>
              <a:cxnLst/>
              <a:rect l="l" t="t" r="r" b="b"/>
              <a:pathLst>
                <a:path w="6688" h="15692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" y="1763"/>
                    <a:pt x="335" y="3587"/>
                    <a:pt x="1186" y="5167"/>
                  </a:cubicBezTo>
                  <a:cubicBezTo>
                    <a:pt x="1673" y="5988"/>
                    <a:pt x="2280" y="6839"/>
                    <a:pt x="2220" y="7812"/>
                  </a:cubicBezTo>
                  <a:cubicBezTo>
                    <a:pt x="2159" y="8633"/>
                    <a:pt x="1581" y="9332"/>
                    <a:pt x="1308" y="10061"/>
                  </a:cubicBezTo>
                  <a:cubicBezTo>
                    <a:pt x="639" y="11854"/>
                    <a:pt x="1399" y="13800"/>
                    <a:pt x="2159" y="15532"/>
                  </a:cubicBezTo>
                  <a:cubicBezTo>
                    <a:pt x="2687" y="15638"/>
                    <a:pt x="3220" y="15692"/>
                    <a:pt x="3752" y="15692"/>
                  </a:cubicBezTo>
                  <a:cubicBezTo>
                    <a:pt x="4445" y="15692"/>
                    <a:pt x="5135" y="15600"/>
                    <a:pt x="5806" y="15411"/>
                  </a:cubicBezTo>
                  <a:cubicBezTo>
                    <a:pt x="5229" y="14013"/>
                    <a:pt x="4651" y="12493"/>
                    <a:pt x="5077" y="11064"/>
                  </a:cubicBezTo>
                  <a:cubicBezTo>
                    <a:pt x="5442" y="9757"/>
                    <a:pt x="6597" y="8693"/>
                    <a:pt x="6657" y="7326"/>
                  </a:cubicBezTo>
                  <a:cubicBezTo>
                    <a:pt x="6688" y="6414"/>
                    <a:pt x="6202" y="5563"/>
                    <a:pt x="5928" y="4712"/>
                  </a:cubicBezTo>
                  <a:cubicBezTo>
                    <a:pt x="5715" y="3739"/>
                    <a:pt x="5837" y="2736"/>
                    <a:pt x="6353" y="1885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2289825" y="1517475"/>
              <a:ext cx="462025" cy="494275"/>
            </a:xfrm>
            <a:custGeom>
              <a:avLst/>
              <a:gdLst/>
              <a:ahLst/>
              <a:cxnLst/>
              <a:rect l="l" t="t" r="r" b="b"/>
              <a:pathLst>
                <a:path w="18481" h="19771" extrusionOk="0">
                  <a:moveTo>
                    <a:pt x="9917" y="0"/>
                  </a:moveTo>
                  <a:cubicBezTo>
                    <a:pt x="7920" y="0"/>
                    <a:pt x="6081" y="448"/>
                    <a:pt x="4438" y="1654"/>
                  </a:cubicBezTo>
                  <a:cubicBezTo>
                    <a:pt x="2219" y="3265"/>
                    <a:pt x="1581" y="6062"/>
                    <a:pt x="943" y="8706"/>
                  </a:cubicBezTo>
                  <a:cubicBezTo>
                    <a:pt x="578" y="10348"/>
                    <a:pt x="0" y="13843"/>
                    <a:pt x="335" y="15515"/>
                  </a:cubicBezTo>
                  <a:cubicBezTo>
                    <a:pt x="851" y="17946"/>
                    <a:pt x="2280" y="18554"/>
                    <a:pt x="4469" y="19770"/>
                  </a:cubicBezTo>
                  <a:lnTo>
                    <a:pt x="17174" y="13570"/>
                  </a:lnTo>
                  <a:cubicBezTo>
                    <a:pt x="18147" y="12475"/>
                    <a:pt x="18481" y="8433"/>
                    <a:pt x="17174" y="5393"/>
                  </a:cubicBezTo>
                  <a:cubicBezTo>
                    <a:pt x="16536" y="3873"/>
                    <a:pt x="15989" y="2202"/>
                    <a:pt x="14590" y="1351"/>
                  </a:cubicBezTo>
                  <a:cubicBezTo>
                    <a:pt x="13496" y="651"/>
                    <a:pt x="12280" y="226"/>
                    <a:pt x="11034" y="43"/>
                  </a:cubicBezTo>
                  <a:cubicBezTo>
                    <a:pt x="10656" y="15"/>
                    <a:pt x="10284" y="0"/>
                    <a:pt x="9917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2371900" y="1568950"/>
              <a:ext cx="351075" cy="636400"/>
            </a:xfrm>
            <a:custGeom>
              <a:avLst/>
              <a:gdLst/>
              <a:ahLst/>
              <a:cxnLst/>
              <a:rect l="l" t="t" r="r" b="b"/>
              <a:pathLst>
                <a:path w="14043" h="25456" extrusionOk="0">
                  <a:moveTo>
                    <a:pt x="9614" y="0"/>
                  </a:moveTo>
                  <a:cubicBezTo>
                    <a:pt x="9501" y="0"/>
                    <a:pt x="9387" y="7"/>
                    <a:pt x="9271" y="21"/>
                  </a:cubicBezTo>
                  <a:lnTo>
                    <a:pt x="1338" y="2088"/>
                  </a:lnTo>
                  <a:cubicBezTo>
                    <a:pt x="578" y="2179"/>
                    <a:pt x="0" y="2817"/>
                    <a:pt x="0" y="3608"/>
                  </a:cubicBezTo>
                  <a:lnTo>
                    <a:pt x="882" y="24094"/>
                  </a:lnTo>
                  <a:cubicBezTo>
                    <a:pt x="2896" y="24920"/>
                    <a:pt x="4724" y="25455"/>
                    <a:pt x="6214" y="25455"/>
                  </a:cubicBezTo>
                  <a:cubicBezTo>
                    <a:pt x="7961" y="25455"/>
                    <a:pt x="9244" y="24718"/>
                    <a:pt x="9818" y="22848"/>
                  </a:cubicBezTo>
                  <a:lnTo>
                    <a:pt x="9788" y="19991"/>
                  </a:lnTo>
                  <a:cubicBezTo>
                    <a:pt x="9818" y="19383"/>
                    <a:pt x="9818" y="19109"/>
                    <a:pt x="9818" y="18927"/>
                  </a:cubicBezTo>
                  <a:cubicBezTo>
                    <a:pt x="9879" y="18927"/>
                    <a:pt x="9940" y="18927"/>
                    <a:pt x="10031" y="18897"/>
                  </a:cubicBezTo>
                  <a:cubicBezTo>
                    <a:pt x="10730" y="18714"/>
                    <a:pt x="13161" y="17498"/>
                    <a:pt x="13709" y="13851"/>
                  </a:cubicBezTo>
                  <a:cubicBezTo>
                    <a:pt x="14043" y="11723"/>
                    <a:pt x="13921" y="8228"/>
                    <a:pt x="13709" y="5401"/>
                  </a:cubicBezTo>
                  <a:cubicBezTo>
                    <a:pt x="13535" y="2964"/>
                    <a:pt x="11976" y="0"/>
                    <a:pt x="9614" y="0"/>
                  </a:cubicBezTo>
                  <a:close/>
                </a:path>
              </a:pathLst>
            </a:custGeom>
            <a:solidFill>
              <a:srgbClr val="D08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2652300" y="1779875"/>
              <a:ext cx="27375" cy="25950"/>
            </a:xfrm>
            <a:custGeom>
              <a:avLst/>
              <a:gdLst/>
              <a:ahLst/>
              <a:cxnLst/>
              <a:rect l="l" t="t" r="r" b="b"/>
              <a:pathLst>
                <a:path w="1095" h="1038" extrusionOk="0">
                  <a:moveTo>
                    <a:pt x="576" y="0"/>
                  </a:moveTo>
                  <a:cubicBezTo>
                    <a:pt x="556" y="0"/>
                    <a:pt x="537" y="1"/>
                    <a:pt x="517" y="4"/>
                  </a:cubicBezTo>
                  <a:cubicBezTo>
                    <a:pt x="213" y="4"/>
                    <a:pt x="0" y="247"/>
                    <a:pt x="0" y="551"/>
                  </a:cubicBezTo>
                  <a:cubicBezTo>
                    <a:pt x="31" y="855"/>
                    <a:pt x="274" y="1037"/>
                    <a:pt x="547" y="1037"/>
                  </a:cubicBezTo>
                  <a:cubicBezTo>
                    <a:pt x="851" y="1007"/>
                    <a:pt x="1094" y="763"/>
                    <a:pt x="1094" y="460"/>
                  </a:cubicBezTo>
                  <a:cubicBezTo>
                    <a:pt x="1038" y="178"/>
                    <a:pt x="825" y="0"/>
                    <a:pt x="5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2640900" y="1753350"/>
              <a:ext cx="56250" cy="14675"/>
            </a:xfrm>
            <a:custGeom>
              <a:avLst/>
              <a:gdLst/>
              <a:ahLst/>
              <a:cxnLst/>
              <a:rect l="l" t="t" r="r" b="b"/>
              <a:pathLst>
                <a:path w="2250" h="587" extrusionOk="0">
                  <a:moveTo>
                    <a:pt x="1155" y="1"/>
                  </a:moveTo>
                  <a:cubicBezTo>
                    <a:pt x="851" y="1"/>
                    <a:pt x="547" y="92"/>
                    <a:pt x="274" y="274"/>
                  </a:cubicBezTo>
                  <a:cubicBezTo>
                    <a:pt x="91" y="426"/>
                    <a:pt x="0" y="517"/>
                    <a:pt x="61" y="578"/>
                  </a:cubicBezTo>
                  <a:cubicBezTo>
                    <a:pt x="67" y="584"/>
                    <a:pt x="75" y="586"/>
                    <a:pt x="86" y="586"/>
                  </a:cubicBezTo>
                  <a:cubicBezTo>
                    <a:pt x="201" y="586"/>
                    <a:pt x="603" y="335"/>
                    <a:pt x="1155" y="335"/>
                  </a:cubicBezTo>
                  <a:cubicBezTo>
                    <a:pt x="1680" y="335"/>
                    <a:pt x="2080" y="586"/>
                    <a:pt x="2194" y="586"/>
                  </a:cubicBezTo>
                  <a:cubicBezTo>
                    <a:pt x="2205" y="586"/>
                    <a:pt x="2214" y="584"/>
                    <a:pt x="2219" y="578"/>
                  </a:cubicBezTo>
                  <a:cubicBezTo>
                    <a:pt x="2249" y="548"/>
                    <a:pt x="2189" y="426"/>
                    <a:pt x="2006" y="274"/>
                  </a:cubicBezTo>
                  <a:cubicBezTo>
                    <a:pt x="1763" y="92"/>
                    <a:pt x="1459" y="1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2512475" y="1779875"/>
              <a:ext cx="27375" cy="25950"/>
            </a:xfrm>
            <a:custGeom>
              <a:avLst/>
              <a:gdLst/>
              <a:ahLst/>
              <a:cxnLst/>
              <a:rect l="l" t="t" r="r" b="b"/>
              <a:pathLst>
                <a:path w="1095" h="1038" extrusionOk="0">
                  <a:moveTo>
                    <a:pt x="569" y="1"/>
                  </a:moveTo>
                  <a:cubicBezTo>
                    <a:pt x="552" y="1"/>
                    <a:pt x="535" y="2"/>
                    <a:pt x="517" y="4"/>
                  </a:cubicBezTo>
                  <a:cubicBezTo>
                    <a:pt x="213" y="4"/>
                    <a:pt x="0" y="247"/>
                    <a:pt x="0" y="551"/>
                  </a:cubicBezTo>
                  <a:cubicBezTo>
                    <a:pt x="31" y="855"/>
                    <a:pt x="274" y="1037"/>
                    <a:pt x="547" y="1037"/>
                  </a:cubicBezTo>
                  <a:cubicBezTo>
                    <a:pt x="843" y="1007"/>
                    <a:pt x="1081" y="777"/>
                    <a:pt x="1094" y="485"/>
                  </a:cubicBezTo>
                  <a:lnTo>
                    <a:pt x="1094" y="485"/>
                  </a:lnTo>
                  <a:cubicBezTo>
                    <a:pt x="1094" y="486"/>
                    <a:pt x="1094" y="488"/>
                    <a:pt x="1095" y="490"/>
                  </a:cubicBezTo>
                  <a:lnTo>
                    <a:pt x="1095" y="460"/>
                  </a:lnTo>
                  <a:cubicBezTo>
                    <a:pt x="1095" y="468"/>
                    <a:pt x="1094" y="476"/>
                    <a:pt x="1094" y="485"/>
                  </a:cubicBezTo>
                  <a:lnTo>
                    <a:pt x="1094" y="485"/>
                  </a:lnTo>
                  <a:cubicBezTo>
                    <a:pt x="1063" y="203"/>
                    <a:pt x="823" y="1"/>
                    <a:pt x="5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2496525" y="1750325"/>
              <a:ext cx="56250" cy="14675"/>
            </a:xfrm>
            <a:custGeom>
              <a:avLst/>
              <a:gdLst/>
              <a:ahLst/>
              <a:cxnLst/>
              <a:rect l="l" t="t" r="r" b="b"/>
              <a:pathLst>
                <a:path w="2250" h="587" extrusionOk="0">
                  <a:moveTo>
                    <a:pt x="1155" y="0"/>
                  </a:moveTo>
                  <a:cubicBezTo>
                    <a:pt x="851" y="0"/>
                    <a:pt x="547" y="91"/>
                    <a:pt x="274" y="274"/>
                  </a:cubicBezTo>
                  <a:cubicBezTo>
                    <a:pt x="91" y="426"/>
                    <a:pt x="0" y="517"/>
                    <a:pt x="61" y="578"/>
                  </a:cubicBezTo>
                  <a:cubicBezTo>
                    <a:pt x="67" y="584"/>
                    <a:pt x="77" y="586"/>
                    <a:pt x="90" y="586"/>
                  </a:cubicBezTo>
                  <a:cubicBezTo>
                    <a:pt x="208" y="586"/>
                    <a:pt x="608" y="362"/>
                    <a:pt x="1155" y="335"/>
                  </a:cubicBezTo>
                  <a:cubicBezTo>
                    <a:pt x="1680" y="335"/>
                    <a:pt x="2079" y="586"/>
                    <a:pt x="2193" y="586"/>
                  </a:cubicBezTo>
                  <a:cubicBezTo>
                    <a:pt x="2205" y="586"/>
                    <a:pt x="2213" y="583"/>
                    <a:pt x="2219" y="578"/>
                  </a:cubicBezTo>
                  <a:cubicBezTo>
                    <a:pt x="2249" y="547"/>
                    <a:pt x="2189" y="426"/>
                    <a:pt x="2006" y="274"/>
                  </a:cubicBezTo>
                  <a:cubicBezTo>
                    <a:pt x="1763" y="91"/>
                    <a:pt x="1459" y="0"/>
                    <a:pt x="1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2596825" y="1738900"/>
              <a:ext cx="47125" cy="123650"/>
            </a:xfrm>
            <a:custGeom>
              <a:avLst/>
              <a:gdLst/>
              <a:ahLst/>
              <a:cxnLst/>
              <a:rect l="l" t="t" r="r" b="b"/>
              <a:pathLst>
                <a:path w="1885" h="4946" extrusionOk="0">
                  <a:moveTo>
                    <a:pt x="63" y="1"/>
                  </a:moveTo>
                  <a:cubicBezTo>
                    <a:pt x="63" y="1"/>
                    <a:pt x="62" y="1"/>
                    <a:pt x="61" y="1"/>
                  </a:cubicBezTo>
                  <a:cubicBezTo>
                    <a:pt x="0" y="32"/>
                    <a:pt x="456" y="1369"/>
                    <a:pt x="1095" y="3010"/>
                  </a:cubicBezTo>
                  <a:lnTo>
                    <a:pt x="1520" y="4135"/>
                  </a:lnTo>
                  <a:cubicBezTo>
                    <a:pt x="1611" y="4287"/>
                    <a:pt x="1642" y="4439"/>
                    <a:pt x="1642" y="4591"/>
                  </a:cubicBezTo>
                  <a:cubicBezTo>
                    <a:pt x="1611" y="4682"/>
                    <a:pt x="1459" y="4743"/>
                    <a:pt x="1307" y="4743"/>
                  </a:cubicBezTo>
                  <a:cubicBezTo>
                    <a:pt x="1003" y="4743"/>
                    <a:pt x="669" y="4804"/>
                    <a:pt x="365" y="4925"/>
                  </a:cubicBezTo>
                  <a:cubicBezTo>
                    <a:pt x="491" y="4938"/>
                    <a:pt x="622" y="4945"/>
                    <a:pt x="756" y="4945"/>
                  </a:cubicBezTo>
                  <a:cubicBezTo>
                    <a:pt x="946" y="4945"/>
                    <a:pt x="1142" y="4931"/>
                    <a:pt x="1338" y="4895"/>
                  </a:cubicBezTo>
                  <a:cubicBezTo>
                    <a:pt x="1429" y="4895"/>
                    <a:pt x="1490" y="4895"/>
                    <a:pt x="1581" y="4865"/>
                  </a:cubicBezTo>
                  <a:cubicBezTo>
                    <a:pt x="1702" y="4834"/>
                    <a:pt x="1794" y="4743"/>
                    <a:pt x="1824" y="4652"/>
                  </a:cubicBezTo>
                  <a:cubicBezTo>
                    <a:pt x="1885" y="4439"/>
                    <a:pt x="1854" y="4226"/>
                    <a:pt x="1763" y="4044"/>
                  </a:cubicBezTo>
                  <a:lnTo>
                    <a:pt x="1307" y="2919"/>
                  </a:lnTo>
                  <a:cubicBezTo>
                    <a:pt x="706" y="1297"/>
                    <a:pt x="135" y="1"/>
                    <a:pt x="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2474475" y="2004875"/>
              <a:ext cx="142875" cy="64900"/>
            </a:xfrm>
            <a:custGeom>
              <a:avLst/>
              <a:gdLst/>
              <a:ahLst/>
              <a:cxnLst/>
              <a:rect l="l" t="t" r="r" b="b"/>
              <a:pathLst>
                <a:path w="5715" h="2596" extrusionOk="0">
                  <a:moveTo>
                    <a:pt x="1" y="1"/>
                  </a:moveTo>
                  <a:cubicBezTo>
                    <a:pt x="1" y="1"/>
                    <a:pt x="1245" y="2596"/>
                    <a:pt x="4871" y="2596"/>
                  </a:cubicBezTo>
                  <a:cubicBezTo>
                    <a:pt x="5130" y="2596"/>
                    <a:pt x="5401" y="2582"/>
                    <a:pt x="5685" y="2554"/>
                  </a:cubicBezTo>
                  <a:lnTo>
                    <a:pt x="5715" y="1490"/>
                  </a:lnTo>
                  <a:lnTo>
                    <a:pt x="5715" y="1490"/>
                  </a:lnTo>
                  <a:cubicBezTo>
                    <a:pt x="5609" y="1493"/>
                    <a:pt x="5503" y="1495"/>
                    <a:pt x="5398" y="1495"/>
                  </a:cubicBezTo>
                  <a:cubicBezTo>
                    <a:pt x="3501" y="1495"/>
                    <a:pt x="1642" y="980"/>
                    <a:pt x="1" y="1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2553500" y="1878475"/>
              <a:ext cx="54750" cy="45025"/>
            </a:xfrm>
            <a:custGeom>
              <a:avLst/>
              <a:gdLst/>
              <a:ahLst/>
              <a:cxnLst/>
              <a:rect l="l" t="t" r="r" b="b"/>
              <a:pathLst>
                <a:path w="2190" h="1801" extrusionOk="0">
                  <a:moveTo>
                    <a:pt x="1097" y="1"/>
                  </a:moveTo>
                  <a:cubicBezTo>
                    <a:pt x="1046" y="1"/>
                    <a:pt x="995" y="4"/>
                    <a:pt x="943" y="11"/>
                  </a:cubicBezTo>
                  <a:cubicBezTo>
                    <a:pt x="639" y="11"/>
                    <a:pt x="335" y="163"/>
                    <a:pt x="153" y="437"/>
                  </a:cubicBezTo>
                  <a:cubicBezTo>
                    <a:pt x="1" y="740"/>
                    <a:pt x="1" y="1136"/>
                    <a:pt x="213" y="1409"/>
                  </a:cubicBezTo>
                  <a:cubicBezTo>
                    <a:pt x="385" y="1654"/>
                    <a:pt x="675" y="1800"/>
                    <a:pt x="971" y="1800"/>
                  </a:cubicBezTo>
                  <a:cubicBezTo>
                    <a:pt x="1043" y="1800"/>
                    <a:pt x="1115" y="1792"/>
                    <a:pt x="1186" y="1774"/>
                  </a:cubicBezTo>
                  <a:cubicBezTo>
                    <a:pt x="1520" y="1652"/>
                    <a:pt x="1824" y="1470"/>
                    <a:pt x="2068" y="1227"/>
                  </a:cubicBezTo>
                  <a:cubicBezTo>
                    <a:pt x="2128" y="1166"/>
                    <a:pt x="2098" y="1196"/>
                    <a:pt x="2128" y="1105"/>
                  </a:cubicBezTo>
                  <a:cubicBezTo>
                    <a:pt x="2189" y="923"/>
                    <a:pt x="2159" y="740"/>
                    <a:pt x="2098" y="558"/>
                  </a:cubicBezTo>
                  <a:cubicBezTo>
                    <a:pt x="1855" y="208"/>
                    <a:pt x="1493" y="1"/>
                    <a:pt x="1097" y="1"/>
                  </a:cubicBezTo>
                  <a:close/>
                </a:path>
              </a:pathLst>
            </a:custGeom>
            <a:solidFill>
              <a:srgbClr val="A1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2557300" y="1872650"/>
              <a:ext cx="50175" cy="41825"/>
            </a:xfrm>
            <a:custGeom>
              <a:avLst/>
              <a:gdLst/>
              <a:ahLst/>
              <a:cxnLst/>
              <a:rect l="l" t="t" r="r" b="b"/>
              <a:pathLst>
                <a:path w="2007" h="1673" extrusionOk="0">
                  <a:moveTo>
                    <a:pt x="122" y="1"/>
                  </a:moveTo>
                  <a:cubicBezTo>
                    <a:pt x="61" y="1"/>
                    <a:pt x="1" y="153"/>
                    <a:pt x="31" y="426"/>
                  </a:cubicBezTo>
                  <a:cubicBezTo>
                    <a:pt x="61" y="791"/>
                    <a:pt x="244" y="1095"/>
                    <a:pt x="517" y="1338"/>
                  </a:cubicBezTo>
                  <a:cubicBezTo>
                    <a:pt x="821" y="1551"/>
                    <a:pt x="1186" y="1673"/>
                    <a:pt x="1551" y="1673"/>
                  </a:cubicBezTo>
                  <a:cubicBezTo>
                    <a:pt x="1855" y="1673"/>
                    <a:pt x="2007" y="1612"/>
                    <a:pt x="2007" y="1521"/>
                  </a:cubicBezTo>
                  <a:cubicBezTo>
                    <a:pt x="2007" y="1460"/>
                    <a:pt x="1308" y="1521"/>
                    <a:pt x="761" y="1095"/>
                  </a:cubicBezTo>
                  <a:cubicBezTo>
                    <a:pt x="213" y="639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2491950" y="1702150"/>
              <a:ext cx="67650" cy="21750"/>
            </a:xfrm>
            <a:custGeom>
              <a:avLst/>
              <a:gdLst/>
              <a:ahLst/>
              <a:cxnLst/>
              <a:rect l="l" t="t" r="r" b="b"/>
              <a:pathLst>
                <a:path w="2706" h="870" extrusionOk="0">
                  <a:moveTo>
                    <a:pt x="1630" y="1"/>
                  </a:moveTo>
                  <a:cubicBezTo>
                    <a:pt x="1156" y="1"/>
                    <a:pt x="696" y="150"/>
                    <a:pt x="305" y="438"/>
                  </a:cubicBezTo>
                  <a:cubicBezTo>
                    <a:pt x="92" y="590"/>
                    <a:pt x="1" y="742"/>
                    <a:pt x="31" y="833"/>
                  </a:cubicBezTo>
                  <a:cubicBezTo>
                    <a:pt x="57" y="858"/>
                    <a:pt x="99" y="869"/>
                    <a:pt x="158" y="869"/>
                  </a:cubicBezTo>
                  <a:cubicBezTo>
                    <a:pt x="378" y="869"/>
                    <a:pt x="816" y="716"/>
                    <a:pt x="1368" y="620"/>
                  </a:cubicBezTo>
                  <a:cubicBezTo>
                    <a:pt x="2037" y="499"/>
                    <a:pt x="2645" y="529"/>
                    <a:pt x="2675" y="347"/>
                  </a:cubicBezTo>
                  <a:cubicBezTo>
                    <a:pt x="2706" y="286"/>
                    <a:pt x="2554" y="164"/>
                    <a:pt x="2311" y="103"/>
                  </a:cubicBezTo>
                  <a:cubicBezTo>
                    <a:pt x="2085" y="35"/>
                    <a:pt x="1856" y="1"/>
                    <a:pt x="16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2640900" y="1707200"/>
              <a:ext cx="57775" cy="21650"/>
            </a:xfrm>
            <a:custGeom>
              <a:avLst/>
              <a:gdLst/>
              <a:ahLst/>
              <a:cxnLst/>
              <a:rect l="l" t="t" r="r" b="b"/>
              <a:pathLst>
                <a:path w="2311" h="866" extrusionOk="0">
                  <a:moveTo>
                    <a:pt x="878" y="0"/>
                  </a:moveTo>
                  <a:cubicBezTo>
                    <a:pt x="688" y="0"/>
                    <a:pt x="500" y="41"/>
                    <a:pt x="335" y="114"/>
                  </a:cubicBezTo>
                  <a:cubicBezTo>
                    <a:pt x="91" y="205"/>
                    <a:pt x="0" y="297"/>
                    <a:pt x="31" y="388"/>
                  </a:cubicBezTo>
                  <a:cubicBezTo>
                    <a:pt x="122" y="540"/>
                    <a:pt x="578" y="540"/>
                    <a:pt x="1125" y="631"/>
                  </a:cubicBezTo>
                  <a:cubicBezTo>
                    <a:pt x="1579" y="707"/>
                    <a:pt x="1949" y="866"/>
                    <a:pt x="2131" y="866"/>
                  </a:cubicBezTo>
                  <a:cubicBezTo>
                    <a:pt x="2169" y="866"/>
                    <a:pt x="2198" y="859"/>
                    <a:pt x="2219" y="844"/>
                  </a:cubicBezTo>
                  <a:cubicBezTo>
                    <a:pt x="2310" y="783"/>
                    <a:pt x="2249" y="631"/>
                    <a:pt x="2067" y="479"/>
                  </a:cubicBezTo>
                  <a:cubicBezTo>
                    <a:pt x="1854" y="236"/>
                    <a:pt x="1550" y="114"/>
                    <a:pt x="1246" y="53"/>
                  </a:cubicBezTo>
                  <a:cubicBezTo>
                    <a:pt x="1127" y="17"/>
                    <a:pt x="1002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2337700" y="1543600"/>
              <a:ext cx="272825" cy="245300"/>
            </a:xfrm>
            <a:custGeom>
              <a:avLst/>
              <a:gdLst/>
              <a:ahLst/>
              <a:cxnLst/>
              <a:rect l="l" t="t" r="r" b="b"/>
              <a:pathLst>
                <a:path w="10913" h="9812" extrusionOk="0">
                  <a:moveTo>
                    <a:pt x="7730" y="0"/>
                  </a:moveTo>
                  <a:cubicBezTo>
                    <a:pt x="6615" y="0"/>
                    <a:pt x="5499" y="153"/>
                    <a:pt x="4408" y="457"/>
                  </a:cubicBezTo>
                  <a:cubicBezTo>
                    <a:pt x="2949" y="883"/>
                    <a:pt x="1490" y="1673"/>
                    <a:pt x="882" y="3041"/>
                  </a:cubicBezTo>
                  <a:cubicBezTo>
                    <a:pt x="0" y="5047"/>
                    <a:pt x="1247" y="7388"/>
                    <a:pt x="760" y="9515"/>
                  </a:cubicBezTo>
                  <a:cubicBezTo>
                    <a:pt x="1019" y="9713"/>
                    <a:pt x="1338" y="9812"/>
                    <a:pt x="1661" y="9812"/>
                  </a:cubicBezTo>
                  <a:cubicBezTo>
                    <a:pt x="1984" y="9812"/>
                    <a:pt x="2310" y="9713"/>
                    <a:pt x="2584" y="9515"/>
                  </a:cubicBezTo>
                  <a:cubicBezTo>
                    <a:pt x="3101" y="9090"/>
                    <a:pt x="3465" y="8543"/>
                    <a:pt x="3648" y="7904"/>
                  </a:cubicBezTo>
                  <a:lnTo>
                    <a:pt x="3648" y="7904"/>
                  </a:lnTo>
                  <a:lnTo>
                    <a:pt x="3557" y="8786"/>
                  </a:lnTo>
                  <a:cubicBezTo>
                    <a:pt x="3657" y="8795"/>
                    <a:pt x="3758" y="8800"/>
                    <a:pt x="3859" y="8800"/>
                  </a:cubicBezTo>
                  <a:cubicBezTo>
                    <a:pt x="5037" y="8800"/>
                    <a:pt x="6210" y="8162"/>
                    <a:pt x="7022" y="7266"/>
                  </a:cubicBezTo>
                  <a:cubicBezTo>
                    <a:pt x="7903" y="6293"/>
                    <a:pt x="8450" y="5078"/>
                    <a:pt x="8997" y="3892"/>
                  </a:cubicBezTo>
                  <a:lnTo>
                    <a:pt x="8997" y="3892"/>
                  </a:lnTo>
                  <a:cubicBezTo>
                    <a:pt x="8937" y="5078"/>
                    <a:pt x="8481" y="6202"/>
                    <a:pt x="7751" y="7145"/>
                  </a:cubicBezTo>
                  <a:cubicBezTo>
                    <a:pt x="7849" y="7164"/>
                    <a:pt x="7949" y="7174"/>
                    <a:pt x="8051" y="7174"/>
                  </a:cubicBezTo>
                  <a:cubicBezTo>
                    <a:pt x="8422" y="7174"/>
                    <a:pt x="8802" y="7042"/>
                    <a:pt x="9089" y="6780"/>
                  </a:cubicBezTo>
                  <a:cubicBezTo>
                    <a:pt x="9423" y="6445"/>
                    <a:pt x="9697" y="6020"/>
                    <a:pt x="9909" y="5594"/>
                  </a:cubicBezTo>
                  <a:cubicBezTo>
                    <a:pt x="10639" y="4014"/>
                    <a:pt x="10912" y="2251"/>
                    <a:pt x="10730" y="518"/>
                  </a:cubicBezTo>
                  <a:lnTo>
                    <a:pt x="10700" y="366"/>
                  </a:lnTo>
                  <a:cubicBezTo>
                    <a:pt x="9724" y="122"/>
                    <a:pt x="8727" y="0"/>
                    <a:pt x="7730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588450" y="1546800"/>
              <a:ext cx="151250" cy="226350"/>
            </a:xfrm>
            <a:custGeom>
              <a:avLst/>
              <a:gdLst/>
              <a:ahLst/>
              <a:cxnLst/>
              <a:rect l="l" t="t" r="r" b="b"/>
              <a:pathLst>
                <a:path w="6050" h="9054" extrusionOk="0">
                  <a:moveTo>
                    <a:pt x="2004" y="1"/>
                  </a:moveTo>
                  <a:cubicBezTo>
                    <a:pt x="1583" y="1"/>
                    <a:pt x="1225" y="228"/>
                    <a:pt x="791" y="421"/>
                  </a:cubicBezTo>
                  <a:lnTo>
                    <a:pt x="548" y="512"/>
                  </a:lnTo>
                  <a:cubicBezTo>
                    <a:pt x="943" y="2700"/>
                    <a:pt x="761" y="4950"/>
                    <a:pt x="1" y="7047"/>
                  </a:cubicBezTo>
                  <a:cubicBezTo>
                    <a:pt x="119" y="7025"/>
                    <a:pt x="234" y="7015"/>
                    <a:pt x="346" y="7015"/>
                  </a:cubicBezTo>
                  <a:cubicBezTo>
                    <a:pt x="551" y="7015"/>
                    <a:pt x="747" y="7049"/>
                    <a:pt x="943" y="7108"/>
                  </a:cubicBezTo>
                  <a:cubicBezTo>
                    <a:pt x="1037" y="7136"/>
                    <a:pt x="1134" y="7150"/>
                    <a:pt x="1231" y="7150"/>
                  </a:cubicBezTo>
                  <a:cubicBezTo>
                    <a:pt x="1445" y="7150"/>
                    <a:pt x="1657" y="7082"/>
                    <a:pt x="1825" y="6956"/>
                  </a:cubicBezTo>
                  <a:cubicBezTo>
                    <a:pt x="1946" y="6804"/>
                    <a:pt x="2037" y="6591"/>
                    <a:pt x="2098" y="6378"/>
                  </a:cubicBezTo>
                  <a:cubicBezTo>
                    <a:pt x="2433" y="4980"/>
                    <a:pt x="2524" y="3521"/>
                    <a:pt x="2372" y="2062"/>
                  </a:cubicBezTo>
                  <a:lnTo>
                    <a:pt x="2372" y="2062"/>
                  </a:lnTo>
                  <a:cubicBezTo>
                    <a:pt x="2737" y="2852"/>
                    <a:pt x="3040" y="3643"/>
                    <a:pt x="3253" y="4494"/>
                  </a:cubicBezTo>
                  <a:cubicBezTo>
                    <a:pt x="3496" y="5345"/>
                    <a:pt x="3466" y="6226"/>
                    <a:pt x="3192" y="7047"/>
                  </a:cubicBezTo>
                  <a:cubicBezTo>
                    <a:pt x="3268" y="7123"/>
                    <a:pt x="3367" y="7161"/>
                    <a:pt x="3466" y="7161"/>
                  </a:cubicBezTo>
                  <a:cubicBezTo>
                    <a:pt x="3565" y="7161"/>
                    <a:pt x="3664" y="7123"/>
                    <a:pt x="3740" y="7047"/>
                  </a:cubicBezTo>
                  <a:cubicBezTo>
                    <a:pt x="3861" y="6925"/>
                    <a:pt x="3952" y="6743"/>
                    <a:pt x="3983" y="6530"/>
                  </a:cubicBezTo>
                  <a:cubicBezTo>
                    <a:pt x="4074" y="5801"/>
                    <a:pt x="4044" y="5071"/>
                    <a:pt x="3922" y="4372"/>
                  </a:cubicBezTo>
                  <a:lnTo>
                    <a:pt x="3922" y="4372"/>
                  </a:lnTo>
                  <a:cubicBezTo>
                    <a:pt x="4317" y="5132"/>
                    <a:pt x="4408" y="6013"/>
                    <a:pt x="4621" y="6865"/>
                  </a:cubicBezTo>
                  <a:cubicBezTo>
                    <a:pt x="4834" y="7685"/>
                    <a:pt x="5199" y="8567"/>
                    <a:pt x="5898" y="9053"/>
                  </a:cubicBezTo>
                  <a:cubicBezTo>
                    <a:pt x="6050" y="7989"/>
                    <a:pt x="6050" y="6895"/>
                    <a:pt x="5898" y="5801"/>
                  </a:cubicBezTo>
                  <a:cubicBezTo>
                    <a:pt x="5715" y="4889"/>
                    <a:pt x="5442" y="4007"/>
                    <a:pt x="5016" y="3187"/>
                  </a:cubicBezTo>
                  <a:cubicBezTo>
                    <a:pt x="4621" y="2244"/>
                    <a:pt x="4074" y="1424"/>
                    <a:pt x="3375" y="725"/>
                  </a:cubicBezTo>
                  <a:cubicBezTo>
                    <a:pt x="2802" y="181"/>
                    <a:pt x="2378" y="1"/>
                    <a:pt x="2004" y="1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2276150" y="1725250"/>
              <a:ext cx="230275" cy="699125"/>
            </a:xfrm>
            <a:custGeom>
              <a:avLst/>
              <a:gdLst/>
              <a:ahLst/>
              <a:cxnLst/>
              <a:rect l="l" t="t" r="r" b="b"/>
              <a:pathLst>
                <a:path w="9211" h="27965" extrusionOk="0">
                  <a:moveTo>
                    <a:pt x="5897" y="0"/>
                  </a:moveTo>
                  <a:lnTo>
                    <a:pt x="1216" y="3222"/>
                  </a:lnTo>
                  <a:cubicBezTo>
                    <a:pt x="0" y="4894"/>
                    <a:pt x="0" y="7173"/>
                    <a:pt x="395" y="9240"/>
                  </a:cubicBezTo>
                  <a:cubicBezTo>
                    <a:pt x="760" y="11277"/>
                    <a:pt x="1398" y="13344"/>
                    <a:pt x="1155" y="15411"/>
                  </a:cubicBezTo>
                  <a:cubicBezTo>
                    <a:pt x="1003" y="16535"/>
                    <a:pt x="608" y="17690"/>
                    <a:pt x="730" y="18815"/>
                  </a:cubicBezTo>
                  <a:cubicBezTo>
                    <a:pt x="851" y="20061"/>
                    <a:pt x="1581" y="21125"/>
                    <a:pt x="2098" y="22280"/>
                  </a:cubicBezTo>
                  <a:cubicBezTo>
                    <a:pt x="2918" y="24073"/>
                    <a:pt x="3253" y="26019"/>
                    <a:pt x="3101" y="27964"/>
                  </a:cubicBezTo>
                  <a:lnTo>
                    <a:pt x="8754" y="27964"/>
                  </a:lnTo>
                  <a:cubicBezTo>
                    <a:pt x="9210" y="25472"/>
                    <a:pt x="8754" y="22888"/>
                    <a:pt x="7478" y="20669"/>
                  </a:cubicBezTo>
                  <a:cubicBezTo>
                    <a:pt x="6930" y="19696"/>
                    <a:pt x="6201" y="18785"/>
                    <a:pt x="6049" y="17690"/>
                  </a:cubicBezTo>
                  <a:cubicBezTo>
                    <a:pt x="5806" y="15897"/>
                    <a:pt x="7174" y="14225"/>
                    <a:pt x="7204" y="12432"/>
                  </a:cubicBezTo>
                  <a:cubicBezTo>
                    <a:pt x="7234" y="10639"/>
                    <a:pt x="5958" y="9088"/>
                    <a:pt x="5684" y="7325"/>
                  </a:cubicBezTo>
                  <a:cubicBezTo>
                    <a:pt x="5320" y="4863"/>
                    <a:pt x="6870" y="2280"/>
                    <a:pt x="5897" y="0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2786025" y="3087725"/>
              <a:ext cx="1198375" cy="1115550"/>
            </a:xfrm>
            <a:custGeom>
              <a:avLst/>
              <a:gdLst/>
              <a:ahLst/>
              <a:cxnLst/>
              <a:rect l="l" t="t" r="r" b="b"/>
              <a:pathLst>
                <a:path w="47935" h="44622" extrusionOk="0">
                  <a:moveTo>
                    <a:pt x="1" y="0"/>
                  </a:moveTo>
                  <a:cubicBezTo>
                    <a:pt x="1369" y="7326"/>
                    <a:pt x="4439" y="12797"/>
                    <a:pt x="5715" y="14438"/>
                  </a:cubicBezTo>
                  <a:cubicBezTo>
                    <a:pt x="8816" y="18572"/>
                    <a:pt x="19667" y="28451"/>
                    <a:pt x="20427" y="33314"/>
                  </a:cubicBezTo>
                  <a:cubicBezTo>
                    <a:pt x="21187" y="38147"/>
                    <a:pt x="21946" y="44530"/>
                    <a:pt x="21946" y="44530"/>
                  </a:cubicBezTo>
                  <a:lnTo>
                    <a:pt x="36992" y="44530"/>
                  </a:lnTo>
                  <a:lnTo>
                    <a:pt x="36932" y="25259"/>
                  </a:lnTo>
                  <a:lnTo>
                    <a:pt x="36932" y="25259"/>
                  </a:lnTo>
                  <a:cubicBezTo>
                    <a:pt x="36932" y="25259"/>
                    <a:pt x="38425" y="27349"/>
                    <a:pt x="41392" y="27349"/>
                  </a:cubicBezTo>
                  <a:cubicBezTo>
                    <a:pt x="41967" y="27349"/>
                    <a:pt x="42598" y="27270"/>
                    <a:pt x="43284" y="27083"/>
                  </a:cubicBezTo>
                  <a:cubicBezTo>
                    <a:pt x="47509" y="25928"/>
                    <a:pt x="47935" y="21703"/>
                    <a:pt x="47418" y="19454"/>
                  </a:cubicBezTo>
                  <a:cubicBezTo>
                    <a:pt x="46932" y="17204"/>
                    <a:pt x="44561" y="14955"/>
                    <a:pt x="41430" y="14894"/>
                  </a:cubicBezTo>
                  <a:cubicBezTo>
                    <a:pt x="41359" y="14892"/>
                    <a:pt x="41288" y="14891"/>
                    <a:pt x="41219" y="14891"/>
                  </a:cubicBezTo>
                  <a:cubicBezTo>
                    <a:pt x="38212" y="14891"/>
                    <a:pt x="36992" y="16779"/>
                    <a:pt x="36992" y="16779"/>
                  </a:cubicBezTo>
                  <a:lnTo>
                    <a:pt x="36992" y="92"/>
                  </a:lnTo>
                  <a:lnTo>
                    <a:pt x="23041" y="0"/>
                  </a:lnTo>
                  <a:lnTo>
                    <a:pt x="23132" y="61"/>
                  </a:lnTo>
                  <a:cubicBezTo>
                    <a:pt x="24287" y="1216"/>
                    <a:pt x="24956" y="2797"/>
                    <a:pt x="24956" y="4438"/>
                  </a:cubicBezTo>
                  <a:cubicBezTo>
                    <a:pt x="24956" y="8013"/>
                    <a:pt x="22017" y="10668"/>
                    <a:pt x="18717" y="10668"/>
                  </a:cubicBezTo>
                  <a:cubicBezTo>
                    <a:pt x="17948" y="10668"/>
                    <a:pt x="17159" y="10523"/>
                    <a:pt x="16384" y="10213"/>
                  </a:cubicBezTo>
                  <a:cubicBezTo>
                    <a:pt x="12281" y="8572"/>
                    <a:pt x="11156" y="3313"/>
                    <a:pt x="14196" y="122"/>
                  </a:cubicBezTo>
                  <a:lnTo>
                    <a:pt x="14317" y="0"/>
                  </a:lnTo>
                  <a:close/>
                  <a:moveTo>
                    <a:pt x="36992" y="44530"/>
                  </a:moveTo>
                  <a:lnTo>
                    <a:pt x="36992" y="44621"/>
                  </a:lnTo>
                  <a:lnTo>
                    <a:pt x="37084" y="4453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3707025" y="4179675"/>
              <a:ext cx="5350" cy="23600"/>
            </a:xfrm>
            <a:custGeom>
              <a:avLst/>
              <a:gdLst/>
              <a:ahLst/>
              <a:cxnLst/>
              <a:rect l="l" t="t" r="r" b="b"/>
              <a:pathLst>
                <a:path w="214" h="944" extrusionOk="0">
                  <a:moveTo>
                    <a:pt x="122" y="1"/>
                  </a:moveTo>
                  <a:cubicBezTo>
                    <a:pt x="61" y="1"/>
                    <a:pt x="0" y="214"/>
                    <a:pt x="0" y="487"/>
                  </a:cubicBezTo>
                  <a:cubicBezTo>
                    <a:pt x="31" y="730"/>
                    <a:pt x="61" y="943"/>
                    <a:pt x="122" y="943"/>
                  </a:cubicBezTo>
                  <a:cubicBezTo>
                    <a:pt x="183" y="943"/>
                    <a:pt x="213" y="730"/>
                    <a:pt x="213" y="487"/>
                  </a:cubicBezTo>
                  <a:cubicBezTo>
                    <a:pt x="213" y="214"/>
                    <a:pt x="18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3706250" y="4082425"/>
              <a:ext cx="6875" cy="48650"/>
            </a:xfrm>
            <a:custGeom>
              <a:avLst/>
              <a:gdLst/>
              <a:ahLst/>
              <a:cxnLst/>
              <a:rect l="l" t="t" r="r" b="b"/>
              <a:pathLst>
                <a:path w="275" h="1946" extrusionOk="0">
                  <a:moveTo>
                    <a:pt x="123" y="0"/>
                  </a:moveTo>
                  <a:cubicBezTo>
                    <a:pt x="31" y="335"/>
                    <a:pt x="1" y="638"/>
                    <a:pt x="31" y="973"/>
                  </a:cubicBezTo>
                  <a:cubicBezTo>
                    <a:pt x="1" y="1307"/>
                    <a:pt x="31" y="1642"/>
                    <a:pt x="153" y="1945"/>
                  </a:cubicBezTo>
                  <a:cubicBezTo>
                    <a:pt x="244" y="1642"/>
                    <a:pt x="275" y="1307"/>
                    <a:pt x="244" y="973"/>
                  </a:cubicBezTo>
                  <a:cubicBezTo>
                    <a:pt x="275" y="638"/>
                    <a:pt x="244" y="335"/>
                    <a:pt x="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3706250" y="3985150"/>
              <a:ext cx="6875" cy="48650"/>
            </a:xfrm>
            <a:custGeom>
              <a:avLst/>
              <a:gdLst/>
              <a:ahLst/>
              <a:cxnLst/>
              <a:rect l="l" t="t" r="r" b="b"/>
              <a:pathLst>
                <a:path w="275" h="1946" extrusionOk="0">
                  <a:moveTo>
                    <a:pt x="123" y="1"/>
                  </a:moveTo>
                  <a:cubicBezTo>
                    <a:pt x="31" y="304"/>
                    <a:pt x="1" y="639"/>
                    <a:pt x="31" y="973"/>
                  </a:cubicBezTo>
                  <a:cubicBezTo>
                    <a:pt x="1" y="1308"/>
                    <a:pt x="31" y="1642"/>
                    <a:pt x="123" y="1946"/>
                  </a:cubicBezTo>
                  <a:cubicBezTo>
                    <a:pt x="214" y="1642"/>
                    <a:pt x="244" y="1308"/>
                    <a:pt x="214" y="973"/>
                  </a:cubicBezTo>
                  <a:cubicBezTo>
                    <a:pt x="275" y="639"/>
                    <a:pt x="214" y="304"/>
                    <a:pt x="1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3705500" y="3888650"/>
              <a:ext cx="6875" cy="48650"/>
            </a:xfrm>
            <a:custGeom>
              <a:avLst/>
              <a:gdLst/>
              <a:ahLst/>
              <a:cxnLst/>
              <a:rect l="l" t="t" r="r" b="b"/>
              <a:pathLst>
                <a:path w="275" h="1946" extrusionOk="0">
                  <a:moveTo>
                    <a:pt x="153" y="0"/>
                  </a:moveTo>
                  <a:cubicBezTo>
                    <a:pt x="31" y="304"/>
                    <a:pt x="1" y="639"/>
                    <a:pt x="61" y="973"/>
                  </a:cubicBezTo>
                  <a:cubicBezTo>
                    <a:pt x="31" y="1277"/>
                    <a:pt x="61" y="1611"/>
                    <a:pt x="153" y="1946"/>
                  </a:cubicBezTo>
                  <a:cubicBezTo>
                    <a:pt x="244" y="1611"/>
                    <a:pt x="274" y="1277"/>
                    <a:pt x="244" y="973"/>
                  </a:cubicBezTo>
                  <a:cubicBezTo>
                    <a:pt x="274" y="639"/>
                    <a:pt x="244" y="304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3705500" y="3791375"/>
              <a:ext cx="6875" cy="48650"/>
            </a:xfrm>
            <a:custGeom>
              <a:avLst/>
              <a:gdLst/>
              <a:ahLst/>
              <a:cxnLst/>
              <a:rect l="l" t="t" r="r" b="b"/>
              <a:pathLst>
                <a:path w="275" h="1946" extrusionOk="0">
                  <a:moveTo>
                    <a:pt x="122" y="1"/>
                  </a:moveTo>
                  <a:cubicBezTo>
                    <a:pt x="31" y="305"/>
                    <a:pt x="1" y="639"/>
                    <a:pt x="31" y="973"/>
                  </a:cubicBezTo>
                  <a:cubicBezTo>
                    <a:pt x="1" y="1277"/>
                    <a:pt x="31" y="1612"/>
                    <a:pt x="153" y="1946"/>
                  </a:cubicBezTo>
                  <a:cubicBezTo>
                    <a:pt x="244" y="1612"/>
                    <a:pt x="274" y="1277"/>
                    <a:pt x="244" y="973"/>
                  </a:cubicBezTo>
                  <a:cubicBezTo>
                    <a:pt x="274" y="639"/>
                    <a:pt x="244" y="305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3706250" y="3717675"/>
              <a:ext cx="19025" cy="25850"/>
            </a:xfrm>
            <a:custGeom>
              <a:avLst/>
              <a:gdLst/>
              <a:ahLst/>
              <a:cxnLst/>
              <a:rect l="l" t="t" r="r" b="b"/>
              <a:pathLst>
                <a:path w="761" h="1034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92" y="8"/>
                    <a:pt x="140" y="25"/>
                    <a:pt x="31" y="61"/>
                  </a:cubicBezTo>
                  <a:cubicBezTo>
                    <a:pt x="1" y="395"/>
                    <a:pt x="31" y="699"/>
                    <a:pt x="123" y="1034"/>
                  </a:cubicBezTo>
                  <a:cubicBezTo>
                    <a:pt x="207" y="802"/>
                    <a:pt x="247" y="586"/>
                    <a:pt x="254" y="363"/>
                  </a:cubicBezTo>
                  <a:lnTo>
                    <a:pt x="254" y="363"/>
                  </a:lnTo>
                  <a:cubicBezTo>
                    <a:pt x="262" y="373"/>
                    <a:pt x="269" y="384"/>
                    <a:pt x="275" y="395"/>
                  </a:cubicBezTo>
                  <a:cubicBezTo>
                    <a:pt x="335" y="456"/>
                    <a:pt x="427" y="517"/>
                    <a:pt x="487" y="608"/>
                  </a:cubicBezTo>
                  <a:cubicBezTo>
                    <a:pt x="612" y="683"/>
                    <a:pt x="696" y="738"/>
                    <a:pt x="739" y="738"/>
                  </a:cubicBezTo>
                  <a:cubicBezTo>
                    <a:pt x="748" y="738"/>
                    <a:pt x="756" y="735"/>
                    <a:pt x="761" y="730"/>
                  </a:cubicBezTo>
                  <a:cubicBezTo>
                    <a:pt x="761" y="699"/>
                    <a:pt x="730" y="639"/>
                    <a:pt x="609" y="487"/>
                  </a:cubicBezTo>
                  <a:lnTo>
                    <a:pt x="427" y="243"/>
                  </a:lnTo>
                  <a:lnTo>
                    <a:pt x="305" y="122"/>
                  </a:lnTo>
                  <a:lnTo>
                    <a:pt x="244" y="61"/>
                  </a:lnTo>
                  <a:lnTo>
                    <a:pt x="244" y="61"/>
                  </a:lnTo>
                  <a:cubicBezTo>
                    <a:pt x="244" y="61"/>
                    <a:pt x="244" y="61"/>
                    <a:pt x="244" y="61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3764775" y="3760225"/>
              <a:ext cx="44850" cy="11300"/>
            </a:xfrm>
            <a:custGeom>
              <a:avLst/>
              <a:gdLst/>
              <a:ahLst/>
              <a:cxnLst/>
              <a:rect l="l" t="t" r="r" b="b"/>
              <a:pathLst>
                <a:path w="1794" h="452" extrusionOk="0">
                  <a:moveTo>
                    <a:pt x="0" y="0"/>
                  </a:moveTo>
                  <a:lnTo>
                    <a:pt x="0" y="0"/>
                  </a:lnTo>
                  <a:cubicBezTo>
                    <a:pt x="419" y="296"/>
                    <a:pt x="918" y="452"/>
                    <a:pt x="1431" y="452"/>
                  </a:cubicBezTo>
                  <a:cubicBezTo>
                    <a:pt x="1552" y="452"/>
                    <a:pt x="1673" y="443"/>
                    <a:pt x="1794" y="426"/>
                  </a:cubicBezTo>
                  <a:cubicBezTo>
                    <a:pt x="1520" y="304"/>
                    <a:pt x="1216" y="213"/>
                    <a:pt x="912" y="183"/>
                  </a:cubicBezTo>
                  <a:cubicBezTo>
                    <a:pt x="608" y="92"/>
                    <a:pt x="304" y="3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3855200" y="3752625"/>
              <a:ext cx="44100" cy="15425"/>
            </a:xfrm>
            <a:custGeom>
              <a:avLst/>
              <a:gdLst/>
              <a:ahLst/>
              <a:cxnLst/>
              <a:rect l="l" t="t" r="r" b="b"/>
              <a:pathLst>
                <a:path w="1764" h="617" extrusionOk="0">
                  <a:moveTo>
                    <a:pt x="1764" y="0"/>
                  </a:moveTo>
                  <a:lnTo>
                    <a:pt x="1764" y="0"/>
                  </a:lnTo>
                  <a:cubicBezTo>
                    <a:pt x="1460" y="31"/>
                    <a:pt x="1156" y="122"/>
                    <a:pt x="882" y="274"/>
                  </a:cubicBezTo>
                  <a:cubicBezTo>
                    <a:pt x="578" y="335"/>
                    <a:pt x="274" y="426"/>
                    <a:pt x="1" y="608"/>
                  </a:cubicBezTo>
                  <a:cubicBezTo>
                    <a:pt x="58" y="614"/>
                    <a:pt x="114" y="616"/>
                    <a:pt x="170" y="616"/>
                  </a:cubicBezTo>
                  <a:cubicBezTo>
                    <a:pt x="439" y="616"/>
                    <a:pt x="691" y="557"/>
                    <a:pt x="943" y="456"/>
                  </a:cubicBezTo>
                  <a:cubicBezTo>
                    <a:pt x="1247" y="365"/>
                    <a:pt x="1520" y="213"/>
                    <a:pt x="17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3935750" y="3685700"/>
              <a:ext cx="25100" cy="38900"/>
            </a:xfrm>
            <a:custGeom>
              <a:avLst/>
              <a:gdLst/>
              <a:ahLst/>
              <a:cxnLst/>
              <a:rect l="l" t="t" r="r" b="b"/>
              <a:pathLst>
                <a:path w="1004" h="1556" extrusionOk="0">
                  <a:moveTo>
                    <a:pt x="999" y="1"/>
                  </a:moveTo>
                  <a:cubicBezTo>
                    <a:pt x="956" y="1"/>
                    <a:pt x="750" y="354"/>
                    <a:pt x="487" y="763"/>
                  </a:cubicBezTo>
                  <a:cubicBezTo>
                    <a:pt x="304" y="1006"/>
                    <a:pt x="122" y="1279"/>
                    <a:pt x="0" y="1553"/>
                  </a:cubicBezTo>
                  <a:cubicBezTo>
                    <a:pt x="4" y="1554"/>
                    <a:pt x="7" y="1555"/>
                    <a:pt x="12" y="1555"/>
                  </a:cubicBezTo>
                  <a:cubicBezTo>
                    <a:pt x="92" y="1555"/>
                    <a:pt x="381" y="1288"/>
                    <a:pt x="669" y="884"/>
                  </a:cubicBezTo>
                  <a:cubicBezTo>
                    <a:pt x="852" y="611"/>
                    <a:pt x="973" y="307"/>
                    <a:pt x="1004" y="3"/>
                  </a:cubicBezTo>
                  <a:cubicBezTo>
                    <a:pt x="1002" y="1"/>
                    <a:pt x="1001" y="1"/>
                    <a:pt x="9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3971475" y="3594575"/>
              <a:ext cx="7625" cy="46375"/>
            </a:xfrm>
            <a:custGeom>
              <a:avLst/>
              <a:gdLst/>
              <a:ahLst/>
              <a:cxnLst/>
              <a:rect l="l" t="t" r="r" b="b"/>
              <a:pathLst>
                <a:path w="305" h="1855" extrusionOk="0">
                  <a:moveTo>
                    <a:pt x="122" y="0"/>
                  </a:moveTo>
                  <a:cubicBezTo>
                    <a:pt x="30" y="304"/>
                    <a:pt x="30" y="608"/>
                    <a:pt x="61" y="942"/>
                  </a:cubicBezTo>
                  <a:cubicBezTo>
                    <a:pt x="0" y="1246"/>
                    <a:pt x="0" y="1550"/>
                    <a:pt x="61" y="1854"/>
                  </a:cubicBezTo>
                  <a:cubicBezTo>
                    <a:pt x="274" y="1277"/>
                    <a:pt x="304" y="608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3935750" y="3511675"/>
              <a:ext cx="27375" cy="38125"/>
            </a:xfrm>
            <a:custGeom>
              <a:avLst/>
              <a:gdLst/>
              <a:ahLst/>
              <a:cxnLst/>
              <a:rect l="l" t="t" r="r" b="b"/>
              <a:pathLst>
                <a:path w="1095" h="1525" extrusionOk="0">
                  <a:moveTo>
                    <a:pt x="68" y="1"/>
                  </a:moveTo>
                  <a:cubicBezTo>
                    <a:pt x="65" y="1"/>
                    <a:pt x="63" y="2"/>
                    <a:pt x="61" y="3"/>
                  </a:cubicBezTo>
                  <a:cubicBezTo>
                    <a:pt x="0" y="33"/>
                    <a:pt x="274" y="337"/>
                    <a:pt x="548" y="763"/>
                  </a:cubicBezTo>
                  <a:cubicBezTo>
                    <a:pt x="810" y="1172"/>
                    <a:pt x="1017" y="1525"/>
                    <a:pt x="1087" y="1525"/>
                  </a:cubicBezTo>
                  <a:cubicBezTo>
                    <a:pt x="1090" y="1525"/>
                    <a:pt x="1092" y="1524"/>
                    <a:pt x="1095" y="1523"/>
                  </a:cubicBezTo>
                  <a:cubicBezTo>
                    <a:pt x="1034" y="1219"/>
                    <a:pt x="912" y="915"/>
                    <a:pt x="700" y="672"/>
                  </a:cubicBezTo>
                  <a:cubicBezTo>
                    <a:pt x="440" y="268"/>
                    <a:pt x="125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3858250" y="3465200"/>
              <a:ext cx="43325" cy="17700"/>
            </a:xfrm>
            <a:custGeom>
              <a:avLst/>
              <a:gdLst/>
              <a:ahLst/>
              <a:cxnLst/>
              <a:rect l="l" t="t" r="r" b="b"/>
              <a:pathLst>
                <a:path w="1733" h="708" extrusionOk="0">
                  <a:moveTo>
                    <a:pt x="154" y="0"/>
                  </a:moveTo>
                  <a:cubicBezTo>
                    <a:pt x="102" y="0"/>
                    <a:pt x="51" y="3"/>
                    <a:pt x="0" y="8"/>
                  </a:cubicBezTo>
                  <a:cubicBezTo>
                    <a:pt x="243" y="160"/>
                    <a:pt x="547" y="282"/>
                    <a:pt x="851" y="373"/>
                  </a:cubicBezTo>
                  <a:cubicBezTo>
                    <a:pt x="1094" y="525"/>
                    <a:pt x="1398" y="646"/>
                    <a:pt x="1702" y="707"/>
                  </a:cubicBezTo>
                  <a:cubicBezTo>
                    <a:pt x="1733" y="677"/>
                    <a:pt x="1398" y="403"/>
                    <a:pt x="912" y="190"/>
                  </a:cubicBezTo>
                  <a:cubicBezTo>
                    <a:pt x="684" y="64"/>
                    <a:pt x="414" y="0"/>
                    <a:pt x="1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3766300" y="3457600"/>
              <a:ext cx="45600" cy="10100"/>
            </a:xfrm>
            <a:custGeom>
              <a:avLst/>
              <a:gdLst/>
              <a:ahLst/>
              <a:cxnLst/>
              <a:rect l="l" t="t" r="r" b="b"/>
              <a:pathLst>
                <a:path w="1824" h="404" extrusionOk="0">
                  <a:moveTo>
                    <a:pt x="1368" y="0"/>
                  </a:moveTo>
                  <a:cubicBezTo>
                    <a:pt x="1216" y="0"/>
                    <a:pt x="1064" y="23"/>
                    <a:pt x="912" y="69"/>
                  </a:cubicBezTo>
                  <a:cubicBezTo>
                    <a:pt x="578" y="99"/>
                    <a:pt x="274" y="190"/>
                    <a:pt x="0" y="403"/>
                  </a:cubicBezTo>
                  <a:cubicBezTo>
                    <a:pt x="335" y="373"/>
                    <a:pt x="639" y="342"/>
                    <a:pt x="943" y="251"/>
                  </a:cubicBezTo>
                  <a:cubicBezTo>
                    <a:pt x="1246" y="251"/>
                    <a:pt x="1550" y="160"/>
                    <a:pt x="1824" y="69"/>
                  </a:cubicBezTo>
                  <a:cubicBezTo>
                    <a:pt x="1672" y="23"/>
                    <a:pt x="1520" y="0"/>
                    <a:pt x="1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3706250" y="3483625"/>
              <a:ext cx="19800" cy="25100"/>
            </a:xfrm>
            <a:custGeom>
              <a:avLst/>
              <a:gdLst/>
              <a:ahLst/>
              <a:cxnLst/>
              <a:rect l="l" t="t" r="r" b="b"/>
              <a:pathLst>
                <a:path w="792" h="1004" extrusionOk="0">
                  <a:moveTo>
                    <a:pt x="153" y="0"/>
                  </a:moveTo>
                  <a:cubicBezTo>
                    <a:pt x="31" y="304"/>
                    <a:pt x="1" y="639"/>
                    <a:pt x="31" y="973"/>
                  </a:cubicBezTo>
                  <a:lnTo>
                    <a:pt x="214" y="1004"/>
                  </a:lnTo>
                  <a:lnTo>
                    <a:pt x="244" y="973"/>
                  </a:lnTo>
                  <a:lnTo>
                    <a:pt x="305" y="882"/>
                  </a:lnTo>
                  <a:lnTo>
                    <a:pt x="427" y="760"/>
                  </a:lnTo>
                  <a:lnTo>
                    <a:pt x="609" y="517"/>
                  </a:lnTo>
                  <a:cubicBezTo>
                    <a:pt x="730" y="396"/>
                    <a:pt x="791" y="304"/>
                    <a:pt x="761" y="304"/>
                  </a:cubicBezTo>
                  <a:cubicBezTo>
                    <a:pt x="761" y="299"/>
                    <a:pt x="757" y="297"/>
                    <a:pt x="750" y="297"/>
                  </a:cubicBezTo>
                  <a:cubicBezTo>
                    <a:pt x="718" y="297"/>
                    <a:pt x="618" y="351"/>
                    <a:pt x="518" y="426"/>
                  </a:cubicBezTo>
                  <a:cubicBezTo>
                    <a:pt x="427" y="487"/>
                    <a:pt x="366" y="548"/>
                    <a:pt x="275" y="639"/>
                  </a:cubicBezTo>
                  <a:lnTo>
                    <a:pt x="255" y="658"/>
                  </a:lnTo>
                  <a:lnTo>
                    <a:pt x="255" y="658"/>
                  </a:lnTo>
                  <a:cubicBezTo>
                    <a:pt x="252" y="432"/>
                    <a:pt x="218" y="216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3706250" y="3378000"/>
              <a:ext cx="6875" cy="52450"/>
            </a:xfrm>
            <a:custGeom>
              <a:avLst/>
              <a:gdLst/>
              <a:ahLst/>
              <a:cxnLst/>
              <a:rect l="l" t="t" r="r" b="b"/>
              <a:pathLst>
                <a:path w="275" h="2098" extrusionOk="0">
                  <a:moveTo>
                    <a:pt x="153" y="0"/>
                  </a:moveTo>
                  <a:cubicBezTo>
                    <a:pt x="1" y="700"/>
                    <a:pt x="1" y="1399"/>
                    <a:pt x="153" y="2098"/>
                  </a:cubicBezTo>
                  <a:cubicBezTo>
                    <a:pt x="275" y="1399"/>
                    <a:pt x="275" y="70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3706250" y="3272375"/>
              <a:ext cx="6875" cy="52450"/>
            </a:xfrm>
            <a:custGeom>
              <a:avLst/>
              <a:gdLst/>
              <a:ahLst/>
              <a:cxnLst/>
              <a:rect l="l" t="t" r="r" b="b"/>
              <a:pathLst>
                <a:path w="275" h="2098" extrusionOk="0">
                  <a:moveTo>
                    <a:pt x="153" y="0"/>
                  </a:moveTo>
                  <a:cubicBezTo>
                    <a:pt x="1" y="700"/>
                    <a:pt x="1" y="1399"/>
                    <a:pt x="153" y="2098"/>
                  </a:cubicBezTo>
                  <a:cubicBezTo>
                    <a:pt x="275" y="1399"/>
                    <a:pt x="275" y="70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3706250" y="3166750"/>
              <a:ext cx="6875" cy="52450"/>
            </a:xfrm>
            <a:custGeom>
              <a:avLst/>
              <a:gdLst/>
              <a:ahLst/>
              <a:cxnLst/>
              <a:rect l="l" t="t" r="r" b="b"/>
              <a:pathLst>
                <a:path w="275" h="2098" extrusionOk="0">
                  <a:moveTo>
                    <a:pt x="153" y="1"/>
                  </a:moveTo>
                  <a:cubicBezTo>
                    <a:pt x="1" y="700"/>
                    <a:pt x="1" y="1399"/>
                    <a:pt x="153" y="2098"/>
                  </a:cubicBezTo>
                  <a:cubicBezTo>
                    <a:pt x="275" y="1399"/>
                    <a:pt x="275" y="700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3686500" y="3087425"/>
              <a:ext cx="25875" cy="26925"/>
            </a:xfrm>
            <a:custGeom>
              <a:avLst/>
              <a:gdLst/>
              <a:ahLst/>
              <a:cxnLst/>
              <a:rect l="l" t="t" r="r" b="b"/>
              <a:pathLst>
                <a:path w="1035" h="1077" extrusionOk="0">
                  <a:moveTo>
                    <a:pt x="697" y="1"/>
                  </a:moveTo>
                  <a:cubicBezTo>
                    <a:pt x="457" y="1"/>
                    <a:pt x="229" y="35"/>
                    <a:pt x="1" y="104"/>
                  </a:cubicBezTo>
                  <a:cubicBezTo>
                    <a:pt x="220" y="169"/>
                    <a:pt x="455" y="219"/>
                    <a:pt x="683" y="219"/>
                  </a:cubicBezTo>
                  <a:cubicBezTo>
                    <a:pt x="740" y="219"/>
                    <a:pt x="796" y="216"/>
                    <a:pt x="852" y="209"/>
                  </a:cubicBezTo>
                  <a:lnTo>
                    <a:pt x="852" y="209"/>
                  </a:lnTo>
                  <a:lnTo>
                    <a:pt x="852" y="499"/>
                  </a:lnTo>
                  <a:cubicBezTo>
                    <a:pt x="852" y="590"/>
                    <a:pt x="882" y="681"/>
                    <a:pt x="882" y="803"/>
                  </a:cubicBezTo>
                  <a:cubicBezTo>
                    <a:pt x="882" y="955"/>
                    <a:pt x="913" y="1076"/>
                    <a:pt x="943" y="1076"/>
                  </a:cubicBezTo>
                  <a:cubicBezTo>
                    <a:pt x="973" y="1076"/>
                    <a:pt x="1004" y="955"/>
                    <a:pt x="1004" y="803"/>
                  </a:cubicBezTo>
                  <a:cubicBezTo>
                    <a:pt x="1034" y="681"/>
                    <a:pt x="1034" y="590"/>
                    <a:pt x="1034" y="499"/>
                  </a:cubicBezTo>
                  <a:lnTo>
                    <a:pt x="1034" y="104"/>
                  </a:lnTo>
                  <a:lnTo>
                    <a:pt x="943" y="12"/>
                  </a:lnTo>
                  <a:cubicBezTo>
                    <a:pt x="859" y="5"/>
                    <a:pt x="778" y="1"/>
                    <a:pt x="6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3600625" y="3086675"/>
              <a:ext cx="43350" cy="5925"/>
            </a:xfrm>
            <a:custGeom>
              <a:avLst/>
              <a:gdLst/>
              <a:ahLst/>
              <a:cxnLst/>
              <a:rect l="l" t="t" r="r" b="b"/>
              <a:pathLst>
                <a:path w="1734" h="237" extrusionOk="0">
                  <a:moveTo>
                    <a:pt x="642" y="1"/>
                  </a:moveTo>
                  <a:cubicBezTo>
                    <a:pt x="428" y="1"/>
                    <a:pt x="206" y="35"/>
                    <a:pt x="1" y="103"/>
                  </a:cubicBezTo>
                  <a:cubicBezTo>
                    <a:pt x="226" y="178"/>
                    <a:pt x="472" y="233"/>
                    <a:pt x="704" y="233"/>
                  </a:cubicBezTo>
                  <a:cubicBezTo>
                    <a:pt x="754" y="233"/>
                    <a:pt x="804" y="230"/>
                    <a:pt x="852" y="225"/>
                  </a:cubicBezTo>
                  <a:cubicBezTo>
                    <a:pt x="928" y="232"/>
                    <a:pt x="1004" y="236"/>
                    <a:pt x="1080" y="236"/>
                  </a:cubicBezTo>
                  <a:cubicBezTo>
                    <a:pt x="1306" y="236"/>
                    <a:pt x="1528" y="202"/>
                    <a:pt x="1734" y="134"/>
                  </a:cubicBezTo>
                  <a:cubicBezTo>
                    <a:pt x="1525" y="41"/>
                    <a:pt x="1298" y="1"/>
                    <a:pt x="1067" y="1"/>
                  </a:cubicBezTo>
                  <a:cubicBezTo>
                    <a:pt x="996" y="1"/>
                    <a:pt x="924" y="5"/>
                    <a:pt x="852" y="12"/>
                  </a:cubicBezTo>
                  <a:cubicBezTo>
                    <a:pt x="784" y="4"/>
                    <a:pt x="713" y="1"/>
                    <a:pt x="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3514000" y="3086200"/>
              <a:ext cx="43350" cy="5150"/>
            </a:xfrm>
            <a:custGeom>
              <a:avLst/>
              <a:gdLst/>
              <a:ahLst/>
              <a:cxnLst/>
              <a:rect l="l" t="t" r="r" b="b"/>
              <a:pathLst>
                <a:path w="1734" h="206" extrusionOk="0">
                  <a:moveTo>
                    <a:pt x="867" y="1"/>
                  </a:moveTo>
                  <a:cubicBezTo>
                    <a:pt x="578" y="1"/>
                    <a:pt x="290" y="31"/>
                    <a:pt x="1" y="92"/>
                  </a:cubicBezTo>
                  <a:cubicBezTo>
                    <a:pt x="290" y="168"/>
                    <a:pt x="578" y="206"/>
                    <a:pt x="867" y="206"/>
                  </a:cubicBezTo>
                  <a:cubicBezTo>
                    <a:pt x="1156" y="206"/>
                    <a:pt x="1445" y="168"/>
                    <a:pt x="1733" y="92"/>
                  </a:cubicBezTo>
                  <a:cubicBezTo>
                    <a:pt x="1445" y="31"/>
                    <a:pt x="1156" y="1"/>
                    <a:pt x="8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3428150" y="3085450"/>
              <a:ext cx="43325" cy="5625"/>
            </a:xfrm>
            <a:custGeom>
              <a:avLst/>
              <a:gdLst/>
              <a:ahLst/>
              <a:cxnLst/>
              <a:rect l="l" t="t" r="r" b="b"/>
              <a:pathLst>
                <a:path w="1733" h="225" extrusionOk="0">
                  <a:moveTo>
                    <a:pt x="579" y="0"/>
                  </a:moveTo>
                  <a:cubicBezTo>
                    <a:pt x="378" y="0"/>
                    <a:pt x="183" y="41"/>
                    <a:pt x="0" y="122"/>
                  </a:cubicBezTo>
                  <a:cubicBezTo>
                    <a:pt x="205" y="190"/>
                    <a:pt x="428" y="224"/>
                    <a:pt x="654" y="224"/>
                  </a:cubicBezTo>
                  <a:cubicBezTo>
                    <a:pt x="730" y="224"/>
                    <a:pt x="806" y="221"/>
                    <a:pt x="882" y="213"/>
                  </a:cubicBezTo>
                  <a:cubicBezTo>
                    <a:pt x="950" y="221"/>
                    <a:pt x="1020" y="224"/>
                    <a:pt x="1092" y="224"/>
                  </a:cubicBezTo>
                  <a:cubicBezTo>
                    <a:pt x="1305" y="224"/>
                    <a:pt x="1528" y="190"/>
                    <a:pt x="1733" y="122"/>
                  </a:cubicBezTo>
                  <a:cubicBezTo>
                    <a:pt x="1536" y="56"/>
                    <a:pt x="1323" y="6"/>
                    <a:pt x="1117" y="6"/>
                  </a:cubicBezTo>
                  <a:cubicBezTo>
                    <a:pt x="1037" y="6"/>
                    <a:pt x="958" y="14"/>
                    <a:pt x="882" y="31"/>
                  </a:cubicBezTo>
                  <a:cubicBezTo>
                    <a:pt x="780" y="10"/>
                    <a:pt x="679" y="0"/>
                    <a:pt x="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3360725" y="3085675"/>
              <a:ext cx="25650" cy="19550"/>
            </a:xfrm>
            <a:custGeom>
              <a:avLst/>
              <a:gdLst/>
              <a:ahLst/>
              <a:cxnLst/>
              <a:rect l="l" t="t" r="r" b="b"/>
              <a:pathLst>
                <a:path w="1026" h="782" extrusionOk="0">
                  <a:moveTo>
                    <a:pt x="83" y="204"/>
                  </a:moveTo>
                  <a:lnTo>
                    <a:pt x="83" y="204"/>
                  </a:lnTo>
                  <a:cubicBezTo>
                    <a:pt x="84" y="204"/>
                    <a:pt x="85" y="204"/>
                    <a:pt x="85" y="204"/>
                  </a:cubicBezTo>
                  <a:lnTo>
                    <a:pt x="85" y="204"/>
                  </a:lnTo>
                  <a:cubicBezTo>
                    <a:pt x="85" y="205"/>
                    <a:pt x="84" y="206"/>
                    <a:pt x="84" y="206"/>
                  </a:cubicBezTo>
                  <a:cubicBezTo>
                    <a:pt x="83" y="206"/>
                    <a:pt x="83" y="205"/>
                    <a:pt x="83" y="204"/>
                  </a:cubicBezTo>
                  <a:close/>
                  <a:moveTo>
                    <a:pt x="161" y="1"/>
                  </a:moveTo>
                  <a:cubicBezTo>
                    <a:pt x="161" y="1"/>
                    <a:pt x="159" y="6"/>
                    <a:pt x="156" y="16"/>
                  </a:cubicBezTo>
                  <a:lnTo>
                    <a:pt x="156" y="16"/>
                  </a:lnTo>
                  <a:cubicBezTo>
                    <a:pt x="131" y="17"/>
                    <a:pt x="107" y="19"/>
                    <a:pt x="83" y="22"/>
                  </a:cubicBezTo>
                  <a:cubicBezTo>
                    <a:pt x="83" y="17"/>
                    <a:pt x="82" y="15"/>
                    <a:pt x="81" y="15"/>
                  </a:cubicBezTo>
                  <a:cubicBezTo>
                    <a:pt x="68" y="15"/>
                    <a:pt x="1" y="211"/>
                    <a:pt x="6" y="211"/>
                  </a:cubicBezTo>
                  <a:cubicBezTo>
                    <a:pt x="7" y="211"/>
                    <a:pt x="12" y="200"/>
                    <a:pt x="22" y="174"/>
                  </a:cubicBezTo>
                  <a:lnTo>
                    <a:pt x="53" y="204"/>
                  </a:lnTo>
                  <a:lnTo>
                    <a:pt x="114" y="295"/>
                  </a:lnTo>
                  <a:lnTo>
                    <a:pt x="235" y="417"/>
                  </a:lnTo>
                  <a:cubicBezTo>
                    <a:pt x="296" y="508"/>
                    <a:pt x="387" y="569"/>
                    <a:pt x="448" y="629"/>
                  </a:cubicBezTo>
                  <a:cubicBezTo>
                    <a:pt x="509" y="690"/>
                    <a:pt x="569" y="751"/>
                    <a:pt x="661" y="781"/>
                  </a:cubicBezTo>
                  <a:cubicBezTo>
                    <a:pt x="691" y="781"/>
                    <a:pt x="630" y="690"/>
                    <a:pt x="569" y="538"/>
                  </a:cubicBezTo>
                  <a:lnTo>
                    <a:pt x="387" y="295"/>
                  </a:lnTo>
                  <a:lnTo>
                    <a:pt x="307" y="215"/>
                  </a:lnTo>
                  <a:lnTo>
                    <a:pt x="307" y="215"/>
                  </a:lnTo>
                  <a:cubicBezTo>
                    <a:pt x="310" y="215"/>
                    <a:pt x="313" y="215"/>
                    <a:pt x="316" y="215"/>
                  </a:cubicBezTo>
                  <a:cubicBezTo>
                    <a:pt x="552" y="215"/>
                    <a:pt x="797" y="181"/>
                    <a:pt x="1025" y="113"/>
                  </a:cubicBezTo>
                  <a:cubicBezTo>
                    <a:pt x="797" y="44"/>
                    <a:pt x="552" y="10"/>
                    <a:pt x="316" y="10"/>
                  </a:cubicBezTo>
                  <a:cubicBezTo>
                    <a:pt x="262" y="10"/>
                    <a:pt x="209" y="12"/>
                    <a:pt x="156" y="15"/>
                  </a:cubicBezTo>
                  <a:lnTo>
                    <a:pt x="156" y="15"/>
                  </a:lnTo>
                  <a:cubicBezTo>
                    <a:pt x="160" y="5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3399275" y="3145475"/>
              <a:ext cx="12175" cy="44850"/>
            </a:xfrm>
            <a:custGeom>
              <a:avLst/>
              <a:gdLst/>
              <a:ahLst/>
              <a:cxnLst/>
              <a:rect l="l" t="t" r="r" b="b"/>
              <a:pathLst>
                <a:path w="487" h="1794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608"/>
                    <a:pt x="213" y="1216"/>
                    <a:pt x="395" y="1794"/>
                  </a:cubicBezTo>
                  <a:cubicBezTo>
                    <a:pt x="486" y="1186"/>
                    <a:pt x="334" y="54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3387100" y="3235900"/>
              <a:ext cx="18275" cy="42625"/>
            </a:xfrm>
            <a:custGeom>
              <a:avLst/>
              <a:gdLst/>
              <a:ahLst/>
              <a:cxnLst/>
              <a:rect l="l" t="t" r="r" b="b"/>
              <a:pathLst>
                <a:path w="731" h="1705" extrusionOk="0">
                  <a:moveTo>
                    <a:pt x="700" y="1"/>
                  </a:moveTo>
                  <a:lnTo>
                    <a:pt x="700" y="1"/>
                  </a:lnTo>
                  <a:cubicBezTo>
                    <a:pt x="548" y="274"/>
                    <a:pt x="396" y="548"/>
                    <a:pt x="305" y="852"/>
                  </a:cubicBezTo>
                  <a:cubicBezTo>
                    <a:pt x="183" y="1095"/>
                    <a:pt x="62" y="1399"/>
                    <a:pt x="1" y="1703"/>
                  </a:cubicBezTo>
                  <a:cubicBezTo>
                    <a:pt x="2" y="1704"/>
                    <a:pt x="4" y="1705"/>
                    <a:pt x="6" y="1705"/>
                  </a:cubicBezTo>
                  <a:cubicBezTo>
                    <a:pt x="54" y="1705"/>
                    <a:pt x="314" y="1378"/>
                    <a:pt x="518" y="912"/>
                  </a:cubicBezTo>
                  <a:cubicBezTo>
                    <a:pt x="639" y="639"/>
                    <a:pt x="730" y="335"/>
                    <a:pt x="7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3319475" y="3313400"/>
              <a:ext cx="38775" cy="25875"/>
            </a:xfrm>
            <a:custGeom>
              <a:avLst/>
              <a:gdLst/>
              <a:ahLst/>
              <a:cxnLst/>
              <a:rect l="l" t="t" r="r" b="b"/>
              <a:pathLst>
                <a:path w="1551" h="1035" extrusionOk="0">
                  <a:moveTo>
                    <a:pt x="1551" y="1"/>
                  </a:moveTo>
                  <a:lnTo>
                    <a:pt x="1551" y="1"/>
                  </a:lnTo>
                  <a:cubicBezTo>
                    <a:pt x="1247" y="122"/>
                    <a:pt x="1004" y="305"/>
                    <a:pt x="760" y="487"/>
                  </a:cubicBezTo>
                  <a:cubicBezTo>
                    <a:pt x="365" y="791"/>
                    <a:pt x="1" y="974"/>
                    <a:pt x="31" y="1034"/>
                  </a:cubicBezTo>
                  <a:cubicBezTo>
                    <a:pt x="335" y="1004"/>
                    <a:pt x="639" y="852"/>
                    <a:pt x="882" y="670"/>
                  </a:cubicBezTo>
                  <a:cubicBezTo>
                    <a:pt x="1156" y="518"/>
                    <a:pt x="1368" y="274"/>
                    <a:pt x="1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3230575" y="3352350"/>
              <a:ext cx="45625" cy="4600"/>
            </a:xfrm>
            <a:custGeom>
              <a:avLst/>
              <a:gdLst/>
              <a:ahLst/>
              <a:cxnLst/>
              <a:rect l="l" t="t" r="r" b="b"/>
              <a:pathLst>
                <a:path w="1825" h="184" extrusionOk="0">
                  <a:moveTo>
                    <a:pt x="912" y="1"/>
                  </a:moveTo>
                  <a:cubicBezTo>
                    <a:pt x="608" y="1"/>
                    <a:pt x="304" y="8"/>
                    <a:pt x="0" y="23"/>
                  </a:cubicBezTo>
                  <a:cubicBezTo>
                    <a:pt x="227" y="124"/>
                    <a:pt x="474" y="183"/>
                    <a:pt x="743" y="183"/>
                  </a:cubicBezTo>
                  <a:cubicBezTo>
                    <a:pt x="798" y="183"/>
                    <a:pt x="855" y="181"/>
                    <a:pt x="912" y="175"/>
                  </a:cubicBezTo>
                  <a:cubicBezTo>
                    <a:pt x="964" y="181"/>
                    <a:pt x="1016" y="183"/>
                    <a:pt x="1069" y="183"/>
                  </a:cubicBezTo>
                  <a:cubicBezTo>
                    <a:pt x="1320" y="183"/>
                    <a:pt x="1572" y="124"/>
                    <a:pt x="1824" y="23"/>
                  </a:cubicBezTo>
                  <a:cubicBezTo>
                    <a:pt x="1520" y="8"/>
                    <a:pt x="1216" y="1"/>
                    <a:pt x="9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3146975" y="3314175"/>
              <a:ext cx="39550" cy="25100"/>
            </a:xfrm>
            <a:custGeom>
              <a:avLst/>
              <a:gdLst/>
              <a:ahLst/>
              <a:cxnLst/>
              <a:rect l="l" t="t" r="r" b="b"/>
              <a:pathLst>
                <a:path w="1582" h="1004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31"/>
                    <a:pt x="305" y="365"/>
                    <a:pt x="730" y="639"/>
                  </a:cubicBezTo>
                  <a:cubicBezTo>
                    <a:pt x="973" y="851"/>
                    <a:pt x="1277" y="973"/>
                    <a:pt x="1581" y="1003"/>
                  </a:cubicBezTo>
                  <a:cubicBezTo>
                    <a:pt x="1369" y="821"/>
                    <a:pt x="1095" y="639"/>
                    <a:pt x="821" y="487"/>
                  </a:cubicBezTo>
                  <a:cubicBezTo>
                    <a:pt x="609" y="274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3101400" y="3236650"/>
              <a:ext cx="17500" cy="41825"/>
            </a:xfrm>
            <a:custGeom>
              <a:avLst/>
              <a:gdLst/>
              <a:ahLst/>
              <a:cxnLst/>
              <a:rect l="l" t="t" r="r" b="b"/>
              <a:pathLst>
                <a:path w="700" h="1673" extrusionOk="0">
                  <a:moveTo>
                    <a:pt x="0" y="1"/>
                  </a:moveTo>
                  <a:cubicBezTo>
                    <a:pt x="0" y="305"/>
                    <a:pt x="61" y="609"/>
                    <a:pt x="213" y="913"/>
                  </a:cubicBezTo>
                  <a:cubicBezTo>
                    <a:pt x="304" y="1217"/>
                    <a:pt x="486" y="1490"/>
                    <a:pt x="699" y="1673"/>
                  </a:cubicBezTo>
                  <a:cubicBezTo>
                    <a:pt x="638" y="1399"/>
                    <a:pt x="547" y="1095"/>
                    <a:pt x="395" y="822"/>
                  </a:cubicBezTo>
                  <a:cubicBezTo>
                    <a:pt x="304" y="518"/>
                    <a:pt x="182" y="24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3095300" y="3146225"/>
              <a:ext cx="10675" cy="44875"/>
            </a:xfrm>
            <a:custGeom>
              <a:avLst/>
              <a:gdLst/>
              <a:ahLst/>
              <a:cxnLst/>
              <a:rect l="l" t="t" r="r" b="b"/>
              <a:pathLst>
                <a:path w="427" h="179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4" y="244"/>
                    <a:pt x="92" y="548"/>
                    <a:pt x="62" y="852"/>
                  </a:cubicBezTo>
                  <a:cubicBezTo>
                    <a:pt x="1" y="1156"/>
                    <a:pt x="1" y="1490"/>
                    <a:pt x="62" y="1794"/>
                  </a:cubicBezTo>
                  <a:cubicBezTo>
                    <a:pt x="183" y="1490"/>
                    <a:pt x="244" y="1186"/>
                    <a:pt x="274" y="882"/>
                  </a:cubicBezTo>
                  <a:cubicBezTo>
                    <a:pt x="366" y="609"/>
                    <a:pt x="426" y="305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3119625" y="3084725"/>
              <a:ext cx="25100" cy="19925"/>
            </a:xfrm>
            <a:custGeom>
              <a:avLst/>
              <a:gdLst/>
              <a:ahLst/>
              <a:cxnLst/>
              <a:rect l="l" t="t" r="r" b="b"/>
              <a:pathLst>
                <a:path w="1004" h="797" extrusionOk="0">
                  <a:moveTo>
                    <a:pt x="938" y="182"/>
                  </a:moveTo>
                  <a:lnTo>
                    <a:pt x="938" y="182"/>
                  </a:lnTo>
                  <a:cubicBezTo>
                    <a:pt x="942" y="194"/>
                    <a:pt x="947" y="210"/>
                    <a:pt x="947" y="210"/>
                  </a:cubicBezTo>
                  <a:cubicBezTo>
                    <a:pt x="947" y="210"/>
                    <a:pt x="945" y="203"/>
                    <a:pt x="937" y="182"/>
                  </a:cubicBezTo>
                  <a:lnTo>
                    <a:pt x="937" y="182"/>
                  </a:lnTo>
                  <a:cubicBezTo>
                    <a:pt x="938" y="182"/>
                    <a:pt x="938" y="182"/>
                    <a:pt x="938" y="182"/>
                  </a:cubicBezTo>
                  <a:close/>
                  <a:moveTo>
                    <a:pt x="938" y="0"/>
                  </a:moveTo>
                  <a:cubicBezTo>
                    <a:pt x="938" y="0"/>
                    <a:pt x="952" y="39"/>
                    <a:pt x="949" y="39"/>
                  </a:cubicBezTo>
                  <a:cubicBezTo>
                    <a:pt x="948" y="39"/>
                    <a:pt x="946" y="37"/>
                    <a:pt x="943" y="29"/>
                  </a:cubicBezTo>
                  <a:cubicBezTo>
                    <a:pt x="859" y="22"/>
                    <a:pt x="777" y="18"/>
                    <a:pt x="697" y="18"/>
                  </a:cubicBezTo>
                  <a:cubicBezTo>
                    <a:pt x="456" y="18"/>
                    <a:pt x="228" y="52"/>
                    <a:pt x="1" y="120"/>
                  </a:cubicBezTo>
                  <a:cubicBezTo>
                    <a:pt x="197" y="179"/>
                    <a:pt x="406" y="213"/>
                    <a:pt x="611" y="213"/>
                  </a:cubicBezTo>
                  <a:cubicBezTo>
                    <a:pt x="649" y="213"/>
                    <a:pt x="687" y="212"/>
                    <a:pt x="725" y="209"/>
                  </a:cubicBezTo>
                  <a:lnTo>
                    <a:pt x="725" y="209"/>
                  </a:lnTo>
                  <a:lnTo>
                    <a:pt x="669" y="303"/>
                  </a:lnTo>
                  <a:cubicBezTo>
                    <a:pt x="578" y="394"/>
                    <a:pt x="517" y="455"/>
                    <a:pt x="487" y="546"/>
                  </a:cubicBezTo>
                  <a:cubicBezTo>
                    <a:pt x="365" y="698"/>
                    <a:pt x="335" y="789"/>
                    <a:pt x="365" y="789"/>
                  </a:cubicBezTo>
                  <a:cubicBezTo>
                    <a:pt x="365" y="794"/>
                    <a:pt x="368" y="797"/>
                    <a:pt x="373" y="797"/>
                  </a:cubicBezTo>
                  <a:cubicBezTo>
                    <a:pt x="397" y="797"/>
                    <a:pt x="477" y="738"/>
                    <a:pt x="578" y="637"/>
                  </a:cubicBezTo>
                  <a:cubicBezTo>
                    <a:pt x="639" y="576"/>
                    <a:pt x="730" y="516"/>
                    <a:pt x="791" y="424"/>
                  </a:cubicBezTo>
                  <a:lnTo>
                    <a:pt x="912" y="272"/>
                  </a:lnTo>
                  <a:lnTo>
                    <a:pt x="973" y="212"/>
                  </a:lnTo>
                  <a:lnTo>
                    <a:pt x="1004" y="181"/>
                  </a:lnTo>
                  <a:cubicBezTo>
                    <a:pt x="951" y="37"/>
                    <a:pt x="938" y="0"/>
                    <a:pt x="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3036800" y="3085450"/>
              <a:ext cx="24350" cy="4575"/>
            </a:xfrm>
            <a:custGeom>
              <a:avLst/>
              <a:gdLst/>
              <a:ahLst/>
              <a:cxnLst/>
              <a:rect l="l" t="t" r="r" b="b"/>
              <a:pathLst>
                <a:path w="974" h="183" extrusionOk="0">
                  <a:moveTo>
                    <a:pt x="487" y="0"/>
                  </a:moveTo>
                  <a:cubicBezTo>
                    <a:pt x="213" y="0"/>
                    <a:pt x="0" y="31"/>
                    <a:pt x="0" y="91"/>
                  </a:cubicBezTo>
                  <a:cubicBezTo>
                    <a:pt x="0" y="152"/>
                    <a:pt x="213" y="183"/>
                    <a:pt x="487" y="183"/>
                  </a:cubicBezTo>
                  <a:cubicBezTo>
                    <a:pt x="760" y="183"/>
                    <a:pt x="973" y="152"/>
                    <a:pt x="973" y="91"/>
                  </a:cubicBezTo>
                  <a:cubicBezTo>
                    <a:pt x="973" y="31"/>
                    <a:pt x="760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2786025" y="3085450"/>
              <a:ext cx="826025" cy="1116300"/>
            </a:xfrm>
            <a:custGeom>
              <a:avLst/>
              <a:gdLst/>
              <a:ahLst/>
              <a:cxnLst/>
              <a:rect l="l" t="t" r="r" b="b"/>
              <a:pathLst>
                <a:path w="33041" h="44652" extrusionOk="0">
                  <a:moveTo>
                    <a:pt x="1" y="0"/>
                  </a:moveTo>
                  <a:lnTo>
                    <a:pt x="1" y="61"/>
                  </a:lnTo>
                  <a:cubicBezTo>
                    <a:pt x="335" y="1945"/>
                    <a:pt x="821" y="3800"/>
                    <a:pt x="1429" y="5593"/>
                  </a:cubicBezTo>
                  <a:cubicBezTo>
                    <a:pt x="2128" y="7751"/>
                    <a:pt x="3010" y="9848"/>
                    <a:pt x="4043" y="11824"/>
                  </a:cubicBezTo>
                  <a:cubicBezTo>
                    <a:pt x="4317" y="12371"/>
                    <a:pt x="4621" y="12888"/>
                    <a:pt x="4955" y="13435"/>
                  </a:cubicBezTo>
                  <a:cubicBezTo>
                    <a:pt x="5259" y="13952"/>
                    <a:pt x="5624" y="14468"/>
                    <a:pt x="6019" y="14955"/>
                  </a:cubicBezTo>
                  <a:cubicBezTo>
                    <a:pt x="6840" y="15958"/>
                    <a:pt x="7691" y="16900"/>
                    <a:pt x="8572" y="17873"/>
                  </a:cubicBezTo>
                  <a:cubicBezTo>
                    <a:pt x="10366" y="19848"/>
                    <a:pt x="12281" y="21824"/>
                    <a:pt x="14135" y="23952"/>
                  </a:cubicBezTo>
                  <a:cubicBezTo>
                    <a:pt x="15533" y="25502"/>
                    <a:pt x="16870" y="27143"/>
                    <a:pt x="18117" y="28815"/>
                  </a:cubicBezTo>
                  <a:cubicBezTo>
                    <a:pt x="19272" y="30487"/>
                    <a:pt x="20396" y="32219"/>
                    <a:pt x="20518" y="34134"/>
                  </a:cubicBezTo>
                  <a:cubicBezTo>
                    <a:pt x="21095" y="37934"/>
                    <a:pt x="21582" y="41490"/>
                    <a:pt x="21946" y="44590"/>
                  </a:cubicBezTo>
                  <a:lnTo>
                    <a:pt x="21946" y="44651"/>
                  </a:lnTo>
                  <a:lnTo>
                    <a:pt x="22007" y="44651"/>
                  </a:lnTo>
                  <a:lnTo>
                    <a:pt x="22068" y="44651"/>
                  </a:lnTo>
                  <a:lnTo>
                    <a:pt x="22068" y="44651"/>
                  </a:lnTo>
                  <a:lnTo>
                    <a:pt x="22068" y="44651"/>
                  </a:lnTo>
                  <a:cubicBezTo>
                    <a:pt x="22068" y="44651"/>
                    <a:pt x="22068" y="44651"/>
                    <a:pt x="22068" y="44651"/>
                  </a:cubicBezTo>
                  <a:lnTo>
                    <a:pt x="22068" y="44651"/>
                  </a:lnTo>
                  <a:lnTo>
                    <a:pt x="33041" y="44621"/>
                  </a:lnTo>
                  <a:lnTo>
                    <a:pt x="33011" y="44621"/>
                  </a:lnTo>
                  <a:lnTo>
                    <a:pt x="22057" y="44561"/>
                  </a:lnTo>
                  <a:lnTo>
                    <a:pt x="22057" y="44561"/>
                  </a:lnTo>
                  <a:cubicBezTo>
                    <a:pt x="21665" y="41452"/>
                    <a:pt x="21242" y="37958"/>
                    <a:pt x="20670" y="34195"/>
                  </a:cubicBezTo>
                  <a:cubicBezTo>
                    <a:pt x="20609" y="33709"/>
                    <a:pt x="20518" y="33223"/>
                    <a:pt x="20396" y="32767"/>
                  </a:cubicBezTo>
                  <a:cubicBezTo>
                    <a:pt x="20244" y="32280"/>
                    <a:pt x="20062" y="31824"/>
                    <a:pt x="19819" y="31368"/>
                  </a:cubicBezTo>
                  <a:cubicBezTo>
                    <a:pt x="19363" y="30457"/>
                    <a:pt x="18816" y="29605"/>
                    <a:pt x="18238" y="28785"/>
                  </a:cubicBezTo>
                  <a:cubicBezTo>
                    <a:pt x="16992" y="27052"/>
                    <a:pt x="15655" y="25411"/>
                    <a:pt x="14226" y="23830"/>
                  </a:cubicBezTo>
                  <a:cubicBezTo>
                    <a:pt x="12372" y="21733"/>
                    <a:pt x="10487" y="19727"/>
                    <a:pt x="8694" y="17782"/>
                  </a:cubicBezTo>
                  <a:cubicBezTo>
                    <a:pt x="7782" y="16809"/>
                    <a:pt x="6931" y="15867"/>
                    <a:pt x="6141" y="14894"/>
                  </a:cubicBezTo>
                  <a:cubicBezTo>
                    <a:pt x="5746" y="14408"/>
                    <a:pt x="5381" y="13891"/>
                    <a:pt x="5046" y="13374"/>
                  </a:cubicBezTo>
                  <a:cubicBezTo>
                    <a:pt x="4743" y="12827"/>
                    <a:pt x="4439" y="12310"/>
                    <a:pt x="4165" y="11794"/>
                  </a:cubicBezTo>
                  <a:cubicBezTo>
                    <a:pt x="3101" y="9788"/>
                    <a:pt x="2220" y="7721"/>
                    <a:pt x="1521" y="5593"/>
                  </a:cubicBezTo>
                  <a:cubicBezTo>
                    <a:pt x="949" y="3789"/>
                    <a:pt x="497" y="1925"/>
                    <a:pt x="164" y="61"/>
                  </a:cubicBezTo>
                  <a:lnTo>
                    <a:pt x="164" y="61"/>
                  </a:lnTo>
                  <a:lnTo>
                    <a:pt x="7235" y="31"/>
                  </a:lnTo>
                  <a:lnTo>
                    <a:pt x="153" y="0"/>
                  </a:lnTo>
                  <a:lnTo>
                    <a:pt x="153" y="0"/>
                  </a:lnTo>
                  <a:cubicBezTo>
                    <a:pt x="153" y="0"/>
                    <a:pt x="153" y="0"/>
                    <a:pt x="153" y="0"/>
                  </a:cubicBezTo>
                  <a:lnTo>
                    <a:pt x="153" y="0"/>
                  </a:lnTo>
                  <a:lnTo>
                    <a:pt x="15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3689550" y="4198675"/>
              <a:ext cx="23575" cy="4600"/>
            </a:xfrm>
            <a:custGeom>
              <a:avLst/>
              <a:gdLst/>
              <a:ahLst/>
              <a:cxnLst/>
              <a:rect l="l" t="t" r="r" b="b"/>
              <a:pathLst>
                <a:path w="943" h="184" extrusionOk="0">
                  <a:moveTo>
                    <a:pt x="456" y="1"/>
                  </a:moveTo>
                  <a:cubicBezTo>
                    <a:pt x="213" y="1"/>
                    <a:pt x="0" y="31"/>
                    <a:pt x="0" y="92"/>
                  </a:cubicBezTo>
                  <a:cubicBezTo>
                    <a:pt x="0" y="153"/>
                    <a:pt x="213" y="183"/>
                    <a:pt x="456" y="183"/>
                  </a:cubicBezTo>
                  <a:cubicBezTo>
                    <a:pt x="730" y="183"/>
                    <a:pt x="943" y="153"/>
                    <a:pt x="943" y="92"/>
                  </a:cubicBezTo>
                  <a:cubicBezTo>
                    <a:pt x="943" y="31"/>
                    <a:pt x="730" y="1"/>
                    <a:pt x="4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3594550" y="4198675"/>
              <a:ext cx="47900" cy="4600"/>
            </a:xfrm>
            <a:custGeom>
              <a:avLst/>
              <a:gdLst/>
              <a:ahLst/>
              <a:cxnLst/>
              <a:rect l="l" t="t" r="r" b="b"/>
              <a:pathLst>
                <a:path w="1916" h="184" extrusionOk="0">
                  <a:moveTo>
                    <a:pt x="958" y="1"/>
                  </a:moveTo>
                  <a:cubicBezTo>
                    <a:pt x="639" y="1"/>
                    <a:pt x="320" y="31"/>
                    <a:pt x="1" y="92"/>
                  </a:cubicBezTo>
                  <a:cubicBezTo>
                    <a:pt x="320" y="153"/>
                    <a:pt x="639" y="183"/>
                    <a:pt x="958" y="183"/>
                  </a:cubicBezTo>
                  <a:cubicBezTo>
                    <a:pt x="1277" y="183"/>
                    <a:pt x="1597" y="153"/>
                    <a:pt x="1916" y="92"/>
                  </a:cubicBezTo>
                  <a:cubicBezTo>
                    <a:pt x="1597" y="31"/>
                    <a:pt x="1277" y="1"/>
                    <a:pt x="9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3500325" y="4198675"/>
              <a:ext cx="47150" cy="4600"/>
            </a:xfrm>
            <a:custGeom>
              <a:avLst/>
              <a:gdLst/>
              <a:ahLst/>
              <a:cxnLst/>
              <a:rect l="l" t="t" r="r" b="b"/>
              <a:pathLst>
                <a:path w="1886" h="184" extrusionOk="0">
                  <a:moveTo>
                    <a:pt x="943" y="1"/>
                  </a:moveTo>
                  <a:cubicBezTo>
                    <a:pt x="624" y="1"/>
                    <a:pt x="305" y="31"/>
                    <a:pt x="1" y="92"/>
                  </a:cubicBezTo>
                  <a:cubicBezTo>
                    <a:pt x="305" y="153"/>
                    <a:pt x="624" y="183"/>
                    <a:pt x="943" y="183"/>
                  </a:cubicBezTo>
                  <a:cubicBezTo>
                    <a:pt x="1262" y="183"/>
                    <a:pt x="1581" y="153"/>
                    <a:pt x="1885" y="92"/>
                  </a:cubicBezTo>
                  <a:cubicBezTo>
                    <a:pt x="1581" y="31"/>
                    <a:pt x="1262" y="1"/>
                    <a:pt x="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3405350" y="4198675"/>
              <a:ext cx="47900" cy="4600"/>
            </a:xfrm>
            <a:custGeom>
              <a:avLst/>
              <a:gdLst/>
              <a:ahLst/>
              <a:cxnLst/>
              <a:rect l="l" t="t" r="r" b="b"/>
              <a:pathLst>
                <a:path w="1916" h="184" extrusionOk="0">
                  <a:moveTo>
                    <a:pt x="958" y="1"/>
                  </a:moveTo>
                  <a:cubicBezTo>
                    <a:pt x="639" y="1"/>
                    <a:pt x="319" y="31"/>
                    <a:pt x="0" y="92"/>
                  </a:cubicBezTo>
                  <a:cubicBezTo>
                    <a:pt x="319" y="153"/>
                    <a:pt x="639" y="183"/>
                    <a:pt x="958" y="183"/>
                  </a:cubicBezTo>
                  <a:cubicBezTo>
                    <a:pt x="1277" y="183"/>
                    <a:pt x="1596" y="153"/>
                    <a:pt x="1915" y="92"/>
                  </a:cubicBezTo>
                  <a:cubicBezTo>
                    <a:pt x="1596" y="31"/>
                    <a:pt x="1277" y="1"/>
                    <a:pt x="9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3330875" y="4177400"/>
              <a:ext cx="26625" cy="26150"/>
            </a:xfrm>
            <a:custGeom>
              <a:avLst/>
              <a:gdLst/>
              <a:ahLst/>
              <a:cxnLst/>
              <a:rect l="l" t="t" r="r" b="b"/>
              <a:pathLst>
                <a:path w="1065" h="1046" extrusionOk="0">
                  <a:moveTo>
                    <a:pt x="31" y="1"/>
                  </a:moveTo>
                  <a:cubicBezTo>
                    <a:pt x="1" y="1"/>
                    <a:pt x="1" y="122"/>
                    <a:pt x="31" y="305"/>
                  </a:cubicBezTo>
                  <a:lnTo>
                    <a:pt x="31" y="578"/>
                  </a:lnTo>
                  <a:lnTo>
                    <a:pt x="31" y="943"/>
                  </a:lnTo>
                  <a:cubicBezTo>
                    <a:pt x="25" y="954"/>
                    <a:pt x="25" y="958"/>
                    <a:pt x="28" y="958"/>
                  </a:cubicBezTo>
                  <a:cubicBezTo>
                    <a:pt x="35" y="958"/>
                    <a:pt x="58" y="941"/>
                    <a:pt x="80" y="941"/>
                  </a:cubicBezTo>
                  <a:cubicBezTo>
                    <a:pt x="102" y="941"/>
                    <a:pt x="122" y="959"/>
                    <a:pt x="122" y="1034"/>
                  </a:cubicBezTo>
                  <a:cubicBezTo>
                    <a:pt x="198" y="1042"/>
                    <a:pt x="276" y="1045"/>
                    <a:pt x="355" y="1045"/>
                  </a:cubicBezTo>
                  <a:cubicBezTo>
                    <a:pt x="591" y="1045"/>
                    <a:pt x="836" y="1011"/>
                    <a:pt x="1064" y="943"/>
                  </a:cubicBezTo>
                  <a:cubicBezTo>
                    <a:pt x="836" y="874"/>
                    <a:pt x="591" y="840"/>
                    <a:pt x="355" y="840"/>
                  </a:cubicBezTo>
                  <a:cubicBezTo>
                    <a:pt x="307" y="840"/>
                    <a:pt x="260" y="842"/>
                    <a:pt x="213" y="844"/>
                  </a:cubicBezTo>
                  <a:lnTo>
                    <a:pt x="213" y="844"/>
                  </a:lnTo>
                  <a:lnTo>
                    <a:pt x="213" y="761"/>
                  </a:lnTo>
                  <a:cubicBezTo>
                    <a:pt x="213" y="700"/>
                    <a:pt x="213" y="700"/>
                    <a:pt x="183" y="578"/>
                  </a:cubicBezTo>
                  <a:cubicBezTo>
                    <a:pt x="152" y="457"/>
                    <a:pt x="152" y="365"/>
                    <a:pt x="122" y="274"/>
                  </a:cubicBezTo>
                  <a:cubicBezTo>
                    <a:pt x="92" y="92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3317950" y="4080125"/>
              <a:ext cx="8400" cy="48675"/>
            </a:xfrm>
            <a:custGeom>
              <a:avLst/>
              <a:gdLst/>
              <a:ahLst/>
              <a:cxnLst/>
              <a:rect l="l" t="t" r="r" b="b"/>
              <a:pathLst>
                <a:path w="336" h="1947" extrusionOk="0">
                  <a:moveTo>
                    <a:pt x="31" y="1"/>
                  </a:moveTo>
                  <a:cubicBezTo>
                    <a:pt x="1" y="670"/>
                    <a:pt x="92" y="1338"/>
                    <a:pt x="305" y="1946"/>
                  </a:cubicBezTo>
                  <a:cubicBezTo>
                    <a:pt x="335" y="1308"/>
                    <a:pt x="244" y="639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3304275" y="3982100"/>
              <a:ext cx="9150" cy="48675"/>
            </a:xfrm>
            <a:custGeom>
              <a:avLst/>
              <a:gdLst/>
              <a:ahLst/>
              <a:cxnLst/>
              <a:rect l="l" t="t" r="r" b="b"/>
              <a:pathLst>
                <a:path w="366" h="1947" extrusionOk="0">
                  <a:moveTo>
                    <a:pt x="61" y="1"/>
                  </a:moveTo>
                  <a:cubicBezTo>
                    <a:pt x="1" y="670"/>
                    <a:pt x="92" y="1338"/>
                    <a:pt x="335" y="1946"/>
                  </a:cubicBezTo>
                  <a:cubicBezTo>
                    <a:pt x="365" y="1612"/>
                    <a:pt x="365" y="1278"/>
                    <a:pt x="274" y="974"/>
                  </a:cubicBezTo>
                  <a:cubicBezTo>
                    <a:pt x="274" y="639"/>
                    <a:pt x="183" y="305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3285275" y="3885600"/>
              <a:ext cx="14475" cy="47900"/>
            </a:xfrm>
            <a:custGeom>
              <a:avLst/>
              <a:gdLst/>
              <a:ahLst/>
              <a:cxnLst/>
              <a:rect l="l" t="t" r="r" b="b"/>
              <a:pathLst>
                <a:path w="579" h="1916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335"/>
                    <a:pt x="122" y="669"/>
                    <a:pt x="244" y="973"/>
                  </a:cubicBezTo>
                  <a:cubicBezTo>
                    <a:pt x="274" y="1277"/>
                    <a:pt x="366" y="1612"/>
                    <a:pt x="518" y="1916"/>
                  </a:cubicBezTo>
                  <a:cubicBezTo>
                    <a:pt x="578" y="1581"/>
                    <a:pt x="548" y="1217"/>
                    <a:pt x="426" y="913"/>
                  </a:cubicBezTo>
                  <a:cubicBezTo>
                    <a:pt x="366" y="578"/>
                    <a:pt x="244" y="27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3235125" y="3801200"/>
              <a:ext cx="27375" cy="41150"/>
            </a:xfrm>
            <a:custGeom>
              <a:avLst/>
              <a:gdLst/>
              <a:ahLst/>
              <a:cxnLst/>
              <a:rect l="l" t="t" r="r" b="b"/>
              <a:pathLst>
                <a:path w="1095" h="1646" extrusionOk="0">
                  <a:moveTo>
                    <a:pt x="9" y="1"/>
                  </a:moveTo>
                  <a:cubicBezTo>
                    <a:pt x="6" y="1"/>
                    <a:pt x="3" y="2"/>
                    <a:pt x="1" y="3"/>
                  </a:cubicBezTo>
                  <a:cubicBezTo>
                    <a:pt x="92" y="307"/>
                    <a:pt x="274" y="611"/>
                    <a:pt x="487" y="884"/>
                  </a:cubicBezTo>
                  <a:cubicBezTo>
                    <a:pt x="750" y="1293"/>
                    <a:pt x="1041" y="1646"/>
                    <a:pt x="1090" y="1646"/>
                  </a:cubicBezTo>
                  <a:cubicBezTo>
                    <a:pt x="1092" y="1646"/>
                    <a:pt x="1094" y="1645"/>
                    <a:pt x="1095" y="1644"/>
                  </a:cubicBezTo>
                  <a:cubicBezTo>
                    <a:pt x="1004" y="1310"/>
                    <a:pt x="852" y="1006"/>
                    <a:pt x="639" y="763"/>
                  </a:cubicBezTo>
                  <a:cubicBezTo>
                    <a:pt x="348" y="326"/>
                    <a:pt x="85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3174325" y="3723700"/>
              <a:ext cx="31200" cy="38125"/>
            </a:xfrm>
            <a:custGeom>
              <a:avLst/>
              <a:gdLst/>
              <a:ahLst/>
              <a:cxnLst/>
              <a:rect l="l" t="t" r="r" b="b"/>
              <a:pathLst>
                <a:path w="1248" h="1525" extrusionOk="0">
                  <a:moveTo>
                    <a:pt x="7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23" y="306"/>
                    <a:pt x="305" y="580"/>
                    <a:pt x="548" y="823"/>
                  </a:cubicBezTo>
                  <a:cubicBezTo>
                    <a:pt x="867" y="1229"/>
                    <a:pt x="1186" y="1524"/>
                    <a:pt x="1241" y="1524"/>
                  </a:cubicBezTo>
                  <a:cubicBezTo>
                    <a:pt x="1244" y="1524"/>
                    <a:pt x="1246" y="1524"/>
                    <a:pt x="1247" y="1522"/>
                  </a:cubicBezTo>
                  <a:cubicBezTo>
                    <a:pt x="1126" y="1218"/>
                    <a:pt x="943" y="945"/>
                    <a:pt x="700" y="702"/>
                  </a:cubicBezTo>
                  <a:cubicBezTo>
                    <a:pt x="381" y="296"/>
                    <a:pt x="62" y="0"/>
                    <a:pt x="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3108975" y="3649850"/>
              <a:ext cx="32700" cy="36750"/>
            </a:xfrm>
            <a:custGeom>
              <a:avLst/>
              <a:gdLst/>
              <a:ahLst/>
              <a:cxnLst/>
              <a:rect l="l" t="t" r="r" b="b"/>
              <a:pathLst>
                <a:path w="1308" h="1470" extrusionOk="0">
                  <a:moveTo>
                    <a:pt x="16" y="0"/>
                  </a:moveTo>
                  <a:cubicBezTo>
                    <a:pt x="9" y="0"/>
                    <a:pt x="4" y="3"/>
                    <a:pt x="1" y="8"/>
                  </a:cubicBezTo>
                  <a:cubicBezTo>
                    <a:pt x="153" y="312"/>
                    <a:pt x="335" y="555"/>
                    <a:pt x="578" y="798"/>
                  </a:cubicBezTo>
                  <a:cubicBezTo>
                    <a:pt x="926" y="1175"/>
                    <a:pt x="1247" y="1469"/>
                    <a:pt x="1302" y="1469"/>
                  </a:cubicBezTo>
                  <a:cubicBezTo>
                    <a:pt x="1305" y="1469"/>
                    <a:pt x="1307" y="1468"/>
                    <a:pt x="1308" y="1467"/>
                  </a:cubicBezTo>
                  <a:cubicBezTo>
                    <a:pt x="1186" y="1163"/>
                    <a:pt x="974" y="890"/>
                    <a:pt x="730" y="677"/>
                  </a:cubicBezTo>
                  <a:cubicBezTo>
                    <a:pt x="425" y="288"/>
                    <a:pt x="94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3042125" y="3577050"/>
              <a:ext cx="34200" cy="36550"/>
            </a:xfrm>
            <a:custGeom>
              <a:avLst/>
              <a:gdLst/>
              <a:ahLst/>
              <a:cxnLst/>
              <a:rect l="l" t="t" r="r" b="b"/>
              <a:pathLst>
                <a:path w="1368" h="1462" extrusionOk="0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52" y="306"/>
                    <a:pt x="365" y="580"/>
                    <a:pt x="608" y="792"/>
                  </a:cubicBezTo>
                  <a:cubicBezTo>
                    <a:pt x="821" y="1066"/>
                    <a:pt x="1064" y="1279"/>
                    <a:pt x="1368" y="1461"/>
                  </a:cubicBezTo>
                  <a:cubicBezTo>
                    <a:pt x="1216" y="1157"/>
                    <a:pt x="1003" y="884"/>
                    <a:pt x="760" y="671"/>
                  </a:cubicBezTo>
                  <a:cubicBezTo>
                    <a:pt x="412" y="294"/>
                    <a:pt x="64" y="0"/>
                    <a:pt x="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2974475" y="3504850"/>
              <a:ext cx="35000" cy="36600"/>
            </a:xfrm>
            <a:custGeom>
              <a:avLst/>
              <a:gdLst/>
              <a:ahLst/>
              <a:cxnLst/>
              <a:rect l="l" t="t" r="r" b="b"/>
              <a:pathLst>
                <a:path w="1400" h="1464" extrusionOk="0">
                  <a:moveTo>
                    <a:pt x="43" y="0"/>
                  </a:moveTo>
                  <a:cubicBezTo>
                    <a:pt x="38" y="0"/>
                    <a:pt x="34" y="1"/>
                    <a:pt x="31" y="3"/>
                  </a:cubicBezTo>
                  <a:cubicBezTo>
                    <a:pt x="1" y="33"/>
                    <a:pt x="274" y="398"/>
                    <a:pt x="639" y="793"/>
                  </a:cubicBezTo>
                  <a:cubicBezTo>
                    <a:pt x="958" y="1170"/>
                    <a:pt x="1305" y="1464"/>
                    <a:pt x="1362" y="1464"/>
                  </a:cubicBezTo>
                  <a:cubicBezTo>
                    <a:pt x="1365" y="1464"/>
                    <a:pt x="1367" y="1463"/>
                    <a:pt x="1369" y="1462"/>
                  </a:cubicBezTo>
                  <a:cubicBezTo>
                    <a:pt x="1399" y="1431"/>
                    <a:pt x="1126" y="1066"/>
                    <a:pt x="761" y="671"/>
                  </a:cubicBezTo>
                  <a:cubicBezTo>
                    <a:pt x="443" y="267"/>
                    <a:pt x="126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2927375" y="3448575"/>
              <a:ext cx="16750" cy="18700"/>
            </a:xfrm>
            <a:custGeom>
              <a:avLst/>
              <a:gdLst/>
              <a:ahLst/>
              <a:cxnLst/>
              <a:rect l="l" t="t" r="r" b="b"/>
              <a:pathLst>
                <a:path w="670" h="748" extrusionOk="0">
                  <a:moveTo>
                    <a:pt x="49" y="0"/>
                  </a:moveTo>
                  <a:cubicBezTo>
                    <a:pt x="42" y="0"/>
                    <a:pt x="36" y="2"/>
                    <a:pt x="31" y="4"/>
                  </a:cubicBezTo>
                  <a:cubicBezTo>
                    <a:pt x="0" y="35"/>
                    <a:pt x="92" y="247"/>
                    <a:pt x="244" y="430"/>
                  </a:cubicBezTo>
                  <a:cubicBezTo>
                    <a:pt x="398" y="610"/>
                    <a:pt x="531" y="747"/>
                    <a:pt x="605" y="747"/>
                  </a:cubicBezTo>
                  <a:cubicBezTo>
                    <a:pt x="618" y="747"/>
                    <a:pt x="630" y="743"/>
                    <a:pt x="639" y="734"/>
                  </a:cubicBezTo>
                  <a:cubicBezTo>
                    <a:pt x="669" y="703"/>
                    <a:pt x="578" y="521"/>
                    <a:pt x="426" y="308"/>
                  </a:cubicBezTo>
                  <a:cubicBezTo>
                    <a:pt x="259" y="142"/>
                    <a:pt x="118" y="0"/>
                    <a:pt x="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860500" y="2977550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2280" y="0"/>
                  </a:moveTo>
                  <a:lnTo>
                    <a:pt x="1" y="881"/>
                  </a:lnTo>
                  <a:cubicBezTo>
                    <a:pt x="1" y="881"/>
                    <a:pt x="244" y="2280"/>
                    <a:pt x="244" y="2310"/>
                  </a:cubicBezTo>
                  <a:cubicBezTo>
                    <a:pt x="244" y="2313"/>
                    <a:pt x="248" y="2314"/>
                    <a:pt x="255" y="2314"/>
                  </a:cubicBezTo>
                  <a:cubicBezTo>
                    <a:pt x="414" y="2314"/>
                    <a:pt x="2252" y="1701"/>
                    <a:pt x="2311" y="1672"/>
                  </a:cubicBezTo>
                  <a:lnTo>
                    <a:pt x="2523" y="1885"/>
                  </a:lnTo>
                  <a:cubicBezTo>
                    <a:pt x="2554" y="2310"/>
                    <a:pt x="2554" y="2766"/>
                    <a:pt x="2493" y="3192"/>
                  </a:cubicBezTo>
                  <a:cubicBezTo>
                    <a:pt x="2402" y="3739"/>
                    <a:pt x="2736" y="4255"/>
                    <a:pt x="3253" y="4407"/>
                  </a:cubicBezTo>
                  <a:lnTo>
                    <a:pt x="3405" y="3830"/>
                  </a:lnTo>
                  <a:cubicBezTo>
                    <a:pt x="3466" y="4195"/>
                    <a:pt x="3739" y="4468"/>
                    <a:pt x="4074" y="4559"/>
                  </a:cubicBezTo>
                  <a:lnTo>
                    <a:pt x="4165" y="3283"/>
                  </a:lnTo>
                  <a:cubicBezTo>
                    <a:pt x="4165" y="3283"/>
                    <a:pt x="4195" y="1976"/>
                    <a:pt x="4226" y="1945"/>
                  </a:cubicBezTo>
                  <a:cubicBezTo>
                    <a:pt x="4226" y="1915"/>
                    <a:pt x="3010" y="638"/>
                    <a:pt x="3010" y="638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754125" y="2957025"/>
              <a:ext cx="242425" cy="171000"/>
            </a:xfrm>
            <a:custGeom>
              <a:avLst/>
              <a:gdLst/>
              <a:ahLst/>
              <a:cxnLst/>
              <a:rect l="l" t="t" r="r" b="b"/>
              <a:pathLst>
                <a:path w="9697" h="6840" extrusionOk="0">
                  <a:moveTo>
                    <a:pt x="6930" y="0"/>
                  </a:moveTo>
                  <a:lnTo>
                    <a:pt x="2949" y="851"/>
                  </a:lnTo>
                  <a:lnTo>
                    <a:pt x="0" y="5320"/>
                  </a:lnTo>
                  <a:lnTo>
                    <a:pt x="821" y="6839"/>
                  </a:lnTo>
                  <a:lnTo>
                    <a:pt x="4620" y="3313"/>
                  </a:lnTo>
                  <a:lnTo>
                    <a:pt x="4529" y="2158"/>
                  </a:lnTo>
                  <a:lnTo>
                    <a:pt x="6626" y="1247"/>
                  </a:lnTo>
                  <a:cubicBezTo>
                    <a:pt x="7204" y="1520"/>
                    <a:pt x="7690" y="1915"/>
                    <a:pt x="8116" y="2402"/>
                  </a:cubicBezTo>
                  <a:cubicBezTo>
                    <a:pt x="8565" y="3025"/>
                    <a:pt x="9198" y="3362"/>
                    <a:pt x="9528" y="3362"/>
                  </a:cubicBezTo>
                  <a:cubicBezTo>
                    <a:pt x="9601" y="3362"/>
                    <a:pt x="9658" y="3346"/>
                    <a:pt x="9696" y="3313"/>
                  </a:cubicBezTo>
                  <a:lnTo>
                    <a:pt x="9210" y="1885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2804275" y="2919625"/>
              <a:ext cx="225700" cy="168875"/>
            </a:xfrm>
            <a:custGeom>
              <a:avLst/>
              <a:gdLst/>
              <a:ahLst/>
              <a:cxnLst/>
              <a:rect l="l" t="t" r="r" b="b"/>
              <a:pathLst>
                <a:path w="9028" h="6755" extrusionOk="0">
                  <a:moveTo>
                    <a:pt x="467" y="1"/>
                  </a:moveTo>
                  <a:cubicBezTo>
                    <a:pt x="339" y="1"/>
                    <a:pt x="221" y="55"/>
                    <a:pt x="152" y="159"/>
                  </a:cubicBezTo>
                  <a:cubicBezTo>
                    <a:pt x="0" y="372"/>
                    <a:pt x="31" y="645"/>
                    <a:pt x="243" y="797"/>
                  </a:cubicBezTo>
                  <a:lnTo>
                    <a:pt x="7994" y="6542"/>
                  </a:lnTo>
                  <a:lnTo>
                    <a:pt x="9028" y="6755"/>
                  </a:lnTo>
                  <a:lnTo>
                    <a:pt x="8541" y="5843"/>
                  </a:lnTo>
                  <a:lnTo>
                    <a:pt x="760" y="98"/>
                  </a:lnTo>
                  <a:cubicBezTo>
                    <a:pt x="668" y="32"/>
                    <a:pt x="565" y="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2764750" y="2991800"/>
              <a:ext cx="201400" cy="171175"/>
            </a:xfrm>
            <a:custGeom>
              <a:avLst/>
              <a:gdLst/>
              <a:ahLst/>
              <a:cxnLst/>
              <a:rect l="l" t="t" r="r" b="b"/>
              <a:pathLst>
                <a:path w="8056" h="6847" extrusionOk="0">
                  <a:moveTo>
                    <a:pt x="7215" y="1"/>
                  </a:moveTo>
                  <a:cubicBezTo>
                    <a:pt x="7000" y="1"/>
                    <a:pt x="6729" y="89"/>
                    <a:pt x="6384" y="311"/>
                  </a:cubicBezTo>
                  <a:cubicBezTo>
                    <a:pt x="5411" y="950"/>
                    <a:pt x="3040" y="2135"/>
                    <a:pt x="3040" y="2135"/>
                  </a:cubicBezTo>
                  <a:lnTo>
                    <a:pt x="1" y="4688"/>
                  </a:lnTo>
                  <a:lnTo>
                    <a:pt x="1156" y="6847"/>
                  </a:lnTo>
                  <a:lnTo>
                    <a:pt x="3375" y="5509"/>
                  </a:lnTo>
                  <a:cubicBezTo>
                    <a:pt x="3648" y="5327"/>
                    <a:pt x="3891" y="5084"/>
                    <a:pt x="4104" y="4810"/>
                  </a:cubicBezTo>
                  <a:cubicBezTo>
                    <a:pt x="4560" y="4081"/>
                    <a:pt x="5563" y="2652"/>
                    <a:pt x="5897" y="2409"/>
                  </a:cubicBezTo>
                  <a:cubicBezTo>
                    <a:pt x="6384" y="2074"/>
                    <a:pt x="8056" y="1011"/>
                    <a:pt x="7904" y="555"/>
                  </a:cubicBezTo>
                  <a:cubicBezTo>
                    <a:pt x="7788" y="266"/>
                    <a:pt x="7587" y="1"/>
                    <a:pt x="7215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2846075" y="2990625"/>
              <a:ext cx="117025" cy="60650"/>
            </a:xfrm>
            <a:custGeom>
              <a:avLst/>
              <a:gdLst/>
              <a:ahLst/>
              <a:cxnLst/>
              <a:rect l="l" t="t" r="r" b="b"/>
              <a:pathLst>
                <a:path w="4681" h="2426" extrusionOk="0">
                  <a:moveTo>
                    <a:pt x="3918" y="0"/>
                  </a:moveTo>
                  <a:cubicBezTo>
                    <a:pt x="3784" y="0"/>
                    <a:pt x="3649" y="30"/>
                    <a:pt x="3526" y="85"/>
                  </a:cubicBezTo>
                  <a:cubicBezTo>
                    <a:pt x="2493" y="602"/>
                    <a:pt x="1641" y="1088"/>
                    <a:pt x="1003" y="1453"/>
                  </a:cubicBezTo>
                  <a:cubicBezTo>
                    <a:pt x="669" y="1605"/>
                    <a:pt x="334" y="1817"/>
                    <a:pt x="0" y="2061"/>
                  </a:cubicBezTo>
                  <a:cubicBezTo>
                    <a:pt x="365" y="1909"/>
                    <a:pt x="730" y="1757"/>
                    <a:pt x="1064" y="1544"/>
                  </a:cubicBezTo>
                  <a:cubicBezTo>
                    <a:pt x="1702" y="1240"/>
                    <a:pt x="2614" y="754"/>
                    <a:pt x="3556" y="237"/>
                  </a:cubicBezTo>
                  <a:cubicBezTo>
                    <a:pt x="3662" y="197"/>
                    <a:pt x="3769" y="175"/>
                    <a:pt x="3872" y="175"/>
                  </a:cubicBezTo>
                  <a:cubicBezTo>
                    <a:pt x="4006" y="175"/>
                    <a:pt x="4136" y="212"/>
                    <a:pt x="4255" y="298"/>
                  </a:cubicBezTo>
                  <a:cubicBezTo>
                    <a:pt x="4438" y="419"/>
                    <a:pt x="4499" y="662"/>
                    <a:pt x="4438" y="875"/>
                  </a:cubicBezTo>
                  <a:cubicBezTo>
                    <a:pt x="4347" y="1058"/>
                    <a:pt x="4195" y="1210"/>
                    <a:pt x="4043" y="1362"/>
                  </a:cubicBezTo>
                  <a:cubicBezTo>
                    <a:pt x="3891" y="1514"/>
                    <a:pt x="3739" y="1635"/>
                    <a:pt x="3587" y="1726"/>
                  </a:cubicBezTo>
                  <a:cubicBezTo>
                    <a:pt x="3040" y="2182"/>
                    <a:pt x="2644" y="2395"/>
                    <a:pt x="2644" y="2425"/>
                  </a:cubicBezTo>
                  <a:cubicBezTo>
                    <a:pt x="2766" y="2395"/>
                    <a:pt x="2857" y="2365"/>
                    <a:pt x="2948" y="2304"/>
                  </a:cubicBezTo>
                  <a:cubicBezTo>
                    <a:pt x="3374" y="2061"/>
                    <a:pt x="3769" y="1787"/>
                    <a:pt x="4134" y="1453"/>
                  </a:cubicBezTo>
                  <a:cubicBezTo>
                    <a:pt x="4347" y="1331"/>
                    <a:pt x="4499" y="1118"/>
                    <a:pt x="4590" y="906"/>
                  </a:cubicBezTo>
                  <a:cubicBezTo>
                    <a:pt x="4681" y="632"/>
                    <a:pt x="4590" y="328"/>
                    <a:pt x="4377" y="146"/>
                  </a:cubicBezTo>
                  <a:cubicBezTo>
                    <a:pt x="4243" y="45"/>
                    <a:pt x="4082" y="0"/>
                    <a:pt x="391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350600" y="4437275"/>
              <a:ext cx="313100" cy="379225"/>
            </a:xfrm>
            <a:custGeom>
              <a:avLst/>
              <a:gdLst/>
              <a:ahLst/>
              <a:cxnLst/>
              <a:rect l="l" t="t" r="r" b="b"/>
              <a:pathLst>
                <a:path w="12524" h="15169" extrusionOk="0">
                  <a:moveTo>
                    <a:pt x="10700" y="1"/>
                  </a:moveTo>
                  <a:lnTo>
                    <a:pt x="3739" y="3040"/>
                  </a:lnTo>
                  <a:lnTo>
                    <a:pt x="0" y="5472"/>
                  </a:lnTo>
                  <a:lnTo>
                    <a:pt x="4712" y="15047"/>
                  </a:lnTo>
                  <a:lnTo>
                    <a:pt x="10122" y="15168"/>
                  </a:lnTo>
                  <a:cubicBezTo>
                    <a:pt x="10122" y="15168"/>
                    <a:pt x="9757" y="13861"/>
                    <a:pt x="7174" y="13132"/>
                  </a:cubicBezTo>
                  <a:lnTo>
                    <a:pt x="7113" y="7934"/>
                  </a:lnTo>
                  <a:lnTo>
                    <a:pt x="12523" y="6019"/>
                  </a:lnTo>
                  <a:lnTo>
                    <a:pt x="1070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1350600" y="4561150"/>
              <a:ext cx="253075" cy="255350"/>
            </a:xfrm>
            <a:custGeom>
              <a:avLst/>
              <a:gdLst/>
              <a:ahLst/>
              <a:cxnLst/>
              <a:rect l="l" t="t" r="r" b="b"/>
              <a:pathLst>
                <a:path w="10123" h="10214" extrusionOk="0">
                  <a:moveTo>
                    <a:pt x="791" y="0"/>
                  </a:moveTo>
                  <a:lnTo>
                    <a:pt x="0" y="517"/>
                  </a:lnTo>
                  <a:lnTo>
                    <a:pt x="4712" y="10092"/>
                  </a:lnTo>
                  <a:lnTo>
                    <a:pt x="10122" y="10213"/>
                  </a:lnTo>
                  <a:lnTo>
                    <a:pt x="9514" y="9393"/>
                  </a:lnTo>
                  <a:lnTo>
                    <a:pt x="5137" y="902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491200" y="4697125"/>
              <a:ext cx="40275" cy="9275"/>
            </a:xfrm>
            <a:custGeom>
              <a:avLst/>
              <a:gdLst/>
              <a:ahLst/>
              <a:cxnLst/>
              <a:rect l="l" t="t" r="r" b="b"/>
              <a:pathLst>
                <a:path w="1611" h="371" extrusionOk="0">
                  <a:moveTo>
                    <a:pt x="722" y="0"/>
                  </a:moveTo>
                  <a:cubicBezTo>
                    <a:pt x="275" y="0"/>
                    <a:pt x="1" y="279"/>
                    <a:pt x="30" y="337"/>
                  </a:cubicBezTo>
                  <a:cubicBezTo>
                    <a:pt x="35" y="347"/>
                    <a:pt x="47" y="351"/>
                    <a:pt x="66" y="351"/>
                  </a:cubicBezTo>
                  <a:cubicBezTo>
                    <a:pt x="163" y="351"/>
                    <a:pt x="434" y="240"/>
                    <a:pt x="790" y="215"/>
                  </a:cubicBezTo>
                  <a:cubicBezTo>
                    <a:pt x="1183" y="215"/>
                    <a:pt x="1472" y="370"/>
                    <a:pt x="1538" y="370"/>
                  </a:cubicBezTo>
                  <a:cubicBezTo>
                    <a:pt x="1543" y="370"/>
                    <a:pt x="1547" y="369"/>
                    <a:pt x="1550" y="367"/>
                  </a:cubicBezTo>
                  <a:cubicBezTo>
                    <a:pt x="1610" y="306"/>
                    <a:pt x="1276" y="2"/>
                    <a:pt x="790" y="2"/>
                  </a:cubicBezTo>
                  <a:cubicBezTo>
                    <a:pt x="767" y="1"/>
                    <a:pt x="744" y="0"/>
                    <a:pt x="7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489650" y="4657900"/>
              <a:ext cx="39550" cy="15800"/>
            </a:xfrm>
            <a:custGeom>
              <a:avLst/>
              <a:gdLst/>
              <a:ahLst/>
              <a:cxnLst/>
              <a:rect l="l" t="t" r="r" b="b"/>
              <a:pathLst>
                <a:path w="1582" h="632" extrusionOk="0">
                  <a:moveTo>
                    <a:pt x="681" y="1"/>
                  </a:moveTo>
                  <a:cubicBezTo>
                    <a:pt x="523" y="1"/>
                    <a:pt x="362" y="38"/>
                    <a:pt x="213" y="112"/>
                  </a:cubicBezTo>
                  <a:cubicBezTo>
                    <a:pt x="62" y="173"/>
                    <a:pt x="1" y="234"/>
                    <a:pt x="31" y="295"/>
                  </a:cubicBezTo>
                  <a:cubicBezTo>
                    <a:pt x="36" y="304"/>
                    <a:pt x="47" y="307"/>
                    <a:pt x="64" y="307"/>
                  </a:cubicBezTo>
                  <a:cubicBezTo>
                    <a:pt x="139" y="307"/>
                    <a:pt x="329" y="238"/>
                    <a:pt x="586" y="238"/>
                  </a:cubicBezTo>
                  <a:cubicBezTo>
                    <a:pt x="668" y="238"/>
                    <a:pt x="757" y="245"/>
                    <a:pt x="852" y="264"/>
                  </a:cubicBezTo>
                  <a:cubicBezTo>
                    <a:pt x="1257" y="351"/>
                    <a:pt x="1470" y="631"/>
                    <a:pt x="1541" y="631"/>
                  </a:cubicBezTo>
                  <a:cubicBezTo>
                    <a:pt x="1545" y="631"/>
                    <a:pt x="1548" y="630"/>
                    <a:pt x="1551" y="629"/>
                  </a:cubicBezTo>
                  <a:cubicBezTo>
                    <a:pt x="1581" y="629"/>
                    <a:pt x="1551" y="507"/>
                    <a:pt x="1460" y="386"/>
                  </a:cubicBezTo>
                  <a:cubicBezTo>
                    <a:pt x="1262" y="129"/>
                    <a:pt x="975" y="1"/>
                    <a:pt x="6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494225" y="4614150"/>
              <a:ext cx="37250" cy="18500"/>
            </a:xfrm>
            <a:custGeom>
              <a:avLst/>
              <a:gdLst/>
              <a:ahLst/>
              <a:cxnLst/>
              <a:rect l="l" t="t" r="r" b="b"/>
              <a:pathLst>
                <a:path w="1490" h="740" extrusionOk="0">
                  <a:moveTo>
                    <a:pt x="566" y="0"/>
                  </a:moveTo>
                  <a:cubicBezTo>
                    <a:pt x="464" y="0"/>
                    <a:pt x="365" y="23"/>
                    <a:pt x="274" y="69"/>
                  </a:cubicBezTo>
                  <a:cubicBezTo>
                    <a:pt x="122" y="130"/>
                    <a:pt x="0" y="160"/>
                    <a:pt x="61" y="221"/>
                  </a:cubicBezTo>
                  <a:cubicBezTo>
                    <a:pt x="68" y="235"/>
                    <a:pt x="92" y="239"/>
                    <a:pt x="130" y="239"/>
                  </a:cubicBezTo>
                  <a:cubicBezTo>
                    <a:pt x="183" y="239"/>
                    <a:pt x="262" y="231"/>
                    <a:pt x="358" y="231"/>
                  </a:cubicBezTo>
                  <a:cubicBezTo>
                    <a:pt x="487" y="231"/>
                    <a:pt x="648" y="246"/>
                    <a:pt x="821" y="312"/>
                  </a:cubicBezTo>
                  <a:cubicBezTo>
                    <a:pt x="1170" y="428"/>
                    <a:pt x="1352" y="740"/>
                    <a:pt x="1420" y="740"/>
                  </a:cubicBezTo>
                  <a:cubicBezTo>
                    <a:pt x="1423" y="740"/>
                    <a:pt x="1426" y="739"/>
                    <a:pt x="1429" y="738"/>
                  </a:cubicBezTo>
                  <a:cubicBezTo>
                    <a:pt x="1489" y="707"/>
                    <a:pt x="1459" y="616"/>
                    <a:pt x="1368" y="434"/>
                  </a:cubicBezTo>
                  <a:cubicBezTo>
                    <a:pt x="1246" y="282"/>
                    <a:pt x="1064" y="130"/>
                    <a:pt x="882" y="69"/>
                  </a:cubicBezTo>
                  <a:cubicBezTo>
                    <a:pt x="775" y="23"/>
                    <a:pt x="669" y="0"/>
                    <a:pt x="5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524600" y="4598050"/>
              <a:ext cx="21150" cy="34600"/>
            </a:xfrm>
            <a:custGeom>
              <a:avLst/>
              <a:gdLst/>
              <a:ahLst/>
              <a:cxnLst/>
              <a:rect l="l" t="t" r="r" b="b"/>
              <a:pathLst>
                <a:path w="846" h="1384" extrusionOk="0">
                  <a:moveTo>
                    <a:pt x="94" y="1"/>
                  </a:moveTo>
                  <a:cubicBezTo>
                    <a:pt x="77" y="1"/>
                    <a:pt x="66" y="5"/>
                    <a:pt x="62" y="14"/>
                  </a:cubicBezTo>
                  <a:cubicBezTo>
                    <a:pt x="1" y="75"/>
                    <a:pt x="274" y="287"/>
                    <a:pt x="426" y="652"/>
                  </a:cubicBezTo>
                  <a:cubicBezTo>
                    <a:pt x="609" y="1017"/>
                    <a:pt x="548" y="1351"/>
                    <a:pt x="639" y="1382"/>
                  </a:cubicBezTo>
                  <a:cubicBezTo>
                    <a:pt x="641" y="1383"/>
                    <a:pt x="644" y="1383"/>
                    <a:pt x="646" y="1383"/>
                  </a:cubicBezTo>
                  <a:cubicBezTo>
                    <a:pt x="711" y="1383"/>
                    <a:pt x="845" y="1000"/>
                    <a:pt x="670" y="561"/>
                  </a:cubicBezTo>
                  <a:cubicBezTo>
                    <a:pt x="513" y="168"/>
                    <a:pt x="198" y="1"/>
                    <a:pt x="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1550450" y="4558500"/>
              <a:ext cx="25850" cy="60525"/>
            </a:xfrm>
            <a:custGeom>
              <a:avLst/>
              <a:gdLst/>
              <a:ahLst/>
              <a:cxnLst/>
              <a:rect l="l" t="t" r="r" b="b"/>
              <a:pathLst>
                <a:path w="1034" h="2421" extrusionOk="0">
                  <a:moveTo>
                    <a:pt x="411" y="0"/>
                  </a:moveTo>
                  <a:cubicBezTo>
                    <a:pt x="342" y="0"/>
                    <a:pt x="274" y="15"/>
                    <a:pt x="213" y="46"/>
                  </a:cubicBezTo>
                  <a:cubicBezTo>
                    <a:pt x="122" y="106"/>
                    <a:pt x="61" y="198"/>
                    <a:pt x="31" y="319"/>
                  </a:cubicBezTo>
                  <a:cubicBezTo>
                    <a:pt x="0" y="502"/>
                    <a:pt x="0" y="654"/>
                    <a:pt x="31" y="836"/>
                  </a:cubicBezTo>
                  <a:cubicBezTo>
                    <a:pt x="61" y="1079"/>
                    <a:pt x="92" y="1353"/>
                    <a:pt x="122" y="1626"/>
                  </a:cubicBezTo>
                  <a:cubicBezTo>
                    <a:pt x="122" y="1869"/>
                    <a:pt x="152" y="2112"/>
                    <a:pt x="244" y="2356"/>
                  </a:cubicBezTo>
                  <a:cubicBezTo>
                    <a:pt x="304" y="2112"/>
                    <a:pt x="335" y="1839"/>
                    <a:pt x="304" y="1596"/>
                  </a:cubicBezTo>
                  <a:cubicBezTo>
                    <a:pt x="274" y="1322"/>
                    <a:pt x="274" y="1079"/>
                    <a:pt x="274" y="805"/>
                  </a:cubicBezTo>
                  <a:cubicBezTo>
                    <a:pt x="244" y="654"/>
                    <a:pt x="244" y="502"/>
                    <a:pt x="274" y="380"/>
                  </a:cubicBezTo>
                  <a:cubicBezTo>
                    <a:pt x="304" y="319"/>
                    <a:pt x="335" y="258"/>
                    <a:pt x="365" y="258"/>
                  </a:cubicBezTo>
                  <a:cubicBezTo>
                    <a:pt x="380" y="243"/>
                    <a:pt x="403" y="236"/>
                    <a:pt x="426" y="236"/>
                  </a:cubicBezTo>
                  <a:cubicBezTo>
                    <a:pt x="449" y="236"/>
                    <a:pt x="472" y="243"/>
                    <a:pt x="487" y="258"/>
                  </a:cubicBezTo>
                  <a:cubicBezTo>
                    <a:pt x="578" y="350"/>
                    <a:pt x="669" y="471"/>
                    <a:pt x="699" y="623"/>
                  </a:cubicBezTo>
                  <a:cubicBezTo>
                    <a:pt x="730" y="745"/>
                    <a:pt x="760" y="866"/>
                    <a:pt x="791" y="1018"/>
                  </a:cubicBezTo>
                  <a:cubicBezTo>
                    <a:pt x="791" y="1261"/>
                    <a:pt x="791" y="1505"/>
                    <a:pt x="699" y="1778"/>
                  </a:cubicBezTo>
                  <a:cubicBezTo>
                    <a:pt x="608" y="1991"/>
                    <a:pt x="517" y="2204"/>
                    <a:pt x="396" y="2416"/>
                  </a:cubicBezTo>
                  <a:cubicBezTo>
                    <a:pt x="396" y="2419"/>
                    <a:pt x="397" y="2420"/>
                    <a:pt x="401" y="2420"/>
                  </a:cubicBezTo>
                  <a:cubicBezTo>
                    <a:pt x="440" y="2420"/>
                    <a:pt x="686" y="2258"/>
                    <a:pt x="882" y="1839"/>
                  </a:cubicBezTo>
                  <a:cubicBezTo>
                    <a:pt x="973" y="1565"/>
                    <a:pt x="1034" y="1292"/>
                    <a:pt x="1003" y="1018"/>
                  </a:cubicBezTo>
                  <a:cubicBezTo>
                    <a:pt x="1003" y="866"/>
                    <a:pt x="973" y="684"/>
                    <a:pt x="912" y="532"/>
                  </a:cubicBezTo>
                  <a:cubicBezTo>
                    <a:pt x="851" y="350"/>
                    <a:pt x="760" y="167"/>
                    <a:pt x="608" y="46"/>
                  </a:cubicBezTo>
                  <a:cubicBezTo>
                    <a:pt x="548" y="15"/>
                    <a:pt x="479" y="0"/>
                    <a:pt x="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1557275" y="4611975"/>
              <a:ext cx="54000" cy="25000"/>
            </a:xfrm>
            <a:custGeom>
              <a:avLst/>
              <a:gdLst/>
              <a:ahLst/>
              <a:cxnLst/>
              <a:rect l="l" t="t" r="r" b="b"/>
              <a:pathLst>
                <a:path w="2160" h="1000" extrusionOk="0">
                  <a:moveTo>
                    <a:pt x="1021" y="0"/>
                  </a:moveTo>
                  <a:cubicBezTo>
                    <a:pt x="885" y="0"/>
                    <a:pt x="746" y="21"/>
                    <a:pt x="609" y="65"/>
                  </a:cubicBezTo>
                  <a:cubicBezTo>
                    <a:pt x="366" y="95"/>
                    <a:pt x="183" y="247"/>
                    <a:pt x="62" y="429"/>
                  </a:cubicBezTo>
                  <a:cubicBezTo>
                    <a:pt x="244" y="369"/>
                    <a:pt x="426" y="308"/>
                    <a:pt x="639" y="247"/>
                  </a:cubicBezTo>
                  <a:cubicBezTo>
                    <a:pt x="721" y="224"/>
                    <a:pt x="802" y="214"/>
                    <a:pt x="883" y="214"/>
                  </a:cubicBezTo>
                  <a:cubicBezTo>
                    <a:pt x="1015" y="214"/>
                    <a:pt x="1146" y="240"/>
                    <a:pt x="1278" y="277"/>
                  </a:cubicBezTo>
                  <a:cubicBezTo>
                    <a:pt x="1399" y="308"/>
                    <a:pt x="1521" y="369"/>
                    <a:pt x="1642" y="429"/>
                  </a:cubicBezTo>
                  <a:cubicBezTo>
                    <a:pt x="1673" y="490"/>
                    <a:pt x="1733" y="521"/>
                    <a:pt x="1794" y="581"/>
                  </a:cubicBezTo>
                  <a:cubicBezTo>
                    <a:pt x="1825" y="612"/>
                    <a:pt x="1855" y="642"/>
                    <a:pt x="1885" y="703"/>
                  </a:cubicBezTo>
                  <a:cubicBezTo>
                    <a:pt x="1885" y="703"/>
                    <a:pt x="1916" y="703"/>
                    <a:pt x="1855" y="733"/>
                  </a:cubicBezTo>
                  <a:cubicBezTo>
                    <a:pt x="1794" y="764"/>
                    <a:pt x="1733" y="764"/>
                    <a:pt x="1673" y="764"/>
                  </a:cubicBezTo>
                  <a:cubicBezTo>
                    <a:pt x="1612" y="779"/>
                    <a:pt x="1544" y="787"/>
                    <a:pt x="1475" y="787"/>
                  </a:cubicBezTo>
                  <a:cubicBezTo>
                    <a:pt x="1407" y="787"/>
                    <a:pt x="1338" y="779"/>
                    <a:pt x="1278" y="764"/>
                  </a:cubicBezTo>
                  <a:cubicBezTo>
                    <a:pt x="1034" y="764"/>
                    <a:pt x="822" y="703"/>
                    <a:pt x="609" y="642"/>
                  </a:cubicBezTo>
                  <a:cubicBezTo>
                    <a:pt x="244" y="521"/>
                    <a:pt x="1" y="429"/>
                    <a:pt x="1" y="429"/>
                  </a:cubicBezTo>
                  <a:lnTo>
                    <a:pt x="1" y="429"/>
                  </a:lnTo>
                  <a:cubicBezTo>
                    <a:pt x="153" y="581"/>
                    <a:pt x="335" y="703"/>
                    <a:pt x="548" y="794"/>
                  </a:cubicBezTo>
                  <a:cubicBezTo>
                    <a:pt x="761" y="885"/>
                    <a:pt x="1004" y="946"/>
                    <a:pt x="1278" y="977"/>
                  </a:cubicBezTo>
                  <a:cubicBezTo>
                    <a:pt x="1338" y="992"/>
                    <a:pt x="1407" y="999"/>
                    <a:pt x="1479" y="999"/>
                  </a:cubicBezTo>
                  <a:cubicBezTo>
                    <a:pt x="1551" y="999"/>
                    <a:pt x="1627" y="992"/>
                    <a:pt x="1703" y="977"/>
                  </a:cubicBezTo>
                  <a:cubicBezTo>
                    <a:pt x="1794" y="977"/>
                    <a:pt x="1885" y="946"/>
                    <a:pt x="1946" y="946"/>
                  </a:cubicBezTo>
                  <a:cubicBezTo>
                    <a:pt x="2007" y="916"/>
                    <a:pt x="2068" y="855"/>
                    <a:pt x="2098" y="825"/>
                  </a:cubicBezTo>
                  <a:cubicBezTo>
                    <a:pt x="2129" y="764"/>
                    <a:pt x="2159" y="673"/>
                    <a:pt x="2129" y="612"/>
                  </a:cubicBezTo>
                  <a:cubicBezTo>
                    <a:pt x="1874" y="218"/>
                    <a:pt x="1459" y="0"/>
                    <a:pt x="10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1420500" y="4555825"/>
              <a:ext cx="38025" cy="32550"/>
            </a:xfrm>
            <a:custGeom>
              <a:avLst/>
              <a:gdLst/>
              <a:ahLst/>
              <a:cxnLst/>
              <a:rect l="l" t="t" r="r" b="b"/>
              <a:pathLst>
                <a:path w="1521" h="1302" extrusionOk="0">
                  <a:moveTo>
                    <a:pt x="882" y="1"/>
                  </a:moveTo>
                  <a:cubicBezTo>
                    <a:pt x="305" y="1"/>
                    <a:pt x="1" y="669"/>
                    <a:pt x="396" y="1095"/>
                  </a:cubicBezTo>
                  <a:cubicBezTo>
                    <a:pt x="529" y="1238"/>
                    <a:pt x="696" y="1302"/>
                    <a:pt x="861" y="1302"/>
                  </a:cubicBezTo>
                  <a:cubicBezTo>
                    <a:pt x="1186" y="1302"/>
                    <a:pt x="1500" y="1053"/>
                    <a:pt x="1521" y="669"/>
                  </a:cubicBezTo>
                  <a:cubicBezTo>
                    <a:pt x="1521" y="305"/>
                    <a:pt x="1247" y="31"/>
                    <a:pt x="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194825" y="4556600"/>
              <a:ext cx="351875" cy="279650"/>
            </a:xfrm>
            <a:custGeom>
              <a:avLst/>
              <a:gdLst/>
              <a:ahLst/>
              <a:cxnLst/>
              <a:rect l="l" t="t" r="r" b="b"/>
              <a:pathLst>
                <a:path w="14075" h="11186" extrusionOk="0">
                  <a:moveTo>
                    <a:pt x="6870" y="0"/>
                  </a:moveTo>
                  <a:lnTo>
                    <a:pt x="1" y="152"/>
                  </a:lnTo>
                  <a:lnTo>
                    <a:pt x="335" y="11186"/>
                  </a:lnTo>
                  <a:lnTo>
                    <a:pt x="14074" y="10821"/>
                  </a:lnTo>
                  <a:cubicBezTo>
                    <a:pt x="13953" y="9514"/>
                    <a:pt x="6810" y="7082"/>
                    <a:pt x="6810" y="7082"/>
                  </a:cubicBezTo>
                  <a:lnTo>
                    <a:pt x="687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247275" y="4720825"/>
              <a:ext cx="28900" cy="26825"/>
            </a:xfrm>
            <a:custGeom>
              <a:avLst/>
              <a:gdLst/>
              <a:ahLst/>
              <a:cxnLst/>
              <a:rect l="l" t="t" r="r" b="b"/>
              <a:pathLst>
                <a:path w="1156" h="1073" extrusionOk="0">
                  <a:moveTo>
                    <a:pt x="529" y="0"/>
                  </a:moveTo>
                  <a:cubicBezTo>
                    <a:pt x="474" y="0"/>
                    <a:pt x="419" y="9"/>
                    <a:pt x="365" y="27"/>
                  </a:cubicBezTo>
                  <a:lnTo>
                    <a:pt x="426" y="27"/>
                  </a:lnTo>
                  <a:cubicBezTo>
                    <a:pt x="152" y="88"/>
                    <a:pt x="0" y="392"/>
                    <a:pt x="61" y="665"/>
                  </a:cubicBezTo>
                  <a:cubicBezTo>
                    <a:pt x="114" y="903"/>
                    <a:pt x="351" y="1072"/>
                    <a:pt x="591" y="1072"/>
                  </a:cubicBezTo>
                  <a:cubicBezTo>
                    <a:pt x="628" y="1072"/>
                    <a:pt x="664" y="1068"/>
                    <a:pt x="699" y="1060"/>
                  </a:cubicBezTo>
                  <a:cubicBezTo>
                    <a:pt x="973" y="939"/>
                    <a:pt x="1155" y="635"/>
                    <a:pt x="1064" y="361"/>
                  </a:cubicBezTo>
                  <a:cubicBezTo>
                    <a:pt x="966" y="142"/>
                    <a:pt x="751" y="0"/>
                    <a:pt x="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203200" y="4808100"/>
              <a:ext cx="345000" cy="28150"/>
            </a:xfrm>
            <a:custGeom>
              <a:avLst/>
              <a:gdLst/>
              <a:ahLst/>
              <a:cxnLst/>
              <a:rect l="l" t="t" r="r" b="b"/>
              <a:pathLst>
                <a:path w="13800" h="1126" extrusionOk="0">
                  <a:moveTo>
                    <a:pt x="0" y="1"/>
                  </a:moveTo>
                  <a:lnTo>
                    <a:pt x="0" y="1126"/>
                  </a:lnTo>
                  <a:lnTo>
                    <a:pt x="13739" y="761"/>
                  </a:lnTo>
                  <a:cubicBezTo>
                    <a:pt x="13800" y="335"/>
                    <a:pt x="13162" y="92"/>
                    <a:pt x="13162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338450" y="4730075"/>
              <a:ext cx="31950" cy="21875"/>
            </a:xfrm>
            <a:custGeom>
              <a:avLst/>
              <a:gdLst/>
              <a:ahLst/>
              <a:cxnLst/>
              <a:rect l="l" t="t" r="r" b="b"/>
              <a:pathLst>
                <a:path w="1278" h="875" extrusionOk="0">
                  <a:moveTo>
                    <a:pt x="1092" y="0"/>
                  </a:moveTo>
                  <a:cubicBezTo>
                    <a:pt x="940" y="0"/>
                    <a:pt x="714" y="47"/>
                    <a:pt x="487" y="204"/>
                  </a:cubicBezTo>
                  <a:cubicBezTo>
                    <a:pt x="92" y="447"/>
                    <a:pt x="1" y="842"/>
                    <a:pt x="62" y="873"/>
                  </a:cubicBezTo>
                  <a:cubicBezTo>
                    <a:pt x="64" y="874"/>
                    <a:pt x="67" y="875"/>
                    <a:pt x="71" y="875"/>
                  </a:cubicBezTo>
                  <a:cubicBezTo>
                    <a:pt x="137" y="875"/>
                    <a:pt x="290" y="589"/>
                    <a:pt x="609" y="386"/>
                  </a:cubicBezTo>
                  <a:cubicBezTo>
                    <a:pt x="943" y="174"/>
                    <a:pt x="1277" y="113"/>
                    <a:pt x="1277" y="52"/>
                  </a:cubicBezTo>
                  <a:cubicBezTo>
                    <a:pt x="1277" y="26"/>
                    <a:pt x="1206" y="0"/>
                    <a:pt x="10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2382525" y="4744425"/>
              <a:ext cx="24350" cy="27225"/>
            </a:xfrm>
            <a:custGeom>
              <a:avLst/>
              <a:gdLst/>
              <a:ahLst/>
              <a:cxnLst/>
              <a:rect l="l" t="t" r="r" b="b"/>
              <a:pathLst>
                <a:path w="974" h="1089" extrusionOk="0">
                  <a:moveTo>
                    <a:pt x="907" y="0"/>
                  </a:moveTo>
                  <a:cubicBezTo>
                    <a:pt x="781" y="0"/>
                    <a:pt x="502" y="86"/>
                    <a:pt x="274" y="359"/>
                  </a:cubicBezTo>
                  <a:cubicBezTo>
                    <a:pt x="1" y="724"/>
                    <a:pt x="61" y="1089"/>
                    <a:pt x="122" y="1089"/>
                  </a:cubicBezTo>
                  <a:cubicBezTo>
                    <a:pt x="183" y="1089"/>
                    <a:pt x="244" y="785"/>
                    <a:pt x="487" y="511"/>
                  </a:cubicBezTo>
                  <a:cubicBezTo>
                    <a:pt x="700" y="207"/>
                    <a:pt x="973" y="86"/>
                    <a:pt x="973" y="25"/>
                  </a:cubicBezTo>
                  <a:cubicBezTo>
                    <a:pt x="973" y="10"/>
                    <a:pt x="949" y="0"/>
                    <a:pt x="9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424325" y="4758625"/>
              <a:ext cx="16750" cy="29750"/>
            </a:xfrm>
            <a:custGeom>
              <a:avLst/>
              <a:gdLst/>
              <a:ahLst/>
              <a:cxnLst/>
              <a:rect l="l" t="t" r="r" b="b"/>
              <a:pathLst>
                <a:path w="670" h="1190" extrusionOk="0">
                  <a:moveTo>
                    <a:pt x="656" y="0"/>
                  </a:moveTo>
                  <a:cubicBezTo>
                    <a:pt x="585" y="0"/>
                    <a:pt x="292" y="156"/>
                    <a:pt x="152" y="491"/>
                  </a:cubicBezTo>
                  <a:cubicBezTo>
                    <a:pt x="0" y="855"/>
                    <a:pt x="92" y="1190"/>
                    <a:pt x="152" y="1190"/>
                  </a:cubicBezTo>
                  <a:cubicBezTo>
                    <a:pt x="213" y="1159"/>
                    <a:pt x="244" y="886"/>
                    <a:pt x="365" y="582"/>
                  </a:cubicBezTo>
                  <a:cubicBezTo>
                    <a:pt x="487" y="278"/>
                    <a:pt x="669" y="65"/>
                    <a:pt x="669" y="4"/>
                  </a:cubicBezTo>
                  <a:cubicBezTo>
                    <a:pt x="667" y="2"/>
                    <a:pt x="662" y="0"/>
                    <a:pt x="6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329325" y="4684925"/>
              <a:ext cx="37225" cy="9350"/>
            </a:xfrm>
            <a:custGeom>
              <a:avLst/>
              <a:gdLst/>
              <a:ahLst/>
              <a:cxnLst/>
              <a:rect l="l" t="t" r="r" b="b"/>
              <a:pathLst>
                <a:path w="1489" h="374" extrusionOk="0">
                  <a:moveTo>
                    <a:pt x="819" y="1"/>
                  </a:moveTo>
                  <a:cubicBezTo>
                    <a:pt x="790" y="1"/>
                    <a:pt x="761" y="2"/>
                    <a:pt x="730" y="4"/>
                  </a:cubicBezTo>
                  <a:cubicBezTo>
                    <a:pt x="275" y="34"/>
                    <a:pt x="1" y="308"/>
                    <a:pt x="31" y="369"/>
                  </a:cubicBezTo>
                  <a:cubicBezTo>
                    <a:pt x="38" y="372"/>
                    <a:pt x="47" y="373"/>
                    <a:pt x="59" y="373"/>
                  </a:cubicBezTo>
                  <a:cubicBezTo>
                    <a:pt x="154" y="373"/>
                    <a:pt x="409" y="274"/>
                    <a:pt x="761" y="247"/>
                  </a:cubicBezTo>
                  <a:cubicBezTo>
                    <a:pt x="816" y="242"/>
                    <a:pt x="869" y="241"/>
                    <a:pt x="921" y="241"/>
                  </a:cubicBezTo>
                  <a:cubicBezTo>
                    <a:pt x="1122" y="241"/>
                    <a:pt x="1290" y="268"/>
                    <a:pt x="1384" y="268"/>
                  </a:cubicBezTo>
                  <a:cubicBezTo>
                    <a:pt x="1425" y="268"/>
                    <a:pt x="1452" y="263"/>
                    <a:pt x="1460" y="247"/>
                  </a:cubicBezTo>
                  <a:cubicBezTo>
                    <a:pt x="1488" y="190"/>
                    <a:pt x="1225" y="1"/>
                    <a:pt x="8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312625" y="4628775"/>
              <a:ext cx="53200" cy="27775"/>
            </a:xfrm>
            <a:custGeom>
              <a:avLst/>
              <a:gdLst/>
              <a:ahLst/>
              <a:cxnLst/>
              <a:rect l="l" t="t" r="r" b="b"/>
              <a:pathLst>
                <a:path w="2128" h="1111" extrusionOk="0">
                  <a:moveTo>
                    <a:pt x="409" y="224"/>
                  </a:moveTo>
                  <a:cubicBezTo>
                    <a:pt x="457" y="224"/>
                    <a:pt x="515" y="231"/>
                    <a:pt x="578" y="244"/>
                  </a:cubicBezTo>
                  <a:cubicBezTo>
                    <a:pt x="699" y="274"/>
                    <a:pt x="821" y="305"/>
                    <a:pt x="973" y="365"/>
                  </a:cubicBezTo>
                  <a:cubicBezTo>
                    <a:pt x="1186" y="426"/>
                    <a:pt x="1398" y="548"/>
                    <a:pt x="1581" y="700"/>
                  </a:cubicBezTo>
                  <a:cubicBezTo>
                    <a:pt x="1779" y="826"/>
                    <a:pt x="1913" y="951"/>
                    <a:pt x="1995" y="1027"/>
                  </a:cubicBezTo>
                  <a:lnTo>
                    <a:pt x="1995" y="1027"/>
                  </a:lnTo>
                  <a:cubicBezTo>
                    <a:pt x="1826" y="980"/>
                    <a:pt x="1652" y="937"/>
                    <a:pt x="1459" y="912"/>
                  </a:cubicBezTo>
                  <a:cubicBezTo>
                    <a:pt x="1246" y="852"/>
                    <a:pt x="1003" y="760"/>
                    <a:pt x="791" y="669"/>
                  </a:cubicBezTo>
                  <a:cubicBezTo>
                    <a:pt x="669" y="609"/>
                    <a:pt x="547" y="548"/>
                    <a:pt x="426" y="457"/>
                  </a:cubicBezTo>
                  <a:cubicBezTo>
                    <a:pt x="365" y="426"/>
                    <a:pt x="304" y="396"/>
                    <a:pt x="274" y="365"/>
                  </a:cubicBezTo>
                  <a:cubicBezTo>
                    <a:pt x="274" y="305"/>
                    <a:pt x="213" y="335"/>
                    <a:pt x="274" y="274"/>
                  </a:cubicBezTo>
                  <a:cubicBezTo>
                    <a:pt x="292" y="239"/>
                    <a:pt x="341" y="224"/>
                    <a:pt x="409" y="224"/>
                  </a:cubicBezTo>
                  <a:close/>
                  <a:moveTo>
                    <a:pt x="365" y="1"/>
                  </a:moveTo>
                  <a:cubicBezTo>
                    <a:pt x="243" y="1"/>
                    <a:pt x="122" y="61"/>
                    <a:pt x="61" y="153"/>
                  </a:cubicBezTo>
                  <a:cubicBezTo>
                    <a:pt x="0" y="274"/>
                    <a:pt x="0" y="396"/>
                    <a:pt x="91" y="517"/>
                  </a:cubicBezTo>
                  <a:cubicBezTo>
                    <a:pt x="152" y="578"/>
                    <a:pt x="243" y="609"/>
                    <a:pt x="304" y="669"/>
                  </a:cubicBezTo>
                  <a:cubicBezTo>
                    <a:pt x="456" y="730"/>
                    <a:pt x="578" y="821"/>
                    <a:pt x="730" y="852"/>
                  </a:cubicBezTo>
                  <a:cubicBezTo>
                    <a:pt x="943" y="973"/>
                    <a:pt x="1186" y="1034"/>
                    <a:pt x="1429" y="1064"/>
                  </a:cubicBezTo>
                  <a:cubicBezTo>
                    <a:pt x="1550" y="1095"/>
                    <a:pt x="1672" y="1110"/>
                    <a:pt x="1790" y="1110"/>
                  </a:cubicBezTo>
                  <a:cubicBezTo>
                    <a:pt x="1882" y="1110"/>
                    <a:pt x="1973" y="1101"/>
                    <a:pt x="2059" y="1082"/>
                  </a:cubicBezTo>
                  <a:lnTo>
                    <a:pt x="2059" y="1082"/>
                  </a:lnTo>
                  <a:cubicBezTo>
                    <a:pt x="2072" y="1092"/>
                    <a:pt x="2083" y="1098"/>
                    <a:pt x="2090" y="1098"/>
                  </a:cubicBezTo>
                  <a:cubicBezTo>
                    <a:pt x="2093" y="1098"/>
                    <a:pt x="2096" y="1097"/>
                    <a:pt x="2098" y="1095"/>
                  </a:cubicBezTo>
                  <a:cubicBezTo>
                    <a:pt x="2103" y="1095"/>
                    <a:pt x="2104" y="1087"/>
                    <a:pt x="2099" y="1072"/>
                  </a:cubicBezTo>
                  <a:lnTo>
                    <a:pt x="2099" y="1072"/>
                  </a:lnTo>
                  <a:cubicBezTo>
                    <a:pt x="2109" y="1070"/>
                    <a:pt x="2118" y="1067"/>
                    <a:pt x="2128" y="1064"/>
                  </a:cubicBezTo>
                  <a:cubicBezTo>
                    <a:pt x="2116" y="1061"/>
                    <a:pt x="2104" y="1058"/>
                    <a:pt x="2092" y="1054"/>
                  </a:cubicBezTo>
                  <a:lnTo>
                    <a:pt x="2092" y="1054"/>
                  </a:lnTo>
                  <a:cubicBezTo>
                    <a:pt x="2056" y="973"/>
                    <a:pt x="1925" y="778"/>
                    <a:pt x="1672" y="548"/>
                  </a:cubicBezTo>
                  <a:cubicBezTo>
                    <a:pt x="1490" y="396"/>
                    <a:pt x="1277" y="244"/>
                    <a:pt x="1034" y="153"/>
                  </a:cubicBezTo>
                  <a:cubicBezTo>
                    <a:pt x="912" y="92"/>
                    <a:pt x="760" y="61"/>
                    <a:pt x="608" y="31"/>
                  </a:cubicBezTo>
                  <a:cubicBezTo>
                    <a:pt x="517" y="1"/>
                    <a:pt x="426" y="1"/>
                    <a:pt x="3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2358225" y="4602175"/>
              <a:ext cx="26600" cy="55500"/>
            </a:xfrm>
            <a:custGeom>
              <a:avLst/>
              <a:gdLst/>
              <a:ahLst/>
              <a:cxnLst/>
              <a:rect l="l" t="t" r="r" b="b"/>
              <a:pathLst>
                <a:path w="1064" h="2220" extrusionOk="0">
                  <a:moveTo>
                    <a:pt x="699" y="1"/>
                  </a:moveTo>
                  <a:cubicBezTo>
                    <a:pt x="486" y="31"/>
                    <a:pt x="334" y="183"/>
                    <a:pt x="274" y="396"/>
                  </a:cubicBezTo>
                  <a:cubicBezTo>
                    <a:pt x="182" y="517"/>
                    <a:pt x="152" y="669"/>
                    <a:pt x="91" y="821"/>
                  </a:cubicBezTo>
                  <a:cubicBezTo>
                    <a:pt x="30" y="1065"/>
                    <a:pt x="0" y="1308"/>
                    <a:pt x="30" y="1581"/>
                  </a:cubicBezTo>
                  <a:cubicBezTo>
                    <a:pt x="0" y="1794"/>
                    <a:pt x="91" y="2037"/>
                    <a:pt x="213" y="2220"/>
                  </a:cubicBezTo>
                  <a:cubicBezTo>
                    <a:pt x="243" y="2220"/>
                    <a:pt x="182" y="1976"/>
                    <a:pt x="182" y="1551"/>
                  </a:cubicBezTo>
                  <a:cubicBezTo>
                    <a:pt x="182" y="1186"/>
                    <a:pt x="274" y="821"/>
                    <a:pt x="456" y="487"/>
                  </a:cubicBezTo>
                  <a:cubicBezTo>
                    <a:pt x="486" y="396"/>
                    <a:pt x="578" y="305"/>
                    <a:pt x="669" y="244"/>
                  </a:cubicBezTo>
                  <a:cubicBezTo>
                    <a:pt x="730" y="244"/>
                    <a:pt x="790" y="365"/>
                    <a:pt x="821" y="487"/>
                  </a:cubicBezTo>
                  <a:cubicBezTo>
                    <a:pt x="851" y="609"/>
                    <a:pt x="851" y="761"/>
                    <a:pt x="851" y="882"/>
                  </a:cubicBezTo>
                  <a:cubicBezTo>
                    <a:pt x="821" y="1095"/>
                    <a:pt x="760" y="1338"/>
                    <a:pt x="638" y="1521"/>
                  </a:cubicBezTo>
                  <a:cubicBezTo>
                    <a:pt x="517" y="1733"/>
                    <a:pt x="395" y="1885"/>
                    <a:pt x="243" y="2037"/>
                  </a:cubicBezTo>
                  <a:cubicBezTo>
                    <a:pt x="243" y="2042"/>
                    <a:pt x="249" y="2044"/>
                    <a:pt x="259" y="2044"/>
                  </a:cubicBezTo>
                  <a:cubicBezTo>
                    <a:pt x="320" y="2044"/>
                    <a:pt x="555" y="1951"/>
                    <a:pt x="790" y="1612"/>
                  </a:cubicBezTo>
                  <a:cubicBezTo>
                    <a:pt x="912" y="1399"/>
                    <a:pt x="1033" y="1156"/>
                    <a:pt x="1064" y="913"/>
                  </a:cubicBezTo>
                  <a:cubicBezTo>
                    <a:pt x="1064" y="761"/>
                    <a:pt x="1064" y="578"/>
                    <a:pt x="1064" y="426"/>
                  </a:cubicBezTo>
                  <a:cubicBezTo>
                    <a:pt x="1033" y="365"/>
                    <a:pt x="1003" y="274"/>
                    <a:pt x="973" y="183"/>
                  </a:cubicBezTo>
                  <a:cubicBezTo>
                    <a:pt x="912" y="62"/>
                    <a:pt x="821" y="1"/>
                    <a:pt x="6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1582825" y="2490125"/>
              <a:ext cx="682700" cy="368125"/>
            </a:xfrm>
            <a:custGeom>
              <a:avLst/>
              <a:gdLst/>
              <a:ahLst/>
              <a:cxnLst/>
              <a:rect l="l" t="t" r="r" b="b"/>
              <a:pathLst>
                <a:path w="27308" h="14725" extrusionOk="0">
                  <a:moveTo>
                    <a:pt x="10725" y="0"/>
                  </a:moveTo>
                  <a:cubicBezTo>
                    <a:pt x="10389" y="0"/>
                    <a:pt x="10069" y="157"/>
                    <a:pt x="9861" y="469"/>
                  </a:cubicBezTo>
                  <a:cubicBezTo>
                    <a:pt x="9830" y="530"/>
                    <a:pt x="9800" y="591"/>
                    <a:pt x="9800" y="652"/>
                  </a:cubicBezTo>
                  <a:cubicBezTo>
                    <a:pt x="9739" y="986"/>
                    <a:pt x="9982" y="1290"/>
                    <a:pt x="10286" y="1351"/>
                  </a:cubicBezTo>
                  <a:cubicBezTo>
                    <a:pt x="10277" y="1350"/>
                    <a:pt x="10268" y="1349"/>
                    <a:pt x="10259" y="1349"/>
                  </a:cubicBezTo>
                  <a:cubicBezTo>
                    <a:pt x="10015" y="1349"/>
                    <a:pt x="10048" y="1754"/>
                    <a:pt x="10195" y="1989"/>
                  </a:cubicBezTo>
                  <a:lnTo>
                    <a:pt x="10955" y="3235"/>
                  </a:lnTo>
                  <a:cubicBezTo>
                    <a:pt x="10924" y="3205"/>
                    <a:pt x="10924" y="3175"/>
                    <a:pt x="10894" y="3144"/>
                  </a:cubicBezTo>
                  <a:cubicBezTo>
                    <a:pt x="10750" y="2856"/>
                    <a:pt x="10453" y="2694"/>
                    <a:pt x="10154" y="2694"/>
                  </a:cubicBezTo>
                  <a:cubicBezTo>
                    <a:pt x="10011" y="2694"/>
                    <a:pt x="9867" y="2731"/>
                    <a:pt x="9739" y="2810"/>
                  </a:cubicBezTo>
                  <a:cubicBezTo>
                    <a:pt x="9709" y="2779"/>
                    <a:pt x="9709" y="2779"/>
                    <a:pt x="9709" y="2779"/>
                  </a:cubicBezTo>
                  <a:cubicBezTo>
                    <a:pt x="9576" y="2631"/>
                    <a:pt x="9390" y="2554"/>
                    <a:pt x="9204" y="2554"/>
                  </a:cubicBezTo>
                  <a:cubicBezTo>
                    <a:pt x="9047" y="2554"/>
                    <a:pt x="8891" y="2608"/>
                    <a:pt x="8766" y="2719"/>
                  </a:cubicBezTo>
                  <a:cubicBezTo>
                    <a:pt x="8706" y="2597"/>
                    <a:pt x="8584" y="2506"/>
                    <a:pt x="8462" y="2475"/>
                  </a:cubicBezTo>
                  <a:cubicBezTo>
                    <a:pt x="8403" y="2456"/>
                    <a:pt x="8342" y="2446"/>
                    <a:pt x="8282" y="2446"/>
                  </a:cubicBezTo>
                  <a:cubicBezTo>
                    <a:pt x="8067" y="2446"/>
                    <a:pt x="7865" y="2572"/>
                    <a:pt x="7794" y="2810"/>
                  </a:cubicBezTo>
                  <a:cubicBezTo>
                    <a:pt x="7733" y="2627"/>
                    <a:pt x="7490" y="2597"/>
                    <a:pt x="7307" y="2597"/>
                  </a:cubicBezTo>
                  <a:cubicBezTo>
                    <a:pt x="7257" y="2592"/>
                    <a:pt x="7207" y="2589"/>
                    <a:pt x="7158" y="2589"/>
                  </a:cubicBezTo>
                  <a:cubicBezTo>
                    <a:pt x="6914" y="2589"/>
                    <a:pt x="6694" y="2653"/>
                    <a:pt x="6517" y="2779"/>
                  </a:cubicBezTo>
                  <a:cubicBezTo>
                    <a:pt x="6315" y="2952"/>
                    <a:pt x="6250" y="3316"/>
                    <a:pt x="6477" y="3457"/>
                  </a:cubicBezTo>
                  <a:lnTo>
                    <a:pt x="6477" y="3457"/>
                  </a:lnTo>
                  <a:cubicBezTo>
                    <a:pt x="6437" y="3440"/>
                    <a:pt x="6395" y="3432"/>
                    <a:pt x="6353" y="3432"/>
                  </a:cubicBezTo>
                  <a:cubicBezTo>
                    <a:pt x="6146" y="3432"/>
                    <a:pt x="5940" y="3628"/>
                    <a:pt x="5940" y="3843"/>
                  </a:cubicBezTo>
                  <a:cubicBezTo>
                    <a:pt x="5940" y="4086"/>
                    <a:pt x="6061" y="4360"/>
                    <a:pt x="6244" y="4542"/>
                  </a:cubicBezTo>
                  <a:cubicBezTo>
                    <a:pt x="6456" y="4725"/>
                    <a:pt x="6639" y="4938"/>
                    <a:pt x="6760" y="5181"/>
                  </a:cubicBezTo>
                  <a:cubicBezTo>
                    <a:pt x="6547" y="4998"/>
                    <a:pt x="6274" y="4938"/>
                    <a:pt x="6000" y="4938"/>
                  </a:cubicBezTo>
                  <a:cubicBezTo>
                    <a:pt x="5875" y="4922"/>
                    <a:pt x="5749" y="4914"/>
                    <a:pt x="5624" y="4914"/>
                  </a:cubicBezTo>
                  <a:cubicBezTo>
                    <a:pt x="5265" y="4914"/>
                    <a:pt x="4910" y="4977"/>
                    <a:pt x="4572" y="5090"/>
                  </a:cubicBezTo>
                  <a:cubicBezTo>
                    <a:pt x="4524" y="4946"/>
                    <a:pt x="4345" y="4897"/>
                    <a:pt x="4182" y="4897"/>
                  </a:cubicBezTo>
                  <a:cubicBezTo>
                    <a:pt x="4138" y="4897"/>
                    <a:pt x="4094" y="4901"/>
                    <a:pt x="4055" y="4907"/>
                  </a:cubicBezTo>
                  <a:cubicBezTo>
                    <a:pt x="3386" y="4968"/>
                    <a:pt x="2778" y="5241"/>
                    <a:pt x="2292" y="5667"/>
                  </a:cubicBezTo>
                  <a:cubicBezTo>
                    <a:pt x="2049" y="5849"/>
                    <a:pt x="1836" y="6153"/>
                    <a:pt x="1958" y="6427"/>
                  </a:cubicBezTo>
                  <a:cubicBezTo>
                    <a:pt x="2019" y="6579"/>
                    <a:pt x="2110" y="6670"/>
                    <a:pt x="2231" y="6731"/>
                  </a:cubicBezTo>
                  <a:lnTo>
                    <a:pt x="3660" y="7795"/>
                  </a:lnTo>
                  <a:cubicBezTo>
                    <a:pt x="2809" y="7977"/>
                    <a:pt x="2049" y="8433"/>
                    <a:pt x="1502" y="9041"/>
                  </a:cubicBezTo>
                  <a:cubicBezTo>
                    <a:pt x="1167" y="9132"/>
                    <a:pt x="833" y="9254"/>
                    <a:pt x="529" y="9375"/>
                  </a:cubicBezTo>
                  <a:cubicBezTo>
                    <a:pt x="225" y="9588"/>
                    <a:pt x="195" y="10135"/>
                    <a:pt x="529" y="10166"/>
                  </a:cubicBezTo>
                  <a:cubicBezTo>
                    <a:pt x="0" y="10489"/>
                    <a:pt x="238" y="11324"/>
                    <a:pt x="859" y="11324"/>
                  </a:cubicBezTo>
                  <a:cubicBezTo>
                    <a:pt x="880" y="11324"/>
                    <a:pt x="902" y="11323"/>
                    <a:pt x="924" y="11321"/>
                  </a:cubicBezTo>
                  <a:lnTo>
                    <a:pt x="924" y="11351"/>
                  </a:lnTo>
                  <a:cubicBezTo>
                    <a:pt x="1004" y="11721"/>
                    <a:pt x="1313" y="11976"/>
                    <a:pt x="1652" y="11976"/>
                  </a:cubicBezTo>
                  <a:cubicBezTo>
                    <a:pt x="1703" y="11976"/>
                    <a:pt x="1754" y="11971"/>
                    <a:pt x="1806" y="11959"/>
                  </a:cubicBezTo>
                  <a:lnTo>
                    <a:pt x="1806" y="11959"/>
                  </a:lnTo>
                  <a:cubicBezTo>
                    <a:pt x="1623" y="12293"/>
                    <a:pt x="1259" y="12445"/>
                    <a:pt x="1015" y="12719"/>
                  </a:cubicBezTo>
                  <a:cubicBezTo>
                    <a:pt x="742" y="12992"/>
                    <a:pt x="651" y="13509"/>
                    <a:pt x="985" y="13691"/>
                  </a:cubicBezTo>
                  <a:cubicBezTo>
                    <a:pt x="651" y="14026"/>
                    <a:pt x="772" y="14573"/>
                    <a:pt x="1228" y="14725"/>
                  </a:cubicBezTo>
                  <a:lnTo>
                    <a:pt x="23235" y="9284"/>
                  </a:lnTo>
                  <a:cubicBezTo>
                    <a:pt x="23335" y="9237"/>
                    <a:pt x="23437" y="9216"/>
                    <a:pt x="23540" y="9216"/>
                  </a:cubicBezTo>
                  <a:cubicBezTo>
                    <a:pt x="23968" y="9216"/>
                    <a:pt x="24405" y="9579"/>
                    <a:pt x="24724" y="9922"/>
                  </a:cubicBezTo>
                  <a:cubicBezTo>
                    <a:pt x="25058" y="10282"/>
                    <a:pt x="25478" y="10663"/>
                    <a:pt x="25930" y="10663"/>
                  </a:cubicBezTo>
                  <a:cubicBezTo>
                    <a:pt x="26014" y="10663"/>
                    <a:pt x="26098" y="10650"/>
                    <a:pt x="26183" y="10621"/>
                  </a:cubicBezTo>
                  <a:cubicBezTo>
                    <a:pt x="26730" y="10409"/>
                    <a:pt x="26852" y="9649"/>
                    <a:pt x="26578" y="9163"/>
                  </a:cubicBezTo>
                  <a:cubicBezTo>
                    <a:pt x="26244" y="8707"/>
                    <a:pt x="25788" y="8342"/>
                    <a:pt x="25241" y="8129"/>
                  </a:cubicBezTo>
                  <a:lnTo>
                    <a:pt x="25241" y="8129"/>
                  </a:lnTo>
                  <a:cubicBezTo>
                    <a:pt x="25606" y="8251"/>
                    <a:pt x="25970" y="8403"/>
                    <a:pt x="26305" y="8585"/>
                  </a:cubicBezTo>
                  <a:cubicBezTo>
                    <a:pt x="26417" y="8632"/>
                    <a:pt x="26546" y="8655"/>
                    <a:pt x="26672" y="8655"/>
                  </a:cubicBezTo>
                  <a:cubicBezTo>
                    <a:pt x="26959" y="8655"/>
                    <a:pt x="27235" y="8534"/>
                    <a:pt x="27277" y="8281"/>
                  </a:cubicBezTo>
                  <a:cubicBezTo>
                    <a:pt x="27308" y="8159"/>
                    <a:pt x="27308" y="8038"/>
                    <a:pt x="27247" y="7916"/>
                  </a:cubicBezTo>
                  <a:lnTo>
                    <a:pt x="27095" y="7217"/>
                  </a:lnTo>
                  <a:cubicBezTo>
                    <a:pt x="27095" y="7035"/>
                    <a:pt x="27004" y="6852"/>
                    <a:pt x="26852" y="6700"/>
                  </a:cubicBezTo>
                  <a:cubicBezTo>
                    <a:pt x="26730" y="6670"/>
                    <a:pt x="26578" y="6609"/>
                    <a:pt x="26457" y="6579"/>
                  </a:cubicBezTo>
                  <a:cubicBezTo>
                    <a:pt x="26031" y="6427"/>
                    <a:pt x="25849" y="5880"/>
                    <a:pt x="25423" y="5728"/>
                  </a:cubicBezTo>
                  <a:cubicBezTo>
                    <a:pt x="25285" y="5703"/>
                    <a:pt x="25146" y="5688"/>
                    <a:pt x="25010" y="5688"/>
                  </a:cubicBezTo>
                  <a:cubicBezTo>
                    <a:pt x="24817" y="5688"/>
                    <a:pt x="24629" y="5717"/>
                    <a:pt x="24451" y="5789"/>
                  </a:cubicBezTo>
                  <a:cubicBezTo>
                    <a:pt x="24411" y="5792"/>
                    <a:pt x="24370" y="5794"/>
                    <a:pt x="24329" y="5794"/>
                  </a:cubicBezTo>
                  <a:cubicBezTo>
                    <a:pt x="24021" y="5794"/>
                    <a:pt x="23683" y="5688"/>
                    <a:pt x="23630" y="5393"/>
                  </a:cubicBezTo>
                  <a:cubicBezTo>
                    <a:pt x="24086" y="5211"/>
                    <a:pt x="24481" y="4938"/>
                    <a:pt x="24815" y="4542"/>
                  </a:cubicBezTo>
                  <a:cubicBezTo>
                    <a:pt x="25119" y="4178"/>
                    <a:pt x="25119" y="3600"/>
                    <a:pt x="24815" y="3205"/>
                  </a:cubicBezTo>
                  <a:cubicBezTo>
                    <a:pt x="24549" y="2992"/>
                    <a:pt x="24212" y="2895"/>
                    <a:pt x="23867" y="2895"/>
                  </a:cubicBezTo>
                  <a:cubicBezTo>
                    <a:pt x="23818" y="2895"/>
                    <a:pt x="23770" y="2897"/>
                    <a:pt x="23721" y="2901"/>
                  </a:cubicBezTo>
                  <a:cubicBezTo>
                    <a:pt x="23661" y="2897"/>
                    <a:pt x="23600" y="2894"/>
                    <a:pt x="23538" y="2894"/>
                  </a:cubicBezTo>
                  <a:cubicBezTo>
                    <a:pt x="23158" y="2894"/>
                    <a:pt x="22757" y="2987"/>
                    <a:pt x="22627" y="3327"/>
                  </a:cubicBezTo>
                  <a:lnTo>
                    <a:pt x="22536" y="3296"/>
                  </a:lnTo>
                  <a:cubicBezTo>
                    <a:pt x="22442" y="3272"/>
                    <a:pt x="22348" y="3260"/>
                    <a:pt x="22255" y="3260"/>
                  </a:cubicBezTo>
                  <a:cubicBezTo>
                    <a:pt x="21772" y="3260"/>
                    <a:pt x="21321" y="3577"/>
                    <a:pt x="21168" y="4086"/>
                  </a:cubicBezTo>
                  <a:lnTo>
                    <a:pt x="20104" y="3874"/>
                  </a:lnTo>
                  <a:cubicBezTo>
                    <a:pt x="20408" y="3570"/>
                    <a:pt x="20894" y="3418"/>
                    <a:pt x="21168" y="3083"/>
                  </a:cubicBezTo>
                  <a:cubicBezTo>
                    <a:pt x="21472" y="2719"/>
                    <a:pt x="21472" y="2050"/>
                    <a:pt x="21046" y="1928"/>
                  </a:cubicBezTo>
                  <a:cubicBezTo>
                    <a:pt x="20894" y="1928"/>
                    <a:pt x="20712" y="1898"/>
                    <a:pt x="20560" y="1837"/>
                  </a:cubicBezTo>
                  <a:cubicBezTo>
                    <a:pt x="20438" y="1776"/>
                    <a:pt x="20378" y="1655"/>
                    <a:pt x="20256" y="1655"/>
                  </a:cubicBezTo>
                  <a:cubicBezTo>
                    <a:pt x="20165" y="1655"/>
                    <a:pt x="20074" y="1685"/>
                    <a:pt x="20013" y="1746"/>
                  </a:cubicBezTo>
                  <a:lnTo>
                    <a:pt x="17551" y="3053"/>
                  </a:lnTo>
                  <a:lnTo>
                    <a:pt x="18311" y="1655"/>
                  </a:lnTo>
                  <a:cubicBezTo>
                    <a:pt x="18554" y="1229"/>
                    <a:pt x="18736" y="591"/>
                    <a:pt x="18371" y="287"/>
                  </a:cubicBezTo>
                  <a:cubicBezTo>
                    <a:pt x="18280" y="219"/>
                    <a:pt x="18174" y="188"/>
                    <a:pt x="18064" y="188"/>
                  </a:cubicBezTo>
                  <a:cubicBezTo>
                    <a:pt x="17733" y="188"/>
                    <a:pt x="17368" y="462"/>
                    <a:pt x="17277" y="804"/>
                  </a:cubicBezTo>
                  <a:lnTo>
                    <a:pt x="17186" y="773"/>
                  </a:lnTo>
                  <a:cubicBezTo>
                    <a:pt x="17146" y="768"/>
                    <a:pt x="17107" y="765"/>
                    <a:pt x="17068" y="765"/>
                  </a:cubicBezTo>
                  <a:cubicBezTo>
                    <a:pt x="16690" y="765"/>
                    <a:pt x="16360" y="1026"/>
                    <a:pt x="16304" y="1412"/>
                  </a:cubicBezTo>
                  <a:cubicBezTo>
                    <a:pt x="16178" y="1340"/>
                    <a:pt x="16051" y="1308"/>
                    <a:pt x="15929" y="1308"/>
                  </a:cubicBezTo>
                  <a:cubicBezTo>
                    <a:pt x="15379" y="1308"/>
                    <a:pt x="14953" y="1958"/>
                    <a:pt x="15301" y="2506"/>
                  </a:cubicBezTo>
                  <a:cubicBezTo>
                    <a:pt x="15251" y="2502"/>
                    <a:pt x="15201" y="2500"/>
                    <a:pt x="15151" y="2500"/>
                  </a:cubicBezTo>
                  <a:cubicBezTo>
                    <a:pt x="14807" y="2500"/>
                    <a:pt x="14469" y="2590"/>
                    <a:pt x="14177" y="2749"/>
                  </a:cubicBezTo>
                  <a:cubicBezTo>
                    <a:pt x="14177" y="2597"/>
                    <a:pt x="14146" y="2475"/>
                    <a:pt x="14055" y="2384"/>
                  </a:cubicBezTo>
                  <a:cubicBezTo>
                    <a:pt x="13940" y="2193"/>
                    <a:pt x="13729" y="2086"/>
                    <a:pt x="13513" y="2086"/>
                  </a:cubicBezTo>
                  <a:cubicBezTo>
                    <a:pt x="13385" y="2086"/>
                    <a:pt x="13256" y="2123"/>
                    <a:pt x="13143" y="2202"/>
                  </a:cubicBezTo>
                  <a:cubicBezTo>
                    <a:pt x="13174" y="1959"/>
                    <a:pt x="13143" y="1716"/>
                    <a:pt x="13022" y="1503"/>
                  </a:cubicBezTo>
                  <a:cubicBezTo>
                    <a:pt x="13022" y="1472"/>
                    <a:pt x="12991" y="1442"/>
                    <a:pt x="12961" y="1442"/>
                  </a:cubicBezTo>
                  <a:cubicBezTo>
                    <a:pt x="12894" y="1342"/>
                    <a:pt x="12790" y="1297"/>
                    <a:pt x="12685" y="1297"/>
                  </a:cubicBezTo>
                  <a:cubicBezTo>
                    <a:pt x="12599" y="1297"/>
                    <a:pt x="12513" y="1327"/>
                    <a:pt x="12444" y="1381"/>
                  </a:cubicBezTo>
                  <a:cubicBezTo>
                    <a:pt x="12607" y="848"/>
                    <a:pt x="12167" y="385"/>
                    <a:pt x="11679" y="385"/>
                  </a:cubicBezTo>
                  <a:cubicBezTo>
                    <a:pt x="11528" y="385"/>
                    <a:pt x="11372" y="429"/>
                    <a:pt x="11228" y="530"/>
                  </a:cubicBezTo>
                  <a:lnTo>
                    <a:pt x="10894" y="13"/>
                  </a:lnTo>
                  <a:cubicBezTo>
                    <a:pt x="10838" y="5"/>
                    <a:pt x="10781" y="0"/>
                    <a:pt x="107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1576275" y="2664475"/>
              <a:ext cx="698375" cy="442475"/>
            </a:xfrm>
            <a:custGeom>
              <a:avLst/>
              <a:gdLst/>
              <a:ahLst/>
              <a:cxnLst/>
              <a:rect l="l" t="t" r="r" b="b"/>
              <a:pathLst>
                <a:path w="27935" h="17699" extrusionOk="0">
                  <a:moveTo>
                    <a:pt x="1977" y="2492"/>
                  </a:moveTo>
                  <a:cubicBezTo>
                    <a:pt x="1885" y="2705"/>
                    <a:pt x="1764" y="2888"/>
                    <a:pt x="1612" y="3040"/>
                  </a:cubicBezTo>
                  <a:cubicBezTo>
                    <a:pt x="1308" y="3252"/>
                    <a:pt x="852" y="3252"/>
                    <a:pt x="700" y="3617"/>
                  </a:cubicBezTo>
                  <a:cubicBezTo>
                    <a:pt x="578" y="3891"/>
                    <a:pt x="670" y="4225"/>
                    <a:pt x="882" y="4407"/>
                  </a:cubicBezTo>
                  <a:cubicBezTo>
                    <a:pt x="1216" y="4686"/>
                    <a:pt x="1627" y="4837"/>
                    <a:pt x="2068" y="4837"/>
                  </a:cubicBezTo>
                  <a:cubicBezTo>
                    <a:pt x="2085" y="4837"/>
                    <a:pt x="2103" y="4836"/>
                    <a:pt x="2121" y="4836"/>
                  </a:cubicBezTo>
                  <a:lnTo>
                    <a:pt x="2121" y="4836"/>
                  </a:lnTo>
                  <a:lnTo>
                    <a:pt x="2123" y="4872"/>
                  </a:lnTo>
                  <a:lnTo>
                    <a:pt x="2123" y="4872"/>
                  </a:lnTo>
                  <a:cubicBezTo>
                    <a:pt x="2145" y="4859"/>
                    <a:pt x="2167" y="4846"/>
                    <a:pt x="2189" y="4833"/>
                  </a:cubicBezTo>
                  <a:lnTo>
                    <a:pt x="2189" y="4833"/>
                  </a:lnTo>
                  <a:cubicBezTo>
                    <a:pt x="2167" y="4834"/>
                    <a:pt x="2144" y="4835"/>
                    <a:pt x="2121" y="4836"/>
                  </a:cubicBezTo>
                  <a:lnTo>
                    <a:pt x="2121" y="4836"/>
                  </a:lnTo>
                  <a:lnTo>
                    <a:pt x="1977" y="2492"/>
                  </a:lnTo>
                  <a:close/>
                  <a:moveTo>
                    <a:pt x="2123" y="4872"/>
                  </a:moveTo>
                  <a:cubicBezTo>
                    <a:pt x="1729" y="5111"/>
                    <a:pt x="1414" y="5431"/>
                    <a:pt x="1125" y="5806"/>
                  </a:cubicBezTo>
                  <a:cubicBezTo>
                    <a:pt x="852" y="6201"/>
                    <a:pt x="791" y="6717"/>
                    <a:pt x="1004" y="7173"/>
                  </a:cubicBezTo>
                  <a:cubicBezTo>
                    <a:pt x="1034" y="7204"/>
                    <a:pt x="1065" y="7234"/>
                    <a:pt x="1095" y="7265"/>
                  </a:cubicBezTo>
                  <a:cubicBezTo>
                    <a:pt x="1188" y="7388"/>
                    <a:pt x="1308" y="7473"/>
                    <a:pt x="1440" y="7521"/>
                  </a:cubicBezTo>
                  <a:lnTo>
                    <a:pt x="1440" y="7521"/>
                  </a:lnTo>
                  <a:cubicBezTo>
                    <a:pt x="1566" y="7391"/>
                    <a:pt x="1741" y="7324"/>
                    <a:pt x="1921" y="7324"/>
                  </a:cubicBezTo>
                  <a:cubicBezTo>
                    <a:pt x="2021" y="7324"/>
                    <a:pt x="2123" y="7345"/>
                    <a:pt x="2219" y="7387"/>
                  </a:cubicBezTo>
                  <a:lnTo>
                    <a:pt x="2219" y="7387"/>
                  </a:lnTo>
                  <a:cubicBezTo>
                    <a:pt x="2219" y="7386"/>
                    <a:pt x="2220" y="7386"/>
                    <a:pt x="2220" y="7386"/>
                  </a:cubicBezTo>
                  <a:cubicBezTo>
                    <a:pt x="2220" y="7386"/>
                    <a:pt x="2239" y="7376"/>
                    <a:pt x="2277" y="7357"/>
                  </a:cubicBezTo>
                  <a:lnTo>
                    <a:pt x="2277" y="7357"/>
                  </a:lnTo>
                  <a:lnTo>
                    <a:pt x="2123" y="4872"/>
                  </a:lnTo>
                  <a:close/>
                  <a:moveTo>
                    <a:pt x="16870" y="0"/>
                  </a:moveTo>
                  <a:cubicBezTo>
                    <a:pt x="16607" y="0"/>
                    <a:pt x="3260" y="6852"/>
                    <a:pt x="2277" y="7357"/>
                  </a:cubicBezTo>
                  <a:lnTo>
                    <a:pt x="2277" y="7357"/>
                  </a:lnTo>
                  <a:lnTo>
                    <a:pt x="2281" y="7417"/>
                  </a:lnTo>
                  <a:cubicBezTo>
                    <a:pt x="2260" y="7406"/>
                    <a:pt x="2240" y="7396"/>
                    <a:pt x="2219" y="7387"/>
                  </a:cubicBezTo>
                  <a:lnTo>
                    <a:pt x="2219" y="7387"/>
                  </a:lnTo>
                  <a:cubicBezTo>
                    <a:pt x="2072" y="7507"/>
                    <a:pt x="1890" y="7568"/>
                    <a:pt x="1708" y="7568"/>
                  </a:cubicBezTo>
                  <a:cubicBezTo>
                    <a:pt x="1617" y="7568"/>
                    <a:pt x="1526" y="7553"/>
                    <a:pt x="1440" y="7521"/>
                  </a:cubicBezTo>
                  <a:lnTo>
                    <a:pt x="1440" y="7521"/>
                  </a:lnTo>
                  <a:cubicBezTo>
                    <a:pt x="1401" y="7561"/>
                    <a:pt x="1367" y="7608"/>
                    <a:pt x="1338" y="7660"/>
                  </a:cubicBezTo>
                  <a:cubicBezTo>
                    <a:pt x="1277" y="7781"/>
                    <a:pt x="1217" y="7903"/>
                    <a:pt x="1217" y="8024"/>
                  </a:cubicBezTo>
                  <a:cubicBezTo>
                    <a:pt x="457" y="8237"/>
                    <a:pt x="1" y="9058"/>
                    <a:pt x="214" y="9818"/>
                  </a:cubicBezTo>
                  <a:cubicBezTo>
                    <a:pt x="305" y="10091"/>
                    <a:pt x="457" y="10365"/>
                    <a:pt x="700" y="10547"/>
                  </a:cubicBezTo>
                  <a:cubicBezTo>
                    <a:pt x="835" y="10669"/>
                    <a:pt x="1037" y="10737"/>
                    <a:pt x="1224" y="10737"/>
                  </a:cubicBezTo>
                  <a:cubicBezTo>
                    <a:pt x="1458" y="10737"/>
                    <a:pt x="1669" y="10631"/>
                    <a:pt x="1703" y="10395"/>
                  </a:cubicBezTo>
                  <a:cubicBezTo>
                    <a:pt x="1855" y="10760"/>
                    <a:pt x="2159" y="11034"/>
                    <a:pt x="2524" y="11094"/>
                  </a:cubicBezTo>
                  <a:cubicBezTo>
                    <a:pt x="2189" y="11642"/>
                    <a:pt x="2372" y="12310"/>
                    <a:pt x="2888" y="12614"/>
                  </a:cubicBezTo>
                  <a:lnTo>
                    <a:pt x="2980" y="12675"/>
                  </a:lnTo>
                  <a:cubicBezTo>
                    <a:pt x="2341" y="13222"/>
                    <a:pt x="2432" y="14225"/>
                    <a:pt x="3192" y="14620"/>
                  </a:cubicBezTo>
                  <a:cubicBezTo>
                    <a:pt x="2775" y="15356"/>
                    <a:pt x="3397" y="15974"/>
                    <a:pt x="4006" y="15974"/>
                  </a:cubicBezTo>
                  <a:cubicBezTo>
                    <a:pt x="4328" y="15974"/>
                    <a:pt x="4646" y="15801"/>
                    <a:pt x="4803" y="15380"/>
                  </a:cubicBezTo>
                  <a:lnTo>
                    <a:pt x="4834" y="15319"/>
                  </a:lnTo>
                  <a:cubicBezTo>
                    <a:pt x="4925" y="15684"/>
                    <a:pt x="5138" y="15988"/>
                    <a:pt x="5411" y="16231"/>
                  </a:cubicBezTo>
                  <a:cubicBezTo>
                    <a:pt x="5535" y="16318"/>
                    <a:pt x="5674" y="16359"/>
                    <a:pt x="5810" y="16359"/>
                  </a:cubicBezTo>
                  <a:cubicBezTo>
                    <a:pt x="6007" y="16359"/>
                    <a:pt x="6197" y="16272"/>
                    <a:pt x="6323" y="16110"/>
                  </a:cubicBezTo>
                  <a:lnTo>
                    <a:pt x="6354" y="16079"/>
                  </a:lnTo>
                  <a:cubicBezTo>
                    <a:pt x="6529" y="16606"/>
                    <a:pt x="7016" y="16947"/>
                    <a:pt x="7539" y="16947"/>
                  </a:cubicBezTo>
                  <a:cubicBezTo>
                    <a:pt x="7650" y="16947"/>
                    <a:pt x="7762" y="16932"/>
                    <a:pt x="7873" y="16900"/>
                  </a:cubicBezTo>
                  <a:cubicBezTo>
                    <a:pt x="7965" y="16870"/>
                    <a:pt x="8025" y="16839"/>
                    <a:pt x="8116" y="16809"/>
                  </a:cubicBezTo>
                  <a:lnTo>
                    <a:pt x="8116" y="16809"/>
                  </a:lnTo>
                  <a:cubicBezTo>
                    <a:pt x="8048" y="17375"/>
                    <a:pt x="8483" y="17699"/>
                    <a:pt x="8913" y="17699"/>
                  </a:cubicBezTo>
                  <a:cubicBezTo>
                    <a:pt x="9245" y="17699"/>
                    <a:pt x="9574" y="17506"/>
                    <a:pt x="9667" y="17082"/>
                  </a:cubicBezTo>
                  <a:lnTo>
                    <a:pt x="11734" y="17234"/>
                  </a:lnTo>
                  <a:cubicBezTo>
                    <a:pt x="11962" y="17250"/>
                    <a:pt x="12190" y="17257"/>
                    <a:pt x="12417" y="17257"/>
                  </a:cubicBezTo>
                  <a:cubicBezTo>
                    <a:pt x="12645" y="17257"/>
                    <a:pt x="12873" y="17250"/>
                    <a:pt x="13101" y="17234"/>
                  </a:cubicBezTo>
                  <a:cubicBezTo>
                    <a:pt x="13679" y="17174"/>
                    <a:pt x="14226" y="16961"/>
                    <a:pt x="14712" y="16657"/>
                  </a:cubicBezTo>
                  <a:cubicBezTo>
                    <a:pt x="14864" y="16535"/>
                    <a:pt x="15016" y="16444"/>
                    <a:pt x="15199" y="16414"/>
                  </a:cubicBezTo>
                  <a:cubicBezTo>
                    <a:pt x="15442" y="16414"/>
                    <a:pt x="15655" y="16444"/>
                    <a:pt x="15837" y="16566"/>
                  </a:cubicBezTo>
                  <a:cubicBezTo>
                    <a:pt x="16208" y="16703"/>
                    <a:pt x="16597" y="16771"/>
                    <a:pt x="16987" y="16771"/>
                  </a:cubicBezTo>
                  <a:cubicBezTo>
                    <a:pt x="17715" y="16771"/>
                    <a:pt x="18445" y="16535"/>
                    <a:pt x="19059" y="16079"/>
                  </a:cubicBezTo>
                  <a:cubicBezTo>
                    <a:pt x="19181" y="15958"/>
                    <a:pt x="19333" y="15867"/>
                    <a:pt x="19484" y="15806"/>
                  </a:cubicBezTo>
                  <a:cubicBezTo>
                    <a:pt x="19616" y="15768"/>
                    <a:pt x="19747" y="15742"/>
                    <a:pt x="19872" y="15742"/>
                  </a:cubicBezTo>
                  <a:cubicBezTo>
                    <a:pt x="19949" y="15742"/>
                    <a:pt x="20023" y="15752"/>
                    <a:pt x="20092" y="15775"/>
                  </a:cubicBezTo>
                  <a:cubicBezTo>
                    <a:pt x="20222" y="15783"/>
                    <a:pt x="20351" y="15787"/>
                    <a:pt x="20479" y="15787"/>
                  </a:cubicBezTo>
                  <a:cubicBezTo>
                    <a:pt x="20866" y="15787"/>
                    <a:pt x="21247" y="15753"/>
                    <a:pt x="21612" y="15684"/>
                  </a:cubicBezTo>
                  <a:cubicBezTo>
                    <a:pt x="22068" y="15623"/>
                    <a:pt x="22463" y="15411"/>
                    <a:pt x="22737" y="15076"/>
                  </a:cubicBezTo>
                  <a:cubicBezTo>
                    <a:pt x="22950" y="14681"/>
                    <a:pt x="22798" y="14104"/>
                    <a:pt x="22342" y="14073"/>
                  </a:cubicBezTo>
                  <a:cubicBezTo>
                    <a:pt x="22342" y="13769"/>
                    <a:pt x="22433" y="13496"/>
                    <a:pt x="22646" y="13313"/>
                  </a:cubicBezTo>
                  <a:cubicBezTo>
                    <a:pt x="22744" y="13214"/>
                    <a:pt x="22870" y="13168"/>
                    <a:pt x="22996" y="13168"/>
                  </a:cubicBezTo>
                  <a:cubicBezTo>
                    <a:pt x="23143" y="13168"/>
                    <a:pt x="23292" y="13230"/>
                    <a:pt x="23406" y="13344"/>
                  </a:cubicBezTo>
                  <a:cubicBezTo>
                    <a:pt x="23558" y="13526"/>
                    <a:pt x="23497" y="13769"/>
                    <a:pt x="23345" y="13891"/>
                  </a:cubicBezTo>
                  <a:cubicBezTo>
                    <a:pt x="23284" y="13952"/>
                    <a:pt x="23223" y="13952"/>
                    <a:pt x="23162" y="13982"/>
                  </a:cubicBezTo>
                  <a:cubicBezTo>
                    <a:pt x="23284" y="14079"/>
                    <a:pt x="23428" y="14123"/>
                    <a:pt x="23574" y="14123"/>
                  </a:cubicBezTo>
                  <a:cubicBezTo>
                    <a:pt x="23974" y="14123"/>
                    <a:pt x="24394" y="13797"/>
                    <a:pt x="24439" y="13374"/>
                  </a:cubicBezTo>
                  <a:cubicBezTo>
                    <a:pt x="24439" y="12797"/>
                    <a:pt x="23983" y="12310"/>
                    <a:pt x="23406" y="12249"/>
                  </a:cubicBezTo>
                  <a:cubicBezTo>
                    <a:pt x="23558" y="11854"/>
                    <a:pt x="23588" y="11429"/>
                    <a:pt x="23527" y="11003"/>
                  </a:cubicBezTo>
                  <a:lnTo>
                    <a:pt x="23527" y="11003"/>
                  </a:lnTo>
                  <a:cubicBezTo>
                    <a:pt x="23720" y="11253"/>
                    <a:pt x="23997" y="11394"/>
                    <a:pt x="24283" y="11394"/>
                  </a:cubicBezTo>
                  <a:cubicBezTo>
                    <a:pt x="24449" y="11394"/>
                    <a:pt x="24617" y="11347"/>
                    <a:pt x="24773" y="11246"/>
                  </a:cubicBezTo>
                  <a:cubicBezTo>
                    <a:pt x="24956" y="11642"/>
                    <a:pt x="25320" y="11945"/>
                    <a:pt x="25716" y="12067"/>
                  </a:cubicBezTo>
                  <a:cubicBezTo>
                    <a:pt x="25803" y="12092"/>
                    <a:pt x="25893" y="12104"/>
                    <a:pt x="25981" y="12104"/>
                  </a:cubicBezTo>
                  <a:cubicBezTo>
                    <a:pt x="26319" y="12104"/>
                    <a:pt x="26641" y="11925"/>
                    <a:pt x="26810" y="11611"/>
                  </a:cubicBezTo>
                  <a:cubicBezTo>
                    <a:pt x="26962" y="11246"/>
                    <a:pt x="26779" y="10851"/>
                    <a:pt x="26445" y="10730"/>
                  </a:cubicBezTo>
                  <a:cubicBezTo>
                    <a:pt x="26384" y="10699"/>
                    <a:pt x="26324" y="10669"/>
                    <a:pt x="26263" y="10669"/>
                  </a:cubicBezTo>
                  <a:cubicBezTo>
                    <a:pt x="26506" y="10274"/>
                    <a:pt x="26384" y="9757"/>
                    <a:pt x="25989" y="9544"/>
                  </a:cubicBezTo>
                  <a:cubicBezTo>
                    <a:pt x="25898" y="9483"/>
                    <a:pt x="25776" y="9423"/>
                    <a:pt x="25655" y="9423"/>
                  </a:cubicBezTo>
                  <a:cubicBezTo>
                    <a:pt x="25770" y="8874"/>
                    <a:pt x="25529" y="8324"/>
                    <a:pt x="25061" y="8063"/>
                  </a:cubicBezTo>
                  <a:lnTo>
                    <a:pt x="25061" y="8063"/>
                  </a:lnTo>
                  <a:cubicBezTo>
                    <a:pt x="25146" y="8100"/>
                    <a:pt x="25239" y="8118"/>
                    <a:pt x="25332" y="8118"/>
                  </a:cubicBezTo>
                  <a:cubicBezTo>
                    <a:pt x="25560" y="8118"/>
                    <a:pt x="25789" y="8010"/>
                    <a:pt x="25928" y="7812"/>
                  </a:cubicBezTo>
                  <a:cubicBezTo>
                    <a:pt x="25928" y="7781"/>
                    <a:pt x="25959" y="7751"/>
                    <a:pt x="25959" y="7721"/>
                  </a:cubicBezTo>
                  <a:cubicBezTo>
                    <a:pt x="26092" y="7970"/>
                    <a:pt x="26343" y="8065"/>
                    <a:pt x="26612" y="8065"/>
                  </a:cubicBezTo>
                  <a:cubicBezTo>
                    <a:pt x="26836" y="8065"/>
                    <a:pt x="27073" y="7999"/>
                    <a:pt x="27266" y="7903"/>
                  </a:cubicBezTo>
                  <a:cubicBezTo>
                    <a:pt x="27661" y="7781"/>
                    <a:pt x="27934" y="7417"/>
                    <a:pt x="27904" y="6991"/>
                  </a:cubicBezTo>
                  <a:cubicBezTo>
                    <a:pt x="27874" y="6748"/>
                    <a:pt x="27783" y="6535"/>
                    <a:pt x="27600" y="6383"/>
                  </a:cubicBezTo>
                  <a:cubicBezTo>
                    <a:pt x="27175" y="6049"/>
                    <a:pt x="26627" y="5866"/>
                    <a:pt x="26080" y="5866"/>
                  </a:cubicBezTo>
                  <a:cubicBezTo>
                    <a:pt x="25807" y="5198"/>
                    <a:pt x="25655" y="4499"/>
                    <a:pt x="25624" y="3769"/>
                  </a:cubicBezTo>
                  <a:lnTo>
                    <a:pt x="25624" y="3769"/>
                  </a:lnTo>
                  <a:cubicBezTo>
                    <a:pt x="25669" y="3773"/>
                    <a:pt x="25712" y="3776"/>
                    <a:pt x="25756" y="3776"/>
                  </a:cubicBezTo>
                  <a:cubicBezTo>
                    <a:pt x="26314" y="3776"/>
                    <a:pt x="26823" y="3421"/>
                    <a:pt x="26992" y="2857"/>
                  </a:cubicBezTo>
                  <a:lnTo>
                    <a:pt x="23983" y="1064"/>
                  </a:lnTo>
                  <a:cubicBezTo>
                    <a:pt x="23983" y="1064"/>
                    <a:pt x="17114" y="0"/>
                    <a:pt x="168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1783725" y="2680750"/>
              <a:ext cx="338175" cy="561250"/>
            </a:xfrm>
            <a:custGeom>
              <a:avLst/>
              <a:gdLst/>
              <a:ahLst/>
              <a:cxnLst/>
              <a:rect l="l" t="t" r="r" b="b"/>
              <a:pathLst>
                <a:path w="13527" h="22450" extrusionOk="0">
                  <a:moveTo>
                    <a:pt x="9248" y="0"/>
                  </a:moveTo>
                  <a:cubicBezTo>
                    <a:pt x="9146" y="0"/>
                    <a:pt x="9042" y="6"/>
                    <a:pt x="8937" y="18"/>
                  </a:cubicBezTo>
                  <a:lnTo>
                    <a:pt x="1308" y="1993"/>
                  </a:lnTo>
                  <a:cubicBezTo>
                    <a:pt x="578" y="2085"/>
                    <a:pt x="1" y="2723"/>
                    <a:pt x="31" y="3483"/>
                  </a:cubicBezTo>
                  <a:lnTo>
                    <a:pt x="761" y="18863"/>
                  </a:lnTo>
                  <a:lnTo>
                    <a:pt x="9180" y="22450"/>
                  </a:lnTo>
                  <a:cubicBezTo>
                    <a:pt x="9180" y="22450"/>
                    <a:pt x="9454" y="17951"/>
                    <a:pt x="9454" y="17951"/>
                  </a:cubicBezTo>
                  <a:cubicBezTo>
                    <a:pt x="9454" y="17952"/>
                    <a:pt x="9456" y="17952"/>
                    <a:pt x="9459" y="17952"/>
                  </a:cubicBezTo>
                  <a:cubicBezTo>
                    <a:pt x="9601" y="17952"/>
                    <a:pt x="12600" y="17307"/>
                    <a:pt x="13223" y="13301"/>
                  </a:cubicBezTo>
                  <a:cubicBezTo>
                    <a:pt x="13527" y="11264"/>
                    <a:pt x="13405" y="7921"/>
                    <a:pt x="13223" y="5215"/>
                  </a:cubicBezTo>
                  <a:cubicBezTo>
                    <a:pt x="13048" y="2859"/>
                    <a:pt x="11537" y="0"/>
                    <a:pt x="9248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2070225" y="2869550"/>
              <a:ext cx="26600" cy="24500"/>
            </a:xfrm>
            <a:custGeom>
              <a:avLst/>
              <a:gdLst/>
              <a:ahLst/>
              <a:cxnLst/>
              <a:rect l="l" t="t" r="r" b="b"/>
              <a:pathLst>
                <a:path w="1064" h="980" extrusionOk="0">
                  <a:moveTo>
                    <a:pt x="576" y="1"/>
                  </a:moveTo>
                  <a:cubicBezTo>
                    <a:pt x="557" y="1"/>
                    <a:pt x="537" y="2"/>
                    <a:pt x="517" y="4"/>
                  </a:cubicBezTo>
                  <a:cubicBezTo>
                    <a:pt x="213" y="4"/>
                    <a:pt x="0" y="247"/>
                    <a:pt x="0" y="521"/>
                  </a:cubicBezTo>
                  <a:cubicBezTo>
                    <a:pt x="28" y="777"/>
                    <a:pt x="243" y="979"/>
                    <a:pt x="495" y="979"/>
                  </a:cubicBezTo>
                  <a:cubicBezTo>
                    <a:pt x="512" y="979"/>
                    <a:pt x="530" y="978"/>
                    <a:pt x="547" y="976"/>
                  </a:cubicBezTo>
                  <a:cubicBezTo>
                    <a:pt x="821" y="976"/>
                    <a:pt x="1064" y="733"/>
                    <a:pt x="1033" y="460"/>
                  </a:cubicBezTo>
                  <a:lnTo>
                    <a:pt x="1033" y="429"/>
                  </a:lnTo>
                  <a:cubicBezTo>
                    <a:pt x="1033" y="176"/>
                    <a:pt x="825" y="1"/>
                    <a:pt x="5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33425" y="2873350"/>
              <a:ext cx="26625" cy="24500"/>
            </a:xfrm>
            <a:custGeom>
              <a:avLst/>
              <a:gdLst/>
              <a:ahLst/>
              <a:cxnLst/>
              <a:rect l="l" t="t" r="r" b="b"/>
              <a:pathLst>
                <a:path w="1065" h="980" extrusionOk="0">
                  <a:moveTo>
                    <a:pt x="570" y="1"/>
                  </a:moveTo>
                  <a:cubicBezTo>
                    <a:pt x="552" y="1"/>
                    <a:pt x="535" y="2"/>
                    <a:pt x="518" y="4"/>
                  </a:cubicBezTo>
                  <a:cubicBezTo>
                    <a:pt x="214" y="4"/>
                    <a:pt x="1" y="247"/>
                    <a:pt x="1" y="521"/>
                  </a:cubicBezTo>
                  <a:cubicBezTo>
                    <a:pt x="29" y="777"/>
                    <a:pt x="244" y="979"/>
                    <a:pt x="496" y="979"/>
                  </a:cubicBezTo>
                  <a:cubicBezTo>
                    <a:pt x="513" y="979"/>
                    <a:pt x="530" y="978"/>
                    <a:pt x="548" y="976"/>
                  </a:cubicBezTo>
                  <a:cubicBezTo>
                    <a:pt x="822" y="976"/>
                    <a:pt x="1065" y="733"/>
                    <a:pt x="1065" y="460"/>
                  </a:cubicBezTo>
                  <a:cubicBezTo>
                    <a:pt x="1036" y="204"/>
                    <a:pt x="821" y="1"/>
                    <a:pt x="5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2042850" y="2841375"/>
              <a:ext cx="53975" cy="14050"/>
            </a:xfrm>
            <a:custGeom>
              <a:avLst/>
              <a:gdLst/>
              <a:ahLst/>
              <a:cxnLst/>
              <a:rect l="l" t="t" r="r" b="b"/>
              <a:pathLst>
                <a:path w="2159" h="562" extrusionOk="0">
                  <a:moveTo>
                    <a:pt x="1209" y="0"/>
                  </a:moveTo>
                  <a:cubicBezTo>
                    <a:pt x="1172" y="0"/>
                    <a:pt x="1134" y="2"/>
                    <a:pt x="1095" y="6"/>
                  </a:cubicBezTo>
                  <a:cubicBezTo>
                    <a:pt x="1063" y="3"/>
                    <a:pt x="1032" y="2"/>
                    <a:pt x="1001" y="2"/>
                  </a:cubicBezTo>
                  <a:cubicBezTo>
                    <a:pt x="734" y="2"/>
                    <a:pt x="492" y="113"/>
                    <a:pt x="274" y="249"/>
                  </a:cubicBezTo>
                  <a:cubicBezTo>
                    <a:pt x="92" y="401"/>
                    <a:pt x="1" y="462"/>
                    <a:pt x="62" y="553"/>
                  </a:cubicBezTo>
                  <a:cubicBezTo>
                    <a:pt x="67" y="559"/>
                    <a:pt x="76" y="561"/>
                    <a:pt x="87" y="561"/>
                  </a:cubicBezTo>
                  <a:cubicBezTo>
                    <a:pt x="201" y="561"/>
                    <a:pt x="598" y="310"/>
                    <a:pt x="1095" y="310"/>
                  </a:cubicBezTo>
                  <a:cubicBezTo>
                    <a:pt x="1620" y="310"/>
                    <a:pt x="1994" y="561"/>
                    <a:pt x="2104" y="561"/>
                  </a:cubicBezTo>
                  <a:cubicBezTo>
                    <a:pt x="2115" y="561"/>
                    <a:pt x="2123" y="559"/>
                    <a:pt x="2128" y="553"/>
                  </a:cubicBezTo>
                  <a:cubicBezTo>
                    <a:pt x="2159" y="493"/>
                    <a:pt x="2098" y="371"/>
                    <a:pt x="1916" y="249"/>
                  </a:cubicBezTo>
                  <a:cubicBezTo>
                    <a:pt x="1703" y="90"/>
                    <a:pt x="1468" y="0"/>
                    <a:pt x="12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1906075" y="2849125"/>
              <a:ext cx="53975" cy="14650"/>
            </a:xfrm>
            <a:custGeom>
              <a:avLst/>
              <a:gdLst/>
              <a:ahLst/>
              <a:cxnLst/>
              <a:rect l="l" t="t" r="r" b="b"/>
              <a:pathLst>
                <a:path w="2159" h="586" extrusionOk="0">
                  <a:moveTo>
                    <a:pt x="1125" y="0"/>
                  </a:moveTo>
                  <a:cubicBezTo>
                    <a:pt x="821" y="0"/>
                    <a:pt x="517" y="91"/>
                    <a:pt x="274" y="274"/>
                  </a:cubicBezTo>
                  <a:cubicBezTo>
                    <a:pt x="92" y="395"/>
                    <a:pt x="1" y="486"/>
                    <a:pt x="61" y="578"/>
                  </a:cubicBezTo>
                  <a:cubicBezTo>
                    <a:pt x="67" y="583"/>
                    <a:pt x="75" y="586"/>
                    <a:pt x="87" y="586"/>
                  </a:cubicBezTo>
                  <a:cubicBezTo>
                    <a:pt x="201" y="586"/>
                    <a:pt x="597" y="335"/>
                    <a:pt x="1095" y="335"/>
                  </a:cubicBezTo>
                  <a:cubicBezTo>
                    <a:pt x="1597" y="335"/>
                    <a:pt x="1961" y="564"/>
                    <a:pt x="2088" y="564"/>
                  </a:cubicBezTo>
                  <a:cubicBezTo>
                    <a:pt x="2107" y="564"/>
                    <a:pt x="2120" y="559"/>
                    <a:pt x="2128" y="547"/>
                  </a:cubicBezTo>
                  <a:cubicBezTo>
                    <a:pt x="2159" y="517"/>
                    <a:pt x="2098" y="395"/>
                    <a:pt x="1916" y="274"/>
                  </a:cubicBezTo>
                  <a:cubicBezTo>
                    <a:pt x="1703" y="91"/>
                    <a:pt x="139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000300" y="2844550"/>
              <a:ext cx="44850" cy="118375"/>
            </a:xfrm>
            <a:custGeom>
              <a:avLst/>
              <a:gdLst/>
              <a:ahLst/>
              <a:cxnLst/>
              <a:rect l="l" t="t" r="r" b="b"/>
              <a:pathLst>
                <a:path w="1794" h="4735" extrusionOk="0">
                  <a:moveTo>
                    <a:pt x="64" y="0"/>
                  </a:moveTo>
                  <a:cubicBezTo>
                    <a:pt x="63" y="0"/>
                    <a:pt x="62" y="0"/>
                    <a:pt x="61" y="1"/>
                  </a:cubicBezTo>
                  <a:cubicBezTo>
                    <a:pt x="1" y="31"/>
                    <a:pt x="426" y="1308"/>
                    <a:pt x="1034" y="2888"/>
                  </a:cubicBezTo>
                  <a:lnTo>
                    <a:pt x="1490" y="3983"/>
                  </a:lnTo>
                  <a:cubicBezTo>
                    <a:pt x="1551" y="4104"/>
                    <a:pt x="1581" y="4256"/>
                    <a:pt x="1581" y="4408"/>
                  </a:cubicBezTo>
                  <a:cubicBezTo>
                    <a:pt x="1551" y="4499"/>
                    <a:pt x="1399" y="4530"/>
                    <a:pt x="1277" y="4530"/>
                  </a:cubicBezTo>
                  <a:cubicBezTo>
                    <a:pt x="973" y="4560"/>
                    <a:pt x="639" y="4621"/>
                    <a:pt x="365" y="4712"/>
                  </a:cubicBezTo>
                  <a:cubicBezTo>
                    <a:pt x="517" y="4727"/>
                    <a:pt x="669" y="4735"/>
                    <a:pt x="821" y="4735"/>
                  </a:cubicBezTo>
                  <a:cubicBezTo>
                    <a:pt x="973" y="4735"/>
                    <a:pt x="1125" y="4727"/>
                    <a:pt x="1277" y="4712"/>
                  </a:cubicBezTo>
                  <a:cubicBezTo>
                    <a:pt x="1368" y="4712"/>
                    <a:pt x="1460" y="4682"/>
                    <a:pt x="1520" y="4682"/>
                  </a:cubicBezTo>
                  <a:cubicBezTo>
                    <a:pt x="1642" y="4651"/>
                    <a:pt x="1733" y="4560"/>
                    <a:pt x="1764" y="4469"/>
                  </a:cubicBezTo>
                  <a:cubicBezTo>
                    <a:pt x="1794" y="4256"/>
                    <a:pt x="1764" y="4074"/>
                    <a:pt x="1703" y="3891"/>
                  </a:cubicBezTo>
                  <a:cubicBezTo>
                    <a:pt x="1551" y="3557"/>
                    <a:pt x="1429" y="3162"/>
                    <a:pt x="1277" y="2797"/>
                  </a:cubicBezTo>
                  <a:cubicBezTo>
                    <a:pt x="677" y="1236"/>
                    <a:pt x="135" y="0"/>
                    <a:pt x="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1882525" y="3093800"/>
              <a:ext cx="137550" cy="61900"/>
            </a:xfrm>
            <a:custGeom>
              <a:avLst/>
              <a:gdLst/>
              <a:ahLst/>
              <a:cxnLst/>
              <a:rect l="l" t="t" r="r" b="b"/>
              <a:pathLst>
                <a:path w="5502" h="2476" extrusionOk="0">
                  <a:moveTo>
                    <a:pt x="0" y="1"/>
                  </a:moveTo>
                  <a:cubicBezTo>
                    <a:pt x="0" y="1"/>
                    <a:pt x="1212" y="2475"/>
                    <a:pt x="4687" y="2475"/>
                  </a:cubicBezTo>
                  <a:cubicBezTo>
                    <a:pt x="4946" y="2475"/>
                    <a:pt x="5218" y="2462"/>
                    <a:pt x="5502" y="2432"/>
                  </a:cubicBezTo>
                  <a:lnTo>
                    <a:pt x="5502" y="1429"/>
                  </a:lnTo>
                  <a:cubicBezTo>
                    <a:pt x="5446" y="1430"/>
                    <a:pt x="5389" y="1430"/>
                    <a:pt x="5333" y="1430"/>
                  </a:cubicBezTo>
                  <a:cubicBezTo>
                    <a:pt x="3474" y="1430"/>
                    <a:pt x="1623" y="945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1953375" y="2979000"/>
              <a:ext cx="59875" cy="42625"/>
            </a:xfrm>
            <a:custGeom>
              <a:avLst/>
              <a:gdLst/>
              <a:ahLst/>
              <a:cxnLst/>
              <a:rect l="l" t="t" r="r" b="b"/>
              <a:pathLst>
                <a:path w="2395" h="1705" extrusionOk="0">
                  <a:moveTo>
                    <a:pt x="1199" y="0"/>
                  </a:moveTo>
                  <a:cubicBezTo>
                    <a:pt x="1172" y="0"/>
                    <a:pt x="1145" y="1"/>
                    <a:pt x="1118" y="3"/>
                  </a:cubicBezTo>
                  <a:cubicBezTo>
                    <a:pt x="1105" y="2"/>
                    <a:pt x="1092" y="2"/>
                    <a:pt x="1079" y="2"/>
                  </a:cubicBezTo>
                  <a:cubicBezTo>
                    <a:pt x="403" y="2"/>
                    <a:pt x="1" y="774"/>
                    <a:pt x="388" y="1340"/>
                  </a:cubicBezTo>
                  <a:cubicBezTo>
                    <a:pt x="555" y="1578"/>
                    <a:pt x="833" y="1704"/>
                    <a:pt x="1106" y="1704"/>
                  </a:cubicBezTo>
                  <a:cubicBezTo>
                    <a:pt x="1182" y="1704"/>
                    <a:pt x="1258" y="1694"/>
                    <a:pt x="1331" y="1675"/>
                  </a:cubicBezTo>
                  <a:cubicBezTo>
                    <a:pt x="1665" y="1583"/>
                    <a:pt x="1938" y="1401"/>
                    <a:pt x="2182" y="1158"/>
                  </a:cubicBezTo>
                  <a:cubicBezTo>
                    <a:pt x="2242" y="1097"/>
                    <a:pt x="2303" y="1006"/>
                    <a:pt x="2364" y="945"/>
                  </a:cubicBezTo>
                  <a:cubicBezTo>
                    <a:pt x="2394" y="823"/>
                    <a:pt x="2394" y="732"/>
                    <a:pt x="2334" y="641"/>
                  </a:cubicBezTo>
                  <a:lnTo>
                    <a:pt x="2303" y="611"/>
                  </a:lnTo>
                  <a:cubicBezTo>
                    <a:pt x="2045" y="238"/>
                    <a:pt x="1651" y="0"/>
                    <a:pt x="1199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1964600" y="2972225"/>
              <a:ext cx="48650" cy="40400"/>
            </a:xfrm>
            <a:custGeom>
              <a:avLst/>
              <a:gdLst/>
              <a:ahLst/>
              <a:cxnLst/>
              <a:rect l="l" t="t" r="r" b="b"/>
              <a:pathLst>
                <a:path w="1946" h="1616" extrusionOk="0">
                  <a:moveTo>
                    <a:pt x="122" y="0"/>
                  </a:moveTo>
                  <a:cubicBezTo>
                    <a:pt x="91" y="0"/>
                    <a:pt x="0" y="152"/>
                    <a:pt x="30" y="426"/>
                  </a:cubicBezTo>
                  <a:cubicBezTo>
                    <a:pt x="91" y="760"/>
                    <a:pt x="243" y="1064"/>
                    <a:pt x="517" y="1277"/>
                  </a:cubicBezTo>
                  <a:cubicBezTo>
                    <a:pt x="763" y="1495"/>
                    <a:pt x="1082" y="1616"/>
                    <a:pt x="1409" y="1616"/>
                  </a:cubicBezTo>
                  <a:cubicBezTo>
                    <a:pt x="1446" y="1616"/>
                    <a:pt x="1483" y="1614"/>
                    <a:pt x="1520" y="1611"/>
                  </a:cubicBezTo>
                  <a:cubicBezTo>
                    <a:pt x="1793" y="1611"/>
                    <a:pt x="1945" y="1581"/>
                    <a:pt x="1945" y="1490"/>
                  </a:cubicBezTo>
                  <a:cubicBezTo>
                    <a:pt x="1915" y="1398"/>
                    <a:pt x="1277" y="1490"/>
                    <a:pt x="760" y="1064"/>
                  </a:cubicBezTo>
                  <a:cubicBezTo>
                    <a:pt x="213" y="608"/>
                    <a:pt x="213" y="0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1894675" y="2814650"/>
              <a:ext cx="65375" cy="19125"/>
            </a:xfrm>
            <a:custGeom>
              <a:avLst/>
              <a:gdLst/>
              <a:ahLst/>
              <a:cxnLst/>
              <a:rect l="l" t="t" r="r" b="b"/>
              <a:pathLst>
                <a:path w="2615" h="765" extrusionOk="0">
                  <a:moveTo>
                    <a:pt x="1488" y="0"/>
                  </a:moveTo>
                  <a:cubicBezTo>
                    <a:pt x="1406" y="0"/>
                    <a:pt x="1326" y="4"/>
                    <a:pt x="1247" y="11"/>
                  </a:cubicBezTo>
                  <a:cubicBezTo>
                    <a:pt x="913" y="42"/>
                    <a:pt x="578" y="163"/>
                    <a:pt x="305" y="346"/>
                  </a:cubicBezTo>
                  <a:cubicBezTo>
                    <a:pt x="92" y="498"/>
                    <a:pt x="1" y="650"/>
                    <a:pt x="31" y="710"/>
                  </a:cubicBezTo>
                  <a:cubicBezTo>
                    <a:pt x="54" y="749"/>
                    <a:pt x="105" y="764"/>
                    <a:pt x="178" y="764"/>
                  </a:cubicBezTo>
                  <a:cubicBezTo>
                    <a:pt x="395" y="764"/>
                    <a:pt x="809" y="634"/>
                    <a:pt x="1308" y="589"/>
                  </a:cubicBezTo>
                  <a:cubicBezTo>
                    <a:pt x="1976" y="498"/>
                    <a:pt x="2554" y="558"/>
                    <a:pt x="2584" y="406"/>
                  </a:cubicBezTo>
                  <a:cubicBezTo>
                    <a:pt x="2615" y="346"/>
                    <a:pt x="2523" y="224"/>
                    <a:pt x="2250" y="133"/>
                  </a:cubicBezTo>
                  <a:cubicBezTo>
                    <a:pt x="2018" y="40"/>
                    <a:pt x="1750" y="0"/>
                    <a:pt x="14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041350" y="2798950"/>
              <a:ext cx="50175" cy="15825"/>
            </a:xfrm>
            <a:custGeom>
              <a:avLst/>
              <a:gdLst/>
              <a:ahLst/>
              <a:cxnLst/>
              <a:rect l="l" t="t" r="r" b="b"/>
              <a:pathLst>
                <a:path w="2007" h="633" extrusionOk="0">
                  <a:moveTo>
                    <a:pt x="963" y="0"/>
                  </a:moveTo>
                  <a:cubicBezTo>
                    <a:pt x="711" y="0"/>
                    <a:pt x="460" y="69"/>
                    <a:pt x="243" y="214"/>
                  </a:cubicBezTo>
                  <a:cubicBezTo>
                    <a:pt x="61" y="335"/>
                    <a:pt x="0" y="487"/>
                    <a:pt x="30" y="548"/>
                  </a:cubicBezTo>
                  <a:cubicBezTo>
                    <a:pt x="79" y="597"/>
                    <a:pt x="171" y="611"/>
                    <a:pt x="294" y="611"/>
                  </a:cubicBezTo>
                  <a:cubicBezTo>
                    <a:pt x="478" y="611"/>
                    <a:pt x="730" y="579"/>
                    <a:pt x="1003" y="579"/>
                  </a:cubicBezTo>
                  <a:cubicBezTo>
                    <a:pt x="1307" y="579"/>
                    <a:pt x="1584" y="633"/>
                    <a:pt x="1771" y="633"/>
                  </a:cubicBezTo>
                  <a:cubicBezTo>
                    <a:pt x="1864" y="633"/>
                    <a:pt x="1935" y="619"/>
                    <a:pt x="1976" y="579"/>
                  </a:cubicBezTo>
                  <a:cubicBezTo>
                    <a:pt x="2006" y="518"/>
                    <a:pt x="1976" y="396"/>
                    <a:pt x="1763" y="244"/>
                  </a:cubicBezTo>
                  <a:cubicBezTo>
                    <a:pt x="1524" y="85"/>
                    <a:pt x="1242" y="0"/>
                    <a:pt x="9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1889350" y="2885350"/>
              <a:ext cx="16750" cy="10300"/>
            </a:xfrm>
            <a:custGeom>
              <a:avLst/>
              <a:gdLst/>
              <a:ahLst/>
              <a:cxnLst/>
              <a:rect l="l" t="t" r="r" b="b"/>
              <a:pathLst>
                <a:path w="670" h="412" extrusionOk="0">
                  <a:moveTo>
                    <a:pt x="587" y="1"/>
                  </a:moveTo>
                  <a:cubicBezTo>
                    <a:pt x="513" y="1"/>
                    <a:pt x="399" y="30"/>
                    <a:pt x="274" y="101"/>
                  </a:cubicBezTo>
                  <a:cubicBezTo>
                    <a:pt x="92" y="193"/>
                    <a:pt x="1" y="375"/>
                    <a:pt x="31" y="405"/>
                  </a:cubicBezTo>
                  <a:cubicBezTo>
                    <a:pt x="39" y="409"/>
                    <a:pt x="49" y="411"/>
                    <a:pt x="59" y="411"/>
                  </a:cubicBezTo>
                  <a:cubicBezTo>
                    <a:pt x="126" y="411"/>
                    <a:pt x="238" y="332"/>
                    <a:pt x="396" y="253"/>
                  </a:cubicBezTo>
                  <a:cubicBezTo>
                    <a:pt x="548" y="162"/>
                    <a:pt x="670" y="101"/>
                    <a:pt x="670" y="41"/>
                  </a:cubicBezTo>
                  <a:cubicBezTo>
                    <a:pt x="670" y="15"/>
                    <a:pt x="638" y="1"/>
                    <a:pt x="58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1889350" y="2871800"/>
              <a:ext cx="19800" cy="6525"/>
            </a:xfrm>
            <a:custGeom>
              <a:avLst/>
              <a:gdLst/>
              <a:ahLst/>
              <a:cxnLst/>
              <a:rect l="l" t="t" r="r" b="b"/>
              <a:pathLst>
                <a:path w="792" h="261" extrusionOk="0">
                  <a:moveTo>
                    <a:pt x="115" y="0"/>
                  </a:moveTo>
                  <a:cubicBezTo>
                    <a:pt x="64" y="0"/>
                    <a:pt x="31" y="10"/>
                    <a:pt x="31" y="35"/>
                  </a:cubicBezTo>
                  <a:cubicBezTo>
                    <a:pt x="1" y="66"/>
                    <a:pt x="153" y="187"/>
                    <a:pt x="366" y="248"/>
                  </a:cubicBezTo>
                  <a:cubicBezTo>
                    <a:pt x="437" y="257"/>
                    <a:pt x="503" y="261"/>
                    <a:pt x="561" y="261"/>
                  </a:cubicBezTo>
                  <a:cubicBezTo>
                    <a:pt x="700" y="261"/>
                    <a:pt x="791" y="239"/>
                    <a:pt x="791" y="218"/>
                  </a:cubicBezTo>
                  <a:cubicBezTo>
                    <a:pt x="791" y="157"/>
                    <a:pt x="578" y="66"/>
                    <a:pt x="396" y="35"/>
                  </a:cubicBezTo>
                  <a:cubicBezTo>
                    <a:pt x="291" y="18"/>
                    <a:pt x="185" y="0"/>
                    <a:pt x="11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106375" y="2871725"/>
              <a:ext cx="5900" cy="4700"/>
            </a:xfrm>
            <a:custGeom>
              <a:avLst/>
              <a:gdLst/>
              <a:ahLst/>
              <a:cxnLst/>
              <a:rect l="l" t="t" r="r" b="b"/>
              <a:pathLst>
                <a:path w="236" h="188" extrusionOk="0">
                  <a:moveTo>
                    <a:pt x="126" y="1"/>
                  </a:moveTo>
                  <a:cubicBezTo>
                    <a:pt x="64" y="1"/>
                    <a:pt x="0" y="65"/>
                    <a:pt x="43" y="130"/>
                  </a:cubicBezTo>
                  <a:cubicBezTo>
                    <a:pt x="64" y="170"/>
                    <a:pt x="94" y="187"/>
                    <a:pt x="123" y="187"/>
                  </a:cubicBezTo>
                  <a:cubicBezTo>
                    <a:pt x="182" y="187"/>
                    <a:pt x="236" y="119"/>
                    <a:pt x="195" y="38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2105175" y="2880075"/>
              <a:ext cx="9125" cy="4775"/>
            </a:xfrm>
            <a:custGeom>
              <a:avLst/>
              <a:gdLst/>
              <a:ahLst/>
              <a:cxnLst/>
              <a:rect l="l" t="t" r="r" b="b"/>
              <a:pathLst>
                <a:path w="365" h="191" extrusionOk="0">
                  <a:moveTo>
                    <a:pt x="133" y="0"/>
                  </a:moveTo>
                  <a:cubicBezTo>
                    <a:pt x="61" y="0"/>
                    <a:pt x="0" y="50"/>
                    <a:pt x="0" y="100"/>
                  </a:cubicBezTo>
                  <a:cubicBezTo>
                    <a:pt x="0" y="130"/>
                    <a:pt x="61" y="191"/>
                    <a:pt x="183" y="191"/>
                  </a:cubicBezTo>
                  <a:cubicBezTo>
                    <a:pt x="274" y="191"/>
                    <a:pt x="365" y="160"/>
                    <a:pt x="365" y="100"/>
                  </a:cubicBezTo>
                  <a:cubicBezTo>
                    <a:pt x="365" y="39"/>
                    <a:pt x="304" y="8"/>
                    <a:pt x="183" y="8"/>
                  </a:cubicBezTo>
                  <a:cubicBezTo>
                    <a:pt x="166" y="3"/>
                    <a:pt x="149" y="0"/>
                    <a:pt x="13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1951675" y="2966950"/>
              <a:ext cx="16750" cy="7775"/>
            </a:xfrm>
            <a:custGeom>
              <a:avLst/>
              <a:gdLst/>
              <a:ahLst/>
              <a:cxnLst/>
              <a:rect l="l" t="t" r="r" b="b"/>
              <a:pathLst>
                <a:path w="670" h="311" extrusionOk="0">
                  <a:moveTo>
                    <a:pt x="424" y="0"/>
                  </a:moveTo>
                  <a:cubicBezTo>
                    <a:pt x="379" y="0"/>
                    <a:pt x="329" y="8"/>
                    <a:pt x="274" y="29"/>
                  </a:cubicBezTo>
                  <a:cubicBezTo>
                    <a:pt x="61" y="90"/>
                    <a:pt x="0" y="272"/>
                    <a:pt x="31" y="302"/>
                  </a:cubicBezTo>
                  <a:cubicBezTo>
                    <a:pt x="42" y="308"/>
                    <a:pt x="54" y="311"/>
                    <a:pt x="67" y="311"/>
                  </a:cubicBezTo>
                  <a:cubicBezTo>
                    <a:pt x="127" y="311"/>
                    <a:pt x="211" y="261"/>
                    <a:pt x="335" y="211"/>
                  </a:cubicBezTo>
                  <a:cubicBezTo>
                    <a:pt x="487" y="150"/>
                    <a:pt x="669" y="150"/>
                    <a:pt x="669" y="120"/>
                  </a:cubicBezTo>
                  <a:cubicBezTo>
                    <a:pt x="669" y="97"/>
                    <a:pt x="578" y="0"/>
                    <a:pt x="42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1710025" y="2620325"/>
              <a:ext cx="434675" cy="288850"/>
            </a:xfrm>
            <a:custGeom>
              <a:avLst/>
              <a:gdLst/>
              <a:ahLst/>
              <a:cxnLst/>
              <a:rect l="l" t="t" r="r" b="b"/>
              <a:pathLst>
                <a:path w="17387" h="11554" extrusionOk="0">
                  <a:moveTo>
                    <a:pt x="8779" y="0"/>
                  </a:moveTo>
                  <a:cubicBezTo>
                    <a:pt x="8447" y="0"/>
                    <a:pt x="8114" y="21"/>
                    <a:pt x="7782" y="64"/>
                  </a:cubicBezTo>
                  <a:cubicBezTo>
                    <a:pt x="6991" y="125"/>
                    <a:pt x="6201" y="277"/>
                    <a:pt x="5472" y="611"/>
                  </a:cubicBezTo>
                  <a:cubicBezTo>
                    <a:pt x="4651" y="1037"/>
                    <a:pt x="3922" y="1584"/>
                    <a:pt x="3314" y="2252"/>
                  </a:cubicBezTo>
                  <a:cubicBezTo>
                    <a:pt x="2250" y="3255"/>
                    <a:pt x="1399" y="4410"/>
                    <a:pt x="760" y="5687"/>
                  </a:cubicBezTo>
                  <a:cubicBezTo>
                    <a:pt x="213" y="6721"/>
                    <a:pt x="0" y="7906"/>
                    <a:pt x="122" y="9061"/>
                  </a:cubicBezTo>
                  <a:cubicBezTo>
                    <a:pt x="304" y="10216"/>
                    <a:pt x="1004" y="11310"/>
                    <a:pt x="1976" y="11553"/>
                  </a:cubicBezTo>
                  <a:cubicBezTo>
                    <a:pt x="2098" y="11401"/>
                    <a:pt x="2250" y="11280"/>
                    <a:pt x="2371" y="11128"/>
                  </a:cubicBezTo>
                  <a:lnTo>
                    <a:pt x="2949" y="10094"/>
                  </a:lnTo>
                  <a:lnTo>
                    <a:pt x="2949" y="10094"/>
                  </a:lnTo>
                  <a:cubicBezTo>
                    <a:pt x="2858" y="10368"/>
                    <a:pt x="2918" y="10672"/>
                    <a:pt x="3162" y="10885"/>
                  </a:cubicBezTo>
                  <a:cubicBezTo>
                    <a:pt x="3235" y="10926"/>
                    <a:pt x="3315" y="10947"/>
                    <a:pt x="3395" y="10947"/>
                  </a:cubicBezTo>
                  <a:cubicBezTo>
                    <a:pt x="3548" y="10947"/>
                    <a:pt x="3700" y="10872"/>
                    <a:pt x="3800" y="10733"/>
                  </a:cubicBezTo>
                  <a:lnTo>
                    <a:pt x="3830" y="10702"/>
                  </a:lnTo>
                  <a:cubicBezTo>
                    <a:pt x="3881" y="10761"/>
                    <a:pt x="3948" y="10788"/>
                    <a:pt x="4017" y="10788"/>
                  </a:cubicBezTo>
                  <a:cubicBezTo>
                    <a:pt x="4197" y="10788"/>
                    <a:pt x="4391" y="10610"/>
                    <a:pt x="4347" y="10368"/>
                  </a:cubicBezTo>
                  <a:lnTo>
                    <a:pt x="4347" y="10368"/>
                  </a:lnTo>
                  <a:cubicBezTo>
                    <a:pt x="4385" y="10387"/>
                    <a:pt x="4424" y="10396"/>
                    <a:pt x="4462" y="10396"/>
                  </a:cubicBezTo>
                  <a:cubicBezTo>
                    <a:pt x="4667" y="10396"/>
                    <a:pt x="4854" y="10143"/>
                    <a:pt x="4803" y="9912"/>
                  </a:cubicBezTo>
                  <a:lnTo>
                    <a:pt x="4803" y="9912"/>
                  </a:lnTo>
                  <a:cubicBezTo>
                    <a:pt x="4832" y="9927"/>
                    <a:pt x="4860" y="9933"/>
                    <a:pt x="4887" y="9933"/>
                  </a:cubicBezTo>
                  <a:cubicBezTo>
                    <a:pt x="5083" y="9933"/>
                    <a:pt x="5216" y="9575"/>
                    <a:pt x="5350" y="9335"/>
                  </a:cubicBezTo>
                  <a:cubicBezTo>
                    <a:pt x="5411" y="9183"/>
                    <a:pt x="5502" y="9031"/>
                    <a:pt x="5624" y="8909"/>
                  </a:cubicBezTo>
                  <a:cubicBezTo>
                    <a:pt x="5897" y="8423"/>
                    <a:pt x="6049" y="7906"/>
                    <a:pt x="6049" y="7359"/>
                  </a:cubicBezTo>
                  <a:cubicBezTo>
                    <a:pt x="6353" y="6903"/>
                    <a:pt x="6505" y="6386"/>
                    <a:pt x="6536" y="5839"/>
                  </a:cubicBezTo>
                  <a:lnTo>
                    <a:pt x="6657" y="4806"/>
                  </a:lnTo>
                  <a:lnTo>
                    <a:pt x="6840" y="4593"/>
                  </a:lnTo>
                  <a:cubicBezTo>
                    <a:pt x="6840" y="4806"/>
                    <a:pt x="6991" y="5049"/>
                    <a:pt x="7235" y="5110"/>
                  </a:cubicBezTo>
                  <a:cubicBezTo>
                    <a:pt x="7326" y="5140"/>
                    <a:pt x="7425" y="5155"/>
                    <a:pt x="7527" y="5155"/>
                  </a:cubicBezTo>
                  <a:cubicBezTo>
                    <a:pt x="7630" y="5155"/>
                    <a:pt x="7736" y="5140"/>
                    <a:pt x="7843" y="5110"/>
                  </a:cubicBezTo>
                  <a:lnTo>
                    <a:pt x="8450" y="4988"/>
                  </a:lnTo>
                  <a:lnTo>
                    <a:pt x="8846" y="5110"/>
                  </a:lnTo>
                  <a:cubicBezTo>
                    <a:pt x="8754" y="5444"/>
                    <a:pt x="8785" y="5778"/>
                    <a:pt x="8937" y="6113"/>
                  </a:cubicBezTo>
                  <a:cubicBezTo>
                    <a:pt x="8998" y="6325"/>
                    <a:pt x="9119" y="6508"/>
                    <a:pt x="9302" y="6660"/>
                  </a:cubicBezTo>
                  <a:cubicBezTo>
                    <a:pt x="9335" y="6676"/>
                    <a:pt x="9370" y="6684"/>
                    <a:pt x="9405" y="6684"/>
                  </a:cubicBezTo>
                  <a:cubicBezTo>
                    <a:pt x="9563" y="6684"/>
                    <a:pt x="9722" y="6530"/>
                    <a:pt x="9697" y="6356"/>
                  </a:cubicBezTo>
                  <a:lnTo>
                    <a:pt x="9697" y="6356"/>
                  </a:lnTo>
                  <a:cubicBezTo>
                    <a:pt x="9750" y="6409"/>
                    <a:pt x="9821" y="6433"/>
                    <a:pt x="9894" y="6433"/>
                  </a:cubicBezTo>
                  <a:cubicBezTo>
                    <a:pt x="9987" y="6433"/>
                    <a:pt x="10084" y="6394"/>
                    <a:pt x="10153" y="6325"/>
                  </a:cubicBezTo>
                  <a:lnTo>
                    <a:pt x="10183" y="6265"/>
                  </a:lnTo>
                  <a:cubicBezTo>
                    <a:pt x="10305" y="6082"/>
                    <a:pt x="10365" y="5869"/>
                    <a:pt x="10335" y="5657"/>
                  </a:cubicBezTo>
                  <a:cubicBezTo>
                    <a:pt x="10305" y="5110"/>
                    <a:pt x="10153" y="4593"/>
                    <a:pt x="9849" y="4167"/>
                  </a:cubicBezTo>
                  <a:lnTo>
                    <a:pt x="9849" y="4167"/>
                  </a:lnTo>
                  <a:lnTo>
                    <a:pt x="10882" y="5170"/>
                  </a:lnTo>
                  <a:cubicBezTo>
                    <a:pt x="10973" y="5231"/>
                    <a:pt x="11065" y="5292"/>
                    <a:pt x="11156" y="5322"/>
                  </a:cubicBezTo>
                  <a:cubicBezTo>
                    <a:pt x="11156" y="5474"/>
                    <a:pt x="11247" y="5596"/>
                    <a:pt x="11399" y="5626"/>
                  </a:cubicBezTo>
                  <a:lnTo>
                    <a:pt x="11460" y="5626"/>
                  </a:lnTo>
                  <a:cubicBezTo>
                    <a:pt x="11612" y="5596"/>
                    <a:pt x="11733" y="5505"/>
                    <a:pt x="11824" y="5383"/>
                  </a:cubicBezTo>
                  <a:cubicBezTo>
                    <a:pt x="12098" y="5110"/>
                    <a:pt x="12372" y="4654"/>
                    <a:pt x="12128" y="4319"/>
                  </a:cubicBezTo>
                  <a:cubicBezTo>
                    <a:pt x="12250" y="4289"/>
                    <a:pt x="12311" y="4137"/>
                    <a:pt x="12250" y="4015"/>
                  </a:cubicBezTo>
                  <a:lnTo>
                    <a:pt x="12250" y="3985"/>
                  </a:lnTo>
                  <a:lnTo>
                    <a:pt x="13466" y="4927"/>
                  </a:lnTo>
                  <a:cubicBezTo>
                    <a:pt x="13443" y="4910"/>
                    <a:pt x="13420" y="4903"/>
                    <a:pt x="13397" y="4903"/>
                  </a:cubicBezTo>
                  <a:cubicBezTo>
                    <a:pt x="13295" y="4903"/>
                    <a:pt x="13198" y="5052"/>
                    <a:pt x="13223" y="5201"/>
                  </a:cubicBezTo>
                  <a:cubicBezTo>
                    <a:pt x="13283" y="5322"/>
                    <a:pt x="13375" y="5444"/>
                    <a:pt x="13466" y="5535"/>
                  </a:cubicBezTo>
                  <a:cubicBezTo>
                    <a:pt x="13375" y="5717"/>
                    <a:pt x="13314" y="5900"/>
                    <a:pt x="13344" y="6113"/>
                  </a:cubicBezTo>
                  <a:cubicBezTo>
                    <a:pt x="13303" y="6077"/>
                    <a:pt x="13256" y="6061"/>
                    <a:pt x="13209" y="6061"/>
                  </a:cubicBezTo>
                  <a:cubicBezTo>
                    <a:pt x="13016" y="6061"/>
                    <a:pt x="12809" y="6330"/>
                    <a:pt x="12858" y="6599"/>
                  </a:cubicBezTo>
                  <a:cubicBezTo>
                    <a:pt x="12949" y="6872"/>
                    <a:pt x="13192" y="7085"/>
                    <a:pt x="13496" y="7085"/>
                  </a:cubicBezTo>
                  <a:cubicBezTo>
                    <a:pt x="13517" y="7088"/>
                    <a:pt x="13538" y="7089"/>
                    <a:pt x="13559" y="7089"/>
                  </a:cubicBezTo>
                  <a:cubicBezTo>
                    <a:pt x="13780" y="7089"/>
                    <a:pt x="13988" y="6945"/>
                    <a:pt x="14043" y="6751"/>
                  </a:cubicBezTo>
                  <a:cubicBezTo>
                    <a:pt x="14061" y="6755"/>
                    <a:pt x="14080" y="6758"/>
                    <a:pt x="14098" y="6758"/>
                  </a:cubicBezTo>
                  <a:cubicBezTo>
                    <a:pt x="14325" y="6758"/>
                    <a:pt x="14553" y="6424"/>
                    <a:pt x="14469" y="6143"/>
                  </a:cubicBezTo>
                  <a:lnTo>
                    <a:pt x="14469" y="6143"/>
                  </a:lnTo>
                  <a:cubicBezTo>
                    <a:pt x="14495" y="6161"/>
                    <a:pt x="14522" y="6169"/>
                    <a:pt x="14548" y="6169"/>
                  </a:cubicBezTo>
                  <a:cubicBezTo>
                    <a:pt x="14700" y="6169"/>
                    <a:pt x="14834" y="5890"/>
                    <a:pt x="14834" y="5657"/>
                  </a:cubicBezTo>
                  <a:cubicBezTo>
                    <a:pt x="14863" y="5222"/>
                    <a:pt x="14809" y="4759"/>
                    <a:pt x="14671" y="4321"/>
                  </a:cubicBezTo>
                  <a:lnTo>
                    <a:pt x="14671" y="4321"/>
                  </a:lnTo>
                  <a:cubicBezTo>
                    <a:pt x="14686" y="4343"/>
                    <a:pt x="14706" y="4358"/>
                    <a:pt x="14723" y="4358"/>
                  </a:cubicBezTo>
                  <a:cubicBezTo>
                    <a:pt x="14730" y="4358"/>
                    <a:pt x="14737" y="4355"/>
                    <a:pt x="14742" y="4350"/>
                  </a:cubicBezTo>
                  <a:cubicBezTo>
                    <a:pt x="14764" y="4339"/>
                    <a:pt x="14778" y="4320"/>
                    <a:pt x="14785" y="4298"/>
                  </a:cubicBezTo>
                  <a:lnTo>
                    <a:pt x="14785" y="4298"/>
                  </a:lnTo>
                  <a:lnTo>
                    <a:pt x="15441" y="5869"/>
                  </a:lnTo>
                  <a:cubicBezTo>
                    <a:pt x="15654" y="6295"/>
                    <a:pt x="15776" y="6751"/>
                    <a:pt x="15806" y="7237"/>
                  </a:cubicBezTo>
                  <a:cubicBezTo>
                    <a:pt x="15806" y="7420"/>
                    <a:pt x="15837" y="7693"/>
                    <a:pt x="15989" y="7724"/>
                  </a:cubicBezTo>
                  <a:cubicBezTo>
                    <a:pt x="16049" y="7724"/>
                    <a:pt x="16080" y="7724"/>
                    <a:pt x="16141" y="7693"/>
                  </a:cubicBezTo>
                  <a:cubicBezTo>
                    <a:pt x="16627" y="7389"/>
                    <a:pt x="17022" y="6964"/>
                    <a:pt x="17204" y="6417"/>
                  </a:cubicBezTo>
                  <a:cubicBezTo>
                    <a:pt x="17296" y="6234"/>
                    <a:pt x="17356" y="6052"/>
                    <a:pt x="17387" y="5839"/>
                  </a:cubicBezTo>
                  <a:cubicBezTo>
                    <a:pt x="17356" y="5413"/>
                    <a:pt x="17296" y="5018"/>
                    <a:pt x="17235" y="4593"/>
                  </a:cubicBezTo>
                  <a:cubicBezTo>
                    <a:pt x="17235" y="4410"/>
                    <a:pt x="17204" y="4228"/>
                    <a:pt x="17174" y="4046"/>
                  </a:cubicBezTo>
                  <a:cubicBezTo>
                    <a:pt x="17113" y="3742"/>
                    <a:pt x="16961" y="3499"/>
                    <a:pt x="16749" y="3316"/>
                  </a:cubicBezTo>
                  <a:cubicBezTo>
                    <a:pt x="16080" y="2556"/>
                    <a:pt x="15411" y="1796"/>
                    <a:pt x="14530" y="1462"/>
                  </a:cubicBezTo>
                  <a:cubicBezTo>
                    <a:pt x="14013" y="1280"/>
                    <a:pt x="13435" y="1280"/>
                    <a:pt x="12919" y="1097"/>
                  </a:cubicBezTo>
                  <a:cubicBezTo>
                    <a:pt x="12584" y="976"/>
                    <a:pt x="12280" y="824"/>
                    <a:pt x="11976" y="672"/>
                  </a:cubicBezTo>
                  <a:cubicBezTo>
                    <a:pt x="10950" y="229"/>
                    <a:pt x="9871" y="0"/>
                    <a:pt x="87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1755150" y="2889325"/>
              <a:ext cx="58250" cy="87300"/>
            </a:xfrm>
            <a:custGeom>
              <a:avLst/>
              <a:gdLst/>
              <a:ahLst/>
              <a:cxnLst/>
              <a:rect l="l" t="t" r="r" b="b"/>
              <a:pathLst>
                <a:path w="2330" h="3492" extrusionOk="0">
                  <a:moveTo>
                    <a:pt x="1480" y="0"/>
                  </a:moveTo>
                  <a:cubicBezTo>
                    <a:pt x="824" y="0"/>
                    <a:pt x="1" y="280"/>
                    <a:pt x="19" y="1675"/>
                  </a:cubicBezTo>
                  <a:cubicBezTo>
                    <a:pt x="19" y="3213"/>
                    <a:pt x="1071" y="3492"/>
                    <a:pt x="1755" y="3492"/>
                  </a:cubicBezTo>
                  <a:cubicBezTo>
                    <a:pt x="2085" y="3492"/>
                    <a:pt x="2329" y="3427"/>
                    <a:pt x="2329" y="3407"/>
                  </a:cubicBezTo>
                  <a:cubicBezTo>
                    <a:pt x="2329" y="3316"/>
                    <a:pt x="2269" y="125"/>
                    <a:pt x="2269" y="125"/>
                  </a:cubicBezTo>
                  <a:cubicBezTo>
                    <a:pt x="2245" y="113"/>
                    <a:pt x="1896" y="0"/>
                    <a:pt x="148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1770050" y="2907325"/>
              <a:ext cx="25875" cy="50025"/>
            </a:xfrm>
            <a:custGeom>
              <a:avLst/>
              <a:gdLst/>
              <a:ahLst/>
              <a:cxnLst/>
              <a:rect l="l" t="t" r="r" b="b"/>
              <a:pathLst>
                <a:path w="1035" h="2001" extrusionOk="0">
                  <a:moveTo>
                    <a:pt x="615" y="1"/>
                  </a:moveTo>
                  <a:cubicBezTo>
                    <a:pt x="595" y="1"/>
                    <a:pt x="572" y="4"/>
                    <a:pt x="548" y="13"/>
                  </a:cubicBezTo>
                  <a:cubicBezTo>
                    <a:pt x="365" y="43"/>
                    <a:pt x="214" y="165"/>
                    <a:pt x="153" y="347"/>
                  </a:cubicBezTo>
                  <a:cubicBezTo>
                    <a:pt x="31" y="560"/>
                    <a:pt x="1" y="773"/>
                    <a:pt x="1" y="985"/>
                  </a:cubicBezTo>
                  <a:cubicBezTo>
                    <a:pt x="1" y="1411"/>
                    <a:pt x="214" y="1806"/>
                    <a:pt x="609" y="1988"/>
                  </a:cubicBezTo>
                  <a:cubicBezTo>
                    <a:pt x="641" y="1996"/>
                    <a:pt x="676" y="2000"/>
                    <a:pt x="711" y="2000"/>
                  </a:cubicBezTo>
                  <a:cubicBezTo>
                    <a:pt x="807" y="2000"/>
                    <a:pt x="907" y="1972"/>
                    <a:pt x="973" y="1928"/>
                  </a:cubicBezTo>
                  <a:cubicBezTo>
                    <a:pt x="1004" y="1897"/>
                    <a:pt x="1034" y="1867"/>
                    <a:pt x="1034" y="1806"/>
                  </a:cubicBezTo>
                  <a:lnTo>
                    <a:pt x="1034" y="1806"/>
                  </a:lnTo>
                  <a:cubicBezTo>
                    <a:pt x="1004" y="1836"/>
                    <a:pt x="973" y="1867"/>
                    <a:pt x="943" y="1867"/>
                  </a:cubicBezTo>
                  <a:cubicBezTo>
                    <a:pt x="882" y="1897"/>
                    <a:pt x="829" y="1912"/>
                    <a:pt x="780" y="1912"/>
                  </a:cubicBezTo>
                  <a:cubicBezTo>
                    <a:pt x="730" y="1912"/>
                    <a:pt x="685" y="1897"/>
                    <a:pt x="639" y="1867"/>
                  </a:cubicBezTo>
                  <a:cubicBezTo>
                    <a:pt x="335" y="1684"/>
                    <a:pt x="153" y="1350"/>
                    <a:pt x="183" y="985"/>
                  </a:cubicBezTo>
                  <a:cubicBezTo>
                    <a:pt x="153" y="803"/>
                    <a:pt x="183" y="590"/>
                    <a:pt x="274" y="438"/>
                  </a:cubicBezTo>
                  <a:cubicBezTo>
                    <a:pt x="305" y="286"/>
                    <a:pt x="426" y="165"/>
                    <a:pt x="578" y="104"/>
                  </a:cubicBezTo>
                  <a:cubicBezTo>
                    <a:pt x="669" y="104"/>
                    <a:pt x="761" y="134"/>
                    <a:pt x="821" y="225"/>
                  </a:cubicBezTo>
                  <a:cubicBezTo>
                    <a:pt x="852" y="286"/>
                    <a:pt x="821" y="317"/>
                    <a:pt x="852" y="347"/>
                  </a:cubicBezTo>
                  <a:cubicBezTo>
                    <a:pt x="882" y="347"/>
                    <a:pt x="882" y="286"/>
                    <a:pt x="852" y="195"/>
                  </a:cubicBezTo>
                  <a:cubicBezTo>
                    <a:pt x="852" y="134"/>
                    <a:pt x="821" y="104"/>
                    <a:pt x="761" y="73"/>
                  </a:cubicBezTo>
                  <a:cubicBezTo>
                    <a:pt x="716" y="29"/>
                    <a:pt x="672" y="1"/>
                    <a:pt x="61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858200" y="2806800"/>
              <a:ext cx="140600" cy="137650"/>
            </a:xfrm>
            <a:custGeom>
              <a:avLst/>
              <a:gdLst/>
              <a:ahLst/>
              <a:cxnLst/>
              <a:rect l="l" t="t" r="r" b="b"/>
              <a:pathLst>
                <a:path w="5624" h="5506" extrusionOk="0">
                  <a:moveTo>
                    <a:pt x="2890" y="0"/>
                  </a:moveTo>
                  <a:cubicBezTo>
                    <a:pt x="2589" y="0"/>
                    <a:pt x="2292" y="48"/>
                    <a:pt x="2007" y="143"/>
                  </a:cubicBezTo>
                  <a:cubicBezTo>
                    <a:pt x="1490" y="356"/>
                    <a:pt x="1034" y="690"/>
                    <a:pt x="700" y="1116"/>
                  </a:cubicBezTo>
                  <a:cubicBezTo>
                    <a:pt x="1" y="2088"/>
                    <a:pt x="1" y="3395"/>
                    <a:pt x="700" y="4368"/>
                  </a:cubicBezTo>
                  <a:cubicBezTo>
                    <a:pt x="1034" y="4824"/>
                    <a:pt x="1490" y="5158"/>
                    <a:pt x="2007" y="5341"/>
                  </a:cubicBezTo>
                  <a:cubicBezTo>
                    <a:pt x="2317" y="5444"/>
                    <a:pt x="2640" y="5505"/>
                    <a:pt x="2969" y="5505"/>
                  </a:cubicBezTo>
                  <a:cubicBezTo>
                    <a:pt x="3124" y="5505"/>
                    <a:pt x="3279" y="5491"/>
                    <a:pt x="3435" y="5462"/>
                  </a:cubicBezTo>
                  <a:cubicBezTo>
                    <a:pt x="4499" y="5249"/>
                    <a:pt x="5320" y="4459"/>
                    <a:pt x="5593" y="3426"/>
                  </a:cubicBezTo>
                  <a:cubicBezTo>
                    <a:pt x="5593" y="3335"/>
                    <a:pt x="5624" y="3213"/>
                    <a:pt x="5624" y="3122"/>
                  </a:cubicBezTo>
                  <a:cubicBezTo>
                    <a:pt x="5624" y="3061"/>
                    <a:pt x="5624" y="3000"/>
                    <a:pt x="5624" y="2939"/>
                  </a:cubicBezTo>
                  <a:cubicBezTo>
                    <a:pt x="5624" y="2879"/>
                    <a:pt x="5624" y="2818"/>
                    <a:pt x="5624" y="2757"/>
                  </a:cubicBezTo>
                  <a:cubicBezTo>
                    <a:pt x="5593" y="2970"/>
                    <a:pt x="5563" y="3183"/>
                    <a:pt x="5533" y="3395"/>
                  </a:cubicBezTo>
                  <a:cubicBezTo>
                    <a:pt x="5219" y="4626"/>
                    <a:pt x="4120" y="5416"/>
                    <a:pt x="2936" y="5416"/>
                  </a:cubicBezTo>
                  <a:cubicBezTo>
                    <a:pt x="2628" y="5416"/>
                    <a:pt x="2314" y="5362"/>
                    <a:pt x="2007" y="5249"/>
                  </a:cubicBezTo>
                  <a:cubicBezTo>
                    <a:pt x="1764" y="5158"/>
                    <a:pt x="1551" y="5037"/>
                    <a:pt x="1338" y="4885"/>
                  </a:cubicBezTo>
                  <a:cubicBezTo>
                    <a:pt x="1125" y="4702"/>
                    <a:pt x="943" y="4520"/>
                    <a:pt x="791" y="4307"/>
                  </a:cubicBezTo>
                  <a:cubicBezTo>
                    <a:pt x="92" y="3365"/>
                    <a:pt x="92" y="2088"/>
                    <a:pt x="791" y="1176"/>
                  </a:cubicBezTo>
                  <a:cubicBezTo>
                    <a:pt x="1095" y="751"/>
                    <a:pt x="1520" y="417"/>
                    <a:pt x="2007" y="204"/>
                  </a:cubicBezTo>
                  <a:cubicBezTo>
                    <a:pt x="2098" y="173"/>
                    <a:pt x="2189" y="143"/>
                    <a:pt x="2280" y="143"/>
                  </a:cubicBezTo>
                  <a:cubicBezTo>
                    <a:pt x="2504" y="86"/>
                    <a:pt x="2728" y="59"/>
                    <a:pt x="2949" y="59"/>
                  </a:cubicBezTo>
                  <a:cubicBezTo>
                    <a:pt x="4139" y="59"/>
                    <a:pt x="5225" y="853"/>
                    <a:pt x="5533" y="2058"/>
                  </a:cubicBezTo>
                  <a:cubicBezTo>
                    <a:pt x="5563" y="2271"/>
                    <a:pt x="5593" y="2483"/>
                    <a:pt x="5624" y="2727"/>
                  </a:cubicBezTo>
                  <a:cubicBezTo>
                    <a:pt x="5624" y="2666"/>
                    <a:pt x="5624" y="2605"/>
                    <a:pt x="5624" y="2575"/>
                  </a:cubicBezTo>
                  <a:cubicBezTo>
                    <a:pt x="5624" y="2514"/>
                    <a:pt x="5624" y="2423"/>
                    <a:pt x="5624" y="2362"/>
                  </a:cubicBezTo>
                  <a:cubicBezTo>
                    <a:pt x="5624" y="2271"/>
                    <a:pt x="5593" y="2179"/>
                    <a:pt x="5593" y="2088"/>
                  </a:cubicBezTo>
                  <a:cubicBezTo>
                    <a:pt x="5320" y="1055"/>
                    <a:pt x="4499" y="234"/>
                    <a:pt x="3435" y="52"/>
                  </a:cubicBezTo>
                  <a:cubicBezTo>
                    <a:pt x="3253" y="18"/>
                    <a:pt x="3071" y="0"/>
                    <a:pt x="28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2019300" y="2806800"/>
              <a:ext cx="141375" cy="137650"/>
            </a:xfrm>
            <a:custGeom>
              <a:avLst/>
              <a:gdLst/>
              <a:ahLst/>
              <a:cxnLst/>
              <a:rect l="l" t="t" r="r" b="b"/>
              <a:pathLst>
                <a:path w="5655" h="5506" extrusionOk="0">
                  <a:moveTo>
                    <a:pt x="2890" y="0"/>
                  </a:moveTo>
                  <a:cubicBezTo>
                    <a:pt x="2588" y="0"/>
                    <a:pt x="2292" y="48"/>
                    <a:pt x="2007" y="143"/>
                  </a:cubicBezTo>
                  <a:cubicBezTo>
                    <a:pt x="1490" y="356"/>
                    <a:pt x="1034" y="690"/>
                    <a:pt x="730" y="1116"/>
                  </a:cubicBezTo>
                  <a:cubicBezTo>
                    <a:pt x="1" y="2088"/>
                    <a:pt x="1" y="3395"/>
                    <a:pt x="730" y="4368"/>
                  </a:cubicBezTo>
                  <a:cubicBezTo>
                    <a:pt x="1034" y="4824"/>
                    <a:pt x="1490" y="5158"/>
                    <a:pt x="2007" y="5341"/>
                  </a:cubicBezTo>
                  <a:cubicBezTo>
                    <a:pt x="2316" y="5444"/>
                    <a:pt x="2640" y="5505"/>
                    <a:pt x="2969" y="5505"/>
                  </a:cubicBezTo>
                  <a:cubicBezTo>
                    <a:pt x="3123" y="5505"/>
                    <a:pt x="3279" y="5491"/>
                    <a:pt x="3435" y="5462"/>
                  </a:cubicBezTo>
                  <a:cubicBezTo>
                    <a:pt x="4499" y="5249"/>
                    <a:pt x="5320" y="4459"/>
                    <a:pt x="5593" y="3426"/>
                  </a:cubicBezTo>
                  <a:cubicBezTo>
                    <a:pt x="5593" y="3335"/>
                    <a:pt x="5624" y="3213"/>
                    <a:pt x="5624" y="3122"/>
                  </a:cubicBezTo>
                  <a:cubicBezTo>
                    <a:pt x="5654" y="3061"/>
                    <a:pt x="5654" y="3000"/>
                    <a:pt x="5624" y="2939"/>
                  </a:cubicBezTo>
                  <a:cubicBezTo>
                    <a:pt x="5654" y="2879"/>
                    <a:pt x="5654" y="2818"/>
                    <a:pt x="5624" y="2757"/>
                  </a:cubicBezTo>
                  <a:cubicBezTo>
                    <a:pt x="5624" y="2970"/>
                    <a:pt x="5593" y="3183"/>
                    <a:pt x="5533" y="3395"/>
                  </a:cubicBezTo>
                  <a:cubicBezTo>
                    <a:pt x="5219" y="4626"/>
                    <a:pt x="4120" y="5416"/>
                    <a:pt x="2936" y="5416"/>
                  </a:cubicBezTo>
                  <a:cubicBezTo>
                    <a:pt x="2628" y="5416"/>
                    <a:pt x="2314" y="5362"/>
                    <a:pt x="2007" y="5249"/>
                  </a:cubicBezTo>
                  <a:cubicBezTo>
                    <a:pt x="1763" y="5158"/>
                    <a:pt x="1551" y="5037"/>
                    <a:pt x="1338" y="4885"/>
                  </a:cubicBezTo>
                  <a:cubicBezTo>
                    <a:pt x="1125" y="4702"/>
                    <a:pt x="943" y="4520"/>
                    <a:pt x="791" y="4307"/>
                  </a:cubicBezTo>
                  <a:cubicBezTo>
                    <a:pt x="92" y="3365"/>
                    <a:pt x="92" y="2088"/>
                    <a:pt x="791" y="1176"/>
                  </a:cubicBezTo>
                  <a:cubicBezTo>
                    <a:pt x="1095" y="751"/>
                    <a:pt x="1520" y="417"/>
                    <a:pt x="2007" y="204"/>
                  </a:cubicBezTo>
                  <a:cubicBezTo>
                    <a:pt x="2098" y="173"/>
                    <a:pt x="2189" y="143"/>
                    <a:pt x="2311" y="143"/>
                  </a:cubicBezTo>
                  <a:cubicBezTo>
                    <a:pt x="2534" y="86"/>
                    <a:pt x="2758" y="59"/>
                    <a:pt x="2977" y="59"/>
                  </a:cubicBezTo>
                  <a:cubicBezTo>
                    <a:pt x="4160" y="59"/>
                    <a:pt x="5225" y="853"/>
                    <a:pt x="5533" y="2058"/>
                  </a:cubicBezTo>
                  <a:cubicBezTo>
                    <a:pt x="5593" y="2271"/>
                    <a:pt x="5624" y="2483"/>
                    <a:pt x="5624" y="2727"/>
                  </a:cubicBezTo>
                  <a:cubicBezTo>
                    <a:pt x="5654" y="2666"/>
                    <a:pt x="5654" y="2605"/>
                    <a:pt x="5624" y="2575"/>
                  </a:cubicBezTo>
                  <a:cubicBezTo>
                    <a:pt x="5654" y="2514"/>
                    <a:pt x="5654" y="2423"/>
                    <a:pt x="5624" y="2362"/>
                  </a:cubicBezTo>
                  <a:cubicBezTo>
                    <a:pt x="5624" y="2271"/>
                    <a:pt x="5593" y="2179"/>
                    <a:pt x="5593" y="2088"/>
                  </a:cubicBezTo>
                  <a:cubicBezTo>
                    <a:pt x="5320" y="1055"/>
                    <a:pt x="4499" y="234"/>
                    <a:pt x="3435" y="52"/>
                  </a:cubicBezTo>
                  <a:cubicBezTo>
                    <a:pt x="3253" y="18"/>
                    <a:pt x="3070" y="0"/>
                    <a:pt x="28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1996500" y="2853675"/>
              <a:ext cx="31175" cy="5475"/>
            </a:xfrm>
            <a:custGeom>
              <a:avLst/>
              <a:gdLst/>
              <a:ahLst/>
              <a:cxnLst/>
              <a:rect l="l" t="t" r="r" b="b"/>
              <a:pathLst>
                <a:path w="1247" h="219" extrusionOk="0">
                  <a:moveTo>
                    <a:pt x="639" y="1"/>
                  </a:moveTo>
                  <a:cubicBezTo>
                    <a:pt x="426" y="1"/>
                    <a:pt x="183" y="31"/>
                    <a:pt x="1" y="153"/>
                  </a:cubicBezTo>
                  <a:cubicBezTo>
                    <a:pt x="5" y="157"/>
                    <a:pt x="15" y="159"/>
                    <a:pt x="29" y="159"/>
                  </a:cubicBezTo>
                  <a:cubicBezTo>
                    <a:pt x="98" y="159"/>
                    <a:pt x="275" y="116"/>
                    <a:pt x="497" y="116"/>
                  </a:cubicBezTo>
                  <a:cubicBezTo>
                    <a:pt x="542" y="116"/>
                    <a:pt x="590" y="118"/>
                    <a:pt x="639" y="122"/>
                  </a:cubicBezTo>
                  <a:cubicBezTo>
                    <a:pt x="936" y="122"/>
                    <a:pt x="1185" y="218"/>
                    <a:pt x="1237" y="218"/>
                  </a:cubicBezTo>
                  <a:cubicBezTo>
                    <a:pt x="1244" y="218"/>
                    <a:pt x="1247" y="217"/>
                    <a:pt x="1247" y="213"/>
                  </a:cubicBezTo>
                  <a:cubicBezTo>
                    <a:pt x="1065" y="61"/>
                    <a:pt x="852" y="1"/>
                    <a:pt x="6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1805000" y="2881800"/>
              <a:ext cx="57800" cy="9125"/>
            </a:xfrm>
            <a:custGeom>
              <a:avLst/>
              <a:gdLst/>
              <a:ahLst/>
              <a:cxnLst/>
              <a:rect l="l" t="t" r="r" b="b"/>
              <a:pathLst>
                <a:path w="2312" h="365" extrusionOk="0">
                  <a:moveTo>
                    <a:pt x="2311" y="0"/>
                  </a:moveTo>
                  <a:lnTo>
                    <a:pt x="2311" y="0"/>
                  </a:lnTo>
                  <a:cubicBezTo>
                    <a:pt x="1916" y="31"/>
                    <a:pt x="1521" y="91"/>
                    <a:pt x="1156" y="183"/>
                  </a:cubicBezTo>
                  <a:cubicBezTo>
                    <a:pt x="518" y="274"/>
                    <a:pt x="1" y="335"/>
                    <a:pt x="1" y="365"/>
                  </a:cubicBezTo>
                  <a:cubicBezTo>
                    <a:pt x="791" y="365"/>
                    <a:pt x="1582" y="243"/>
                    <a:pt x="231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1945600" y="2864325"/>
              <a:ext cx="46375" cy="66400"/>
            </a:xfrm>
            <a:custGeom>
              <a:avLst/>
              <a:gdLst/>
              <a:ahLst/>
              <a:cxnLst/>
              <a:rect l="l" t="t" r="r" b="b"/>
              <a:pathLst>
                <a:path w="1855" h="2656" extrusionOk="0">
                  <a:moveTo>
                    <a:pt x="1854" y="0"/>
                  </a:moveTo>
                  <a:cubicBezTo>
                    <a:pt x="1824" y="0"/>
                    <a:pt x="1824" y="182"/>
                    <a:pt x="1733" y="486"/>
                  </a:cubicBezTo>
                  <a:cubicBezTo>
                    <a:pt x="1642" y="882"/>
                    <a:pt x="1490" y="1246"/>
                    <a:pt x="1277" y="1611"/>
                  </a:cubicBezTo>
                  <a:cubicBezTo>
                    <a:pt x="1064" y="1945"/>
                    <a:pt x="790" y="2249"/>
                    <a:pt x="456" y="2462"/>
                  </a:cubicBezTo>
                  <a:cubicBezTo>
                    <a:pt x="335" y="2553"/>
                    <a:pt x="183" y="2614"/>
                    <a:pt x="0" y="2644"/>
                  </a:cubicBezTo>
                  <a:cubicBezTo>
                    <a:pt x="46" y="2652"/>
                    <a:pt x="91" y="2656"/>
                    <a:pt x="136" y="2656"/>
                  </a:cubicBezTo>
                  <a:cubicBezTo>
                    <a:pt x="272" y="2656"/>
                    <a:pt x="403" y="2622"/>
                    <a:pt x="517" y="2553"/>
                  </a:cubicBezTo>
                  <a:cubicBezTo>
                    <a:pt x="851" y="2310"/>
                    <a:pt x="1155" y="2006"/>
                    <a:pt x="1368" y="1641"/>
                  </a:cubicBezTo>
                  <a:cubicBezTo>
                    <a:pt x="1581" y="1307"/>
                    <a:pt x="1733" y="912"/>
                    <a:pt x="1824" y="517"/>
                  </a:cubicBezTo>
                  <a:cubicBezTo>
                    <a:pt x="1854" y="334"/>
                    <a:pt x="1854" y="182"/>
                    <a:pt x="1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2134800" y="2833150"/>
              <a:ext cx="18275" cy="74500"/>
            </a:xfrm>
            <a:custGeom>
              <a:avLst/>
              <a:gdLst/>
              <a:ahLst/>
              <a:cxnLst/>
              <a:rect l="l" t="t" r="r" b="b"/>
              <a:pathLst>
                <a:path w="731" h="2980" extrusionOk="0">
                  <a:moveTo>
                    <a:pt x="1" y="1"/>
                  </a:moveTo>
                  <a:cubicBezTo>
                    <a:pt x="92" y="122"/>
                    <a:pt x="183" y="244"/>
                    <a:pt x="244" y="366"/>
                  </a:cubicBezTo>
                  <a:cubicBezTo>
                    <a:pt x="426" y="700"/>
                    <a:pt x="517" y="1065"/>
                    <a:pt x="578" y="1460"/>
                  </a:cubicBezTo>
                  <a:cubicBezTo>
                    <a:pt x="609" y="1673"/>
                    <a:pt x="609" y="1855"/>
                    <a:pt x="578" y="2068"/>
                  </a:cubicBezTo>
                  <a:cubicBezTo>
                    <a:pt x="548" y="2250"/>
                    <a:pt x="487" y="2402"/>
                    <a:pt x="396" y="2554"/>
                  </a:cubicBezTo>
                  <a:lnTo>
                    <a:pt x="183" y="2980"/>
                  </a:lnTo>
                  <a:cubicBezTo>
                    <a:pt x="305" y="2858"/>
                    <a:pt x="396" y="2736"/>
                    <a:pt x="487" y="2615"/>
                  </a:cubicBezTo>
                  <a:cubicBezTo>
                    <a:pt x="578" y="2432"/>
                    <a:pt x="639" y="2281"/>
                    <a:pt x="700" y="2098"/>
                  </a:cubicBezTo>
                  <a:cubicBezTo>
                    <a:pt x="730" y="1885"/>
                    <a:pt x="730" y="1673"/>
                    <a:pt x="700" y="1460"/>
                  </a:cubicBezTo>
                  <a:cubicBezTo>
                    <a:pt x="639" y="1065"/>
                    <a:pt x="517" y="670"/>
                    <a:pt x="305" y="335"/>
                  </a:cubicBezTo>
                  <a:cubicBezTo>
                    <a:pt x="244" y="244"/>
                    <a:pt x="183" y="153"/>
                    <a:pt x="92" y="62"/>
                  </a:cubicBezTo>
                  <a:cubicBezTo>
                    <a:pt x="61" y="31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757150" y="2964625"/>
              <a:ext cx="47125" cy="44200"/>
            </a:xfrm>
            <a:custGeom>
              <a:avLst/>
              <a:gdLst/>
              <a:ahLst/>
              <a:cxnLst/>
              <a:rect l="l" t="t" r="r" b="b"/>
              <a:pathLst>
                <a:path w="1885" h="1768" extrusionOk="0">
                  <a:moveTo>
                    <a:pt x="973" y="0"/>
                  </a:moveTo>
                  <a:cubicBezTo>
                    <a:pt x="973" y="0"/>
                    <a:pt x="1033" y="31"/>
                    <a:pt x="1125" y="91"/>
                  </a:cubicBezTo>
                  <a:cubicBezTo>
                    <a:pt x="1277" y="152"/>
                    <a:pt x="1398" y="274"/>
                    <a:pt x="1489" y="395"/>
                  </a:cubicBezTo>
                  <a:cubicBezTo>
                    <a:pt x="1520" y="456"/>
                    <a:pt x="1550" y="517"/>
                    <a:pt x="1581" y="608"/>
                  </a:cubicBezTo>
                  <a:cubicBezTo>
                    <a:pt x="1733" y="1034"/>
                    <a:pt x="1489" y="1490"/>
                    <a:pt x="1064" y="1642"/>
                  </a:cubicBezTo>
                  <a:cubicBezTo>
                    <a:pt x="992" y="1665"/>
                    <a:pt x="919" y="1677"/>
                    <a:pt x="846" y="1677"/>
                  </a:cubicBezTo>
                  <a:cubicBezTo>
                    <a:pt x="640" y="1677"/>
                    <a:pt x="439" y="1586"/>
                    <a:pt x="304" y="1429"/>
                  </a:cubicBezTo>
                  <a:cubicBezTo>
                    <a:pt x="152" y="1246"/>
                    <a:pt x="91" y="1003"/>
                    <a:pt x="182" y="791"/>
                  </a:cubicBezTo>
                  <a:cubicBezTo>
                    <a:pt x="213" y="639"/>
                    <a:pt x="304" y="487"/>
                    <a:pt x="426" y="395"/>
                  </a:cubicBezTo>
                  <a:cubicBezTo>
                    <a:pt x="486" y="365"/>
                    <a:pt x="517" y="335"/>
                    <a:pt x="578" y="304"/>
                  </a:cubicBezTo>
                  <a:cubicBezTo>
                    <a:pt x="517" y="304"/>
                    <a:pt x="456" y="335"/>
                    <a:pt x="395" y="335"/>
                  </a:cubicBezTo>
                  <a:cubicBezTo>
                    <a:pt x="152" y="517"/>
                    <a:pt x="0" y="821"/>
                    <a:pt x="61" y="1095"/>
                  </a:cubicBezTo>
                  <a:cubicBezTo>
                    <a:pt x="61" y="1246"/>
                    <a:pt x="122" y="1368"/>
                    <a:pt x="213" y="1490"/>
                  </a:cubicBezTo>
                  <a:cubicBezTo>
                    <a:pt x="371" y="1671"/>
                    <a:pt x="597" y="1768"/>
                    <a:pt x="840" y="1768"/>
                  </a:cubicBezTo>
                  <a:cubicBezTo>
                    <a:pt x="923" y="1768"/>
                    <a:pt x="1009" y="1756"/>
                    <a:pt x="1094" y="1733"/>
                  </a:cubicBezTo>
                  <a:cubicBezTo>
                    <a:pt x="1672" y="1550"/>
                    <a:pt x="1885" y="851"/>
                    <a:pt x="1520" y="335"/>
                  </a:cubicBezTo>
                  <a:cubicBezTo>
                    <a:pt x="1429" y="213"/>
                    <a:pt x="1307" y="122"/>
                    <a:pt x="1155" y="31"/>
                  </a:cubicBezTo>
                  <a:cubicBezTo>
                    <a:pt x="1094" y="0"/>
                    <a:pt x="1033" y="0"/>
                    <a:pt x="9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1924325" y="2657625"/>
              <a:ext cx="89675" cy="53225"/>
            </a:xfrm>
            <a:custGeom>
              <a:avLst/>
              <a:gdLst/>
              <a:ahLst/>
              <a:cxnLst/>
              <a:rect l="l" t="t" r="r" b="b"/>
              <a:pathLst>
                <a:path w="3587" h="2129" extrusionOk="0">
                  <a:moveTo>
                    <a:pt x="730" y="0"/>
                  </a:moveTo>
                  <a:cubicBezTo>
                    <a:pt x="517" y="0"/>
                    <a:pt x="334" y="61"/>
                    <a:pt x="182" y="183"/>
                  </a:cubicBezTo>
                  <a:cubicBezTo>
                    <a:pt x="61" y="244"/>
                    <a:pt x="0" y="304"/>
                    <a:pt x="30" y="304"/>
                  </a:cubicBezTo>
                  <a:cubicBezTo>
                    <a:pt x="30" y="310"/>
                    <a:pt x="31" y="313"/>
                    <a:pt x="34" y="313"/>
                  </a:cubicBezTo>
                  <a:cubicBezTo>
                    <a:pt x="45" y="313"/>
                    <a:pt x="83" y="263"/>
                    <a:pt x="182" y="213"/>
                  </a:cubicBezTo>
                  <a:cubicBezTo>
                    <a:pt x="342" y="125"/>
                    <a:pt x="532" y="77"/>
                    <a:pt x="717" y="77"/>
                  </a:cubicBezTo>
                  <a:cubicBezTo>
                    <a:pt x="850" y="77"/>
                    <a:pt x="980" y="102"/>
                    <a:pt x="1094" y="152"/>
                  </a:cubicBezTo>
                  <a:cubicBezTo>
                    <a:pt x="1155" y="183"/>
                    <a:pt x="1216" y="213"/>
                    <a:pt x="1277" y="274"/>
                  </a:cubicBezTo>
                  <a:cubicBezTo>
                    <a:pt x="1337" y="304"/>
                    <a:pt x="1398" y="396"/>
                    <a:pt x="1489" y="396"/>
                  </a:cubicBezTo>
                  <a:cubicBezTo>
                    <a:pt x="1581" y="396"/>
                    <a:pt x="1672" y="396"/>
                    <a:pt x="1763" y="335"/>
                  </a:cubicBezTo>
                  <a:lnTo>
                    <a:pt x="1976" y="335"/>
                  </a:lnTo>
                  <a:cubicBezTo>
                    <a:pt x="2067" y="365"/>
                    <a:pt x="2128" y="396"/>
                    <a:pt x="2158" y="456"/>
                  </a:cubicBezTo>
                  <a:cubicBezTo>
                    <a:pt x="2219" y="517"/>
                    <a:pt x="2219" y="608"/>
                    <a:pt x="2189" y="669"/>
                  </a:cubicBezTo>
                  <a:cubicBezTo>
                    <a:pt x="2189" y="682"/>
                    <a:pt x="2189" y="695"/>
                    <a:pt x="2186" y="705"/>
                  </a:cubicBezTo>
                  <a:lnTo>
                    <a:pt x="2186" y="705"/>
                  </a:lnTo>
                  <a:cubicBezTo>
                    <a:pt x="2177" y="713"/>
                    <a:pt x="2167" y="721"/>
                    <a:pt x="2158" y="730"/>
                  </a:cubicBezTo>
                  <a:lnTo>
                    <a:pt x="2249" y="821"/>
                  </a:lnTo>
                  <a:cubicBezTo>
                    <a:pt x="2325" y="745"/>
                    <a:pt x="2424" y="707"/>
                    <a:pt x="2527" y="707"/>
                  </a:cubicBezTo>
                  <a:cubicBezTo>
                    <a:pt x="2629" y="707"/>
                    <a:pt x="2736" y="745"/>
                    <a:pt x="2827" y="821"/>
                  </a:cubicBezTo>
                  <a:cubicBezTo>
                    <a:pt x="2941" y="935"/>
                    <a:pt x="3002" y="1103"/>
                    <a:pt x="2958" y="1274"/>
                  </a:cubicBezTo>
                  <a:lnTo>
                    <a:pt x="2958" y="1274"/>
                  </a:lnTo>
                  <a:cubicBezTo>
                    <a:pt x="2955" y="1275"/>
                    <a:pt x="2952" y="1276"/>
                    <a:pt x="2948" y="1277"/>
                  </a:cubicBezTo>
                  <a:lnTo>
                    <a:pt x="2956" y="1284"/>
                  </a:lnTo>
                  <a:lnTo>
                    <a:pt x="2956" y="1284"/>
                  </a:lnTo>
                  <a:cubicBezTo>
                    <a:pt x="2953" y="1292"/>
                    <a:pt x="2951" y="1300"/>
                    <a:pt x="2948" y="1307"/>
                  </a:cubicBezTo>
                  <a:lnTo>
                    <a:pt x="2888" y="1399"/>
                  </a:lnTo>
                  <a:lnTo>
                    <a:pt x="2979" y="1368"/>
                  </a:lnTo>
                  <a:cubicBezTo>
                    <a:pt x="3015" y="1361"/>
                    <a:pt x="3052" y="1357"/>
                    <a:pt x="3090" y="1357"/>
                  </a:cubicBezTo>
                  <a:cubicBezTo>
                    <a:pt x="3214" y="1357"/>
                    <a:pt x="3342" y="1397"/>
                    <a:pt x="3435" y="1490"/>
                  </a:cubicBezTo>
                  <a:cubicBezTo>
                    <a:pt x="3526" y="1581"/>
                    <a:pt x="3556" y="1703"/>
                    <a:pt x="3526" y="1824"/>
                  </a:cubicBezTo>
                  <a:cubicBezTo>
                    <a:pt x="3496" y="1946"/>
                    <a:pt x="3465" y="2037"/>
                    <a:pt x="3374" y="2128"/>
                  </a:cubicBezTo>
                  <a:cubicBezTo>
                    <a:pt x="3374" y="2128"/>
                    <a:pt x="3404" y="2128"/>
                    <a:pt x="3435" y="2067"/>
                  </a:cubicBezTo>
                  <a:cubicBezTo>
                    <a:pt x="3496" y="2007"/>
                    <a:pt x="3556" y="1915"/>
                    <a:pt x="3556" y="1824"/>
                  </a:cubicBezTo>
                  <a:cubicBezTo>
                    <a:pt x="3587" y="1672"/>
                    <a:pt x="3556" y="1520"/>
                    <a:pt x="3465" y="1429"/>
                  </a:cubicBezTo>
                  <a:cubicBezTo>
                    <a:pt x="3375" y="1316"/>
                    <a:pt x="3235" y="1254"/>
                    <a:pt x="3094" y="1254"/>
                  </a:cubicBezTo>
                  <a:cubicBezTo>
                    <a:pt x="3075" y="1254"/>
                    <a:pt x="3057" y="1255"/>
                    <a:pt x="3039" y="1257"/>
                  </a:cubicBezTo>
                  <a:lnTo>
                    <a:pt x="3039" y="1257"/>
                  </a:lnTo>
                  <a:cubicBezTo>
                    <a:pt x="3146" y="889"/>
                    <a:pt x="2849" y="581"/>
                    <a:pt x="2523" y="581"/>
                  </a:cubicBezTo>
                  <a:cubicBezTo>
                    <a:pt x="2446" y="581"/>
                    <a:pt x="2368" y="598"/>
                    <a:pt x="2292" y="636"/>
                  </a:cubicBezTo>
                  <a:lnTo>
                    <a:pt x="2292" y="636"/>
                  </a:lnTo>
                  <a:cubicBezTo>
                    <a:pt x="2294" y="549"/>
                    <a:pt x="2272" y="471"/>
                    <a:pt x="2249" y="426"/>
                  </a:cubicBezTo>
                  <a:cubicBezTo>
                    <a:pt x="2189" y="335"/>
                    <a:pt x="2097" y="274"/>
                    <a:pt x="1976" y="244"/>
                  </a:cubicBezTo>
                  <a:cubicBezTo>
                    <a:pt x="1930" y="228"/>
                    <a:pt x="1885" y="221"/>
                    <a:pt x="1839" y="221"/>
                  </a:cubicBezTo>
                  <a:cubicBezTo>
                    <a:pt x="1793" y="221"/>
                    <a:pt x="1748" y="228"/>
                    <a:pt x="1702" y="244"/>
                  </a:cubicBezTo>
                  <a:cubicBezTo>
                    <a:pt x="1641" y="274"/>
                    <a:pt x="1581" y="304"/>
                    <a:pt x="1489" y="304"/>
                  </a:cubicBezTo>
                  <a:cubicBezTo>
                    <a:pt x="1429" y="304"/>
                    <a:pt x="1398" y="244"/>
                    <a:pt x="1337" y="183"/>
                  </a:cubicBezTo>
                  <a:cubicBezTo>
                    <a:pt x="1155" y="61"/>
                    <a:pt x="942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1973700" y="2637550"/>
              <a:ext cx="106425" cy="90000"/>
            </a:xfrm>
            <a:custGeom>
              <a:avLst/>
              <a:gdLst/>
              <a:ahLst/>
              <a:cxnLst/>
              <a:rect l="l" t="t" r="r" b="b"/>
              <a:pathLst>
                <a:path w="4257" h="3600" extrusionOk="0">
                  <a:moveTo>
                    <a:pt x="1009" y="1"/>
                  </a:moveTo>
                  <a:cubicBezTo>
                    <a:pt x="846" y="1"/>
                    <a:pt x="689" y="22"/>
                    <a:pt x="518" y="44"/>
                  </a:cubicBezTo>
                  <a:cubicBezTo>
                    <a:pt x="396" y="104"/>
                    <a:pt x="244" y="135"/>
                    <a:pt x="122" y="226"/>
                  </a:cubicBezTo>
                  <a:cubicBezTo>
                    <a:pt x="62" y="256"/>
                    <a:pt x="31" y="287"/>
                    <a:pt x="1" y="317"/>
                  </a:cubicBezTo>
                  <a:cubicBezTo>
                    <a:pt x="153" y="226"/>
                    <a:pt x="366" y="165"/>
                    <a:pt x="548" y="104"/>
                  </a:cubicBezTo>
                  <a:cubicBezTo>
                    <a:pt x="654" y="89"/>
                    <a:pt x="761" y="82"/>
                    <a:pt x="867" y="82"/>
                  </a:cubicBezTo>
                  <a:cubicBezTo>
                    <a:pt x="973" y="82"/>
                    <a:pt x="1080" y="89"/>
                    <a:pt x="1186" y="104"/>
                  </a:cubicBezTo>
                  <a:cubicBezTo>
                    <a:pt x="1338" y="135"/>
                    <a:pt x="1460" y="196"/>
                    <a:pt x="1551" y="256"/>
                  </a:cubicBezTo>
                  <a:cubicBezTo>
                    <a:pt x="1655" y="334"/>
                    <a:pt x="1692" y="456"/>
                    <a:pt x="1682" y="585"/>
                  </a:cubicBezTo>
                  <a:lnTo>
                    <a:pt x="1682" y="585"/>
                  </a:lnTo>
                  <a:cubicBezTo>
                    <a:pt x="1679" y="587"/>
                    <a:pt x="1676" y="589"/>
                    <a:pt x="1673" y="591"/>
                  </a:cubicBezTo>
                  <a:lnTo>
                    <a:pt x="1681" y="596"/>
                  </a:lnTo>
                  <a:lnTo>
                    <a:pt x="1681" y="596"/>
                  </a:lnTo>
                  <a:cubicBezTo>
                    <a:pt x="1679" y="615"/>
                    <a:pt x="1676" y="633"/>
                    <a:pt x="1673" y="651"/>
                  </a:cubicBezTo>
                  <a:lnTo>
                    <a:pt x="1642" y="743"/>
                  </a:lnTo>
                  <a:lnTo>
                    <a:pt x="1733" y="712"/>
                  </a:lnTo>
                  <a:cubicBezTo>
                    <a:pt x="1916" y="591"/>
                    <a:pt x="2098" y="560"/>
                    <a:pt x="2280" y="560"/>
                  </a:cubicBezTo>
                  <a:cubicBezTo>
                    <a:pt x="2449" y="588"/>
                    <a:pt x="2618" y="773"/>
                    <a:pt x="2594" y="920"/>
                  </a:cubicBezTo>
                  <a:lnTo>
                    <a:pt x="2594" y="920"/>
                  </a:lnTo>
                  <a:cubicBezTo>
                    <a:pt x="2591" y="922"/>
                    <a:pt x="2588" y="923"/>
                    <a:pt x="2584" y="925"/>
                  </a:cubicBezTo>
                  <a:lnTo>
                    <a:pt x="2592" y="932"/>
                  </a:lnTo>
                  <a:lnTo>
                    <a:pt x="2592" y="932"/>
                  </a:lnTo>
                  <a:cubicBezTo>
                    <a:pt x="2590" y="940"/>
                    <a:pt x="2587" y="948"/>
                    <a:pt x="2584" y="955"/>
                  </a:cubicBezTo>
                  <a:lnTo>
                    <a:pt x="2524" y="1077"/>
                  </a:lnTo>
                  <a:lnTo>
                    <a:pt x="2645" y="1047"/>
                  </a:lnTo>
                  <a:cubicBezTo>
                    <a:pt x="2717" y="1015"/>
                    <a:pt x="2791" y="1000"/>
                    <a:pt x="2863" y="1000"/>
                  </a:cubicBezTo>
                  <a:cubicBezTo>
                    <a:pt x="3066" y="1000"/>
                    <a:pt x="3255" y="1119"/>
                    <a:pt x="3344" y="1320"/>
                  </a:cubicBezTo>
                  <a:cubicBezTo>
                    <a:pt x="3371" y="1427"/>
                    <a:pt x="3374" y="1579"/>
                    <a:pt x="3334" y="1697"/>
                  </a:cubicBezTo>
                  <a:lnTo>
                    <a:pt x="3334" y="1697"/>
                  </a:lnTo>
                  <a:cubicBezTo>
                    <a:pt x="3327" y="1703"/>
                    <a:pt x="3320" y="1709"/>
                    <a:pt x="3314" y="1715"/>
                  </a:cubicBezTo>
                  <a:lnTo>
                    <a:pt x="3323" y="1725"/>
                  </a:lnTo>
                  <a:lnTo>
                    <a:pt x="3323" y="1725"/>
                  </a:lnTo>
                  <a:cubicBezTo>
                    <a:pt x="3320" y="1732"/>
                    <a:pt x="3317" y="1739"/>
                    <a:pt x="3314" y="1746"/>
                  </a:cubicBezTo>
                  <a:lnTo>
                    <a:pt x="3101" y="2141"/>
                  </a:lnTo>
                  <a:lnTo>
                    <a:pt x="3375" y="1837"/>
                  </a:lnTo>
                  <a:cubicBezTo>
                    <a:pt x="3433" y="1779"/>
                    <a:pt x="3503" y="1758"/>
                    <a:pt x="3569" y="1758"/>
                  </a:cubicBezTo>
                  <a:cubicBezTo>
                    <a:pt x="3608" y="1758"/>
                    <a:pt x="3645" y="1765"/>
                    <a:pt x="3679" y="1776"/>
                  </a:cubicBezTo>
                  <a:cubicBezTo>
                    <a:pt x="3800" y="1837"/>
                    <a:pt x="3861" y="1898"/>
                    <a:pt x="3891" y="2019"/>
                  </a:cubicBezTo>
                  <a:cubicBezTo>
                    <a:pt x="3919" y="2216"/>
                    <a:pt x="3870" y="2412"/>
                    <a:pt x="3743" y="2537"/>
                  </a:cubicBezTo>
                  <a:lnTo>
                    <a:pt x="3743" y="2537"/>
                  </a:lnTo>
                  <a:cubicBezTo>
                    <a:pt x="3742" y="2536"/>
                    <a:pt x="3741" y="2536"/>
                    <a:pt x="3739" y="2536"/>
                  </a:cubicBezTo>
                  <a:lnTo>
                    <a:pt x="3739" y="2536"/>
                  </a:lnTo>
                  <a:lnTo>
                    <a:pt x="3741" y="2539"/>
                  </a:lnTo>
                  <a:lnTo>
                    <a:pt x="3741" y="2539"/>
                  </a:lnTo>
                  <a:cubicBezTo>
                    <a:pt x="3731" y="2548"/>
                    <a:pt x="3720" y="2558"/>
                    <a:pt x="3709" y="2566"/>
                  </a:cubicBezTo>
                  <a:lnTo>
                    <a:pt x="3679" y="2627"/>
                  </a:lnTo>
                  <a:lnTo>
                    <a:pt x="3739" y="2627"/>
                  </a:lnTo>
                  <a:cubicBezTo>
                    <a:pt x="3922" y="2658"/>
                    <a:pt x="4043" y="2779"/>
                    <a:pt x="4135" y="2931"/>
                  </a:cubicBezTo>
                  <a:cubicBezTo>
                    <a:pt x="4165" y="3053"/>
                    <a:pt x="4195" y="3174"/>
                    <a:pt x="4135" y="3296"/>
                  </a:cubicBezTo>
                  <a:cubicBezTo>
                    <a:pt x="4104" y="3417"/>
                    <a:pt x="4043" y="3509"/>
                    <a:pt x="3952" y="3600"/>
                  </a:cubicBezTo>
                  <a:cubicBezTo>
                    <a:pt x="3952" y="3600"/>
                    <a:pt x="3983" y="3569"/>
                    <a:pt x="4043" y="3509"/>
                  </a:cubicBezTo>
                  <a:cubicBezTo>
                    <a:pt x="4104" y="3478"/>
                    <a:pt x="4165" y="3387"/>
                    <a:pt x="4195" y="3296"/>
                  </a:cubicBezTo>
                  <a:cubicBezTo>
                    <a:pt x="4256" y="3174"/>
                    <a:pt x="4256" y="3022"/>
                    <a:pt x="4195" y="2870"/>
                  </a:cubicBezTo>
                  <a:cubicBezTo>
                    <a:pt x="4116" y="2712"/>
                    <a:pt x="3968" y="2599"/>
                    <a:pt x="3810" y="2552"/>
                  </a:cubicBezTo>
                  <a:lnTo>
                    <a:pt x="3810" y="2552"/>
                  </a:lnTo>
                  <a:cubicBezTo>
                    <a:pt x="3938" y="2400"/>
                    <a:pt x="4010" y="2179"/>
                    <a:pt x="3983" y="1958"/>
                  </a:cubicBezTo>
                  <a:cubicBezTo>
                    <a:pt x="3922" y="1837"/>
                    <a:pt x="3831" y="1715"/>
                    <a:pt x="3709" y="1655"/>
                  </a:cubicBezTo>
                  <a:cubicBezTo>
                    <a:pt x="3666" y="1633"/>
                    <a:pt x="3615" y="1623"/>
                    <a:pt x="3564" y="1623"/>
                  </a:cubicBezTo>
                  <a:cubicBezTo>
                    <a:pt x="3518" y="1623"/>
                    <a:pt x="3472" y="1631"/>
                    <a:pt x="3430" y="1646"/>
                  </a:cubicBezTo>
                  <a:lnTo>
                    <a:pt x="3430" y="1646"/>
                  </a:lnTo>
                  <a:cubicBezTo>
                    <a:pt x="3461" y="1525"/>
                    <a:pt x="3449" y="1392"/>
                    <a:pt x="3405" y="1259"/>
                  </a:cubicBezTo>
                  <a:cubicBezTo>
                    <a:pt x="3344" y="1047"/>
                    <a:pt x="3192" y="925"/>
                    <a:pt x="2980" y="864"/>
                  </a:cubicBezTo>
                  <a:cubicBezTo>
                    <a:pt x="2947" y="856"/>
                    <a:pt x="2912" y="852"/>
                    <a:pt x="2876" y="852"/>
                  </a:cubicBezTo>
                  <a:cubicBezTo>
                    <a:pt x="2810" y="852"/>
                    <a:pt x="2740" y="865"/>
                    <a:pt x="2675" y="888"/>
                  </a:cubicBezTo>
                  <a:lnTo>
                    <a:pt x="2675" y="888"/>
                  </a:lnTo>
                  <a:cubicBezTo>
                    <a:pt x="2686" y="790"/>
                    <a:pt x="2652" y="689"/>
                    <a:pt x="2584" y="621"/>
                  </a:cubicBezTo>
                  <a:cubicBezTo>
                    <a:pt x="2524" y="530"/>
                    <a:pt x="2402" y="469"/>
                    <a:pt x="2280" y="439"/>
                  </a:cubicBezTo>
                  <a:cubicBezTo>
                    <a:pt x="2244" y="434"/>
                    <a:pt x="2207" y="431"/>
                    <a:pt x="2171" y="431"/>
                  </a:cubicBezTo>
                  <a:cubicBezTo>
                    <a:pt x="2032" y="431"/>
                    <a:pt x="1896" y="468"/>
                    <a:pt x="1770" y="533"/>
                  </a:cubicBezTo>
                  <a:lnTo>
                    <a:pt x="1770" y="533"/>
                  </a:lnTo>
                  <a:cubicBezTo>
                    <a:pt x="1762" y="402"/>
                    <a:pt x="1699" y="290"/>
                    <a:pt x="1581" y="196"/>
                  </a:cubicBezTo>
                  <a:cubicBezTo>
                    <a:pt x="1490" y="104"/>
                    <a:pt x="1338" y="44"/>
                    <a:pt x="1217" y="13"/>
                  </a:cubicBezTo>
                  <a:cubicBezTo>
                    <a:pt x="1145" y="4"/>
                    <a:pt x="1077" y="1"/>
                    <a:pt x="10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2086925" y="2652750"/>
              <a:ext cx="123625" cy="86200"/>
            </a:xfrm>
            <a:custGeom>
              <a:avLst/>
              <a:gdLst/>
              <a:ahLst/>
              <a:cxnLst/>
              <a:rect l="l" t="t" r="r" b="b"/>
              <a:pathLst>
                <a:path w="4945" h="3448" extrusionOk="0">
                  <a:moveTo>
                    <a:pt x="581" y="1"/>
                  </a:moveTo>
                  <a:cubicBezTo>
                    <a:pt x="438" y="1"/>
                    <a:pt x="292" y="35"/>
                    <a:pt x="153" y="104"/>
                  </a:cubicBezTo>
                  <a:cubicBezTo>
                    <a:pt x="122" y="135"/>
                    <a:pt x="92" y="135"/>
                    <a:pt x="31" y="16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62" y="165"/>
                    <a:pt x="183" y="135"/>
                  </a:cubicBezTo>
                  <a:cubicBezTo>
                    <a:pt x="294" y="90"/>
                    <a:pt x="406" y="62"/>
                    <a:pt x="517" y="62"/>
                  </a:cubicBezTo>
                  <a:cubicBezTo>
                    <a:pt x="558" y="62"/>
                    <a:pt x="598" y="66"/>
                    <a:pt x="639" y="74"/>
                  </a:cubicBezTo>
                  <a:cubicBezTo>
                    <a:pt x="913" y="104"/>
                    <a:pt x="1125" y="226"/>
                    <a:pt x="1247" y="439"/>
                  </a:cubicBezTo>
                  <a:cubicBezTo>
                    <a:pt x="1429" y="712"/>
                    <a:pt x="1429" y="1077"/>
                    <a:pt x="1247" y="1350"/>
                  </a:cubicBezTo>
                  <a:lnTo>
                    <a:pt x="1125" y="1563"/>
                  </a:lnTo>
                  <a:lnTo>
                    <a:pt x="1125" y="1563"/>
                  </a:lnTo>
                  <a:lnTo>
                    <a:pt x="1338" y="1411"/>
                  </a:lnTo>
                  <a:cubicBezTo>
                    <a:pt x="1444" y="1323"/>
                    <a:pt x="1571" y="1275"/>
                    <a:pt x="1701" y="1275"/>
                  </a:cubicBezTo>
                  <a:cubicBezTo>
                    <a:pt x="1794" y="1275"/>
                    <a:pt x="1888" y="1300"/>
                    <a:pt x="1976" y="1350"/>
                  </a:cubicBezTo>
                  <a:cubicBezTo>
                    <a:pt x="2007" y="1350"/>
                    <a:pt x="2068" y="1381"/>
                    <a:pt x="2098" y="1442"/>
                  </a:cubicBezTo>
                  <a:cubicBezTo>
                    <a:pt x="2220" y="1594"/>
                    <a:pt x="2189" y="1837"/>
                    <a:pt x="2037" y="1958"/>
                  </a:cubicBezTo>
                  <a:lnTo>
                    <a:pt x="1855" y="2080"/>
                  </a:lnTo>
                  <a:lnTo>
                    <a:pt x="2098" y="2080"/>
                  </a:lnTo>
                  <a:cubicBezTo>
                    <a:pt x="2153" y="2064"/>
                    <a:pt x="2210" y="2057"/>
                    <a:pt x="2267" y="2057"/>
                  </a:cubicBezTo>
                  <a:cubicBezTo>
                    <a:pt x="2432" y="2057"/>
                    <a:pt x="2601" y="2119"/>
                    <a:pt x="2736" y="2232"/>
                  </a:cubicBezTo>
                  <a:cubicBezTo>
                    <a:pt x="2881" y="2348"/>
                    <a:pt x="2888" y="2574"/>
                    <a:pt x="2783" y="2727"/>
                  </a:cubicBezTo>
                  <a:lnTo>
                    <a:pt x="2783" y="2727"/>
                  </a:lnTo>
                  <a:cubicBezTo>
                    <a:pt x="2767" y="2734"/>
                    <a:pt x="2752" y="2741"/>
                    <a:pt x="2736" y="2749"/>
                  </a:cubicBezTo>
                  <a:lnTo>
                    <a:pt x="2750" y="2762"/>
                  </a:lnTo>
                  <a:lnTo>
                    <a:pt x="2750" y="2762"/>
                  </a:lnTo>
                  <a:lnTo>
                    <a:pt x="2493" y="2961"/>
                  </a:lnTo>
                  <a:lnTo>
                    <a:pt x="2493" y="2961"/>
                  </a:lnTo>
                  <a:lnTo>
                    <a:pt x="2797" y="2840"/>
                  </a:lnTo>
                  <a:cubicBezTo>
                    <a:pt x="2983" y="2747"/>
                    <a:pt x="3169" y="2707"/>
                    <a:pt x="3354" y="2707"/>
                  </a:cubicBezTo>
                  <a:cubicBezTo>
                    <a:pt x="3412" y="2707"/>
                    <a:pt x="3469" y="2711"/>
                    <a:pt x="3527" y="2718"/>
                  </a:cubicBezTo>
                  <a:cubicBezTo>
                    <a:pt x="3726" y="2747"/>
                    <a:pt x="3898" y="2908"/>
                    <a:pt x="3920" y="3103"/>
                  </a:cubicBezTo>
                  <a:lnTo>
                    <a:pt x="3920" y="3103"/>
                  </a:lnTo>
                  <a:cubicBezTo>
                    <a:pt x="3910" y="3106"/>
                    <a:pt x="3901" y="3110"/>
                    <a:pt x="3891" y="3113"/>
                  </a:cubicBezTo>
                  <a:lnTo>
                    <a:pt x="3921" y="3128"/>
                  </a:lnTo>
                  <a:lnTo>
                    <a:pt x="3921" y="3128"/>
                  </a:lnTo>
                  <a:cubicBezTo>
                    <a:pt x="3922" y="3134"/>
                    <a:pt x="3922" y="3139"/>
                    <a:pt x="3922" y="3144"/>
                  </a:cubicBezTo>
                  <a:lnTo>
                    <a:pt x="3922" y="3205"/>
                  </a:lnTo>
                  <a:lnTo>
                    <a:pt x="3983" y="3174"/>
                  </a:lnTo>
                  <a:cubicBezTo>
                    <a:pt x="4135" y="3113"/>
                    <a:pt x="4287" y="3053"/>
                    <a:pt x="4469" y="3053"/>
                  </a:cubicBezTo>
                  <a:cubicBezTo>
                    <a:pt x="4554" y="3053"/>
                    <a:pt x="4638" y="3067"/>
                    <a:pt x="4713" y="3107"/>
                  </a:cubicBezTo>
                  <a:lnTo>
                    <a:pt x="4713" y="3107"/>
                  </a:lnTo>
                  <a:cubicBezTo>
                    <a:pt x="4648" y="3048"/>
                    <a:pt x="4572" y="3015"/>
                    <a:pt x="4484" y="3015"/>
                  </a:cubicBezTo>
                  <a:cubicBezTo>
                    <a:pt x="4459" y="3015"/>
                    <a:pt x="4434" y="3017"/>
                    <a:pt x="4408" y="3022"/>
                  </a:cubicBezTo>
                  <a:cubicBezTo>
                    <a:pt x="4248" y="3022"/>
                    <a:pt x="4089" y="3046"/>
                    <a:pt x="3949" y="3092"/>
                  </a:cubicBezTo>
                  <a:lnTo>
                    <a:pt x="3949" y="3092"/>
                  </a:lnTo>
                  <a:cubicBezTo>
                    <a:pt x="3926" y="2871"/>
                    <a:pt x="3752" y="2684"/>
                    <a:pt x="3527" y="2627"/>
                  </a:cubicBezTo>
                  <a:cubicBezTo>
                    <a:pt x="3462" y="2620"/>
                    <a:pt x="3397" y="2616"/>
                    <a:pt x="3333" y="2616"/>
                  </a:cubicBezTo>
                  <a:cubicBezTo>
                    <a:pt x="3186" y="2616"/>
                    <a:pt x="3040" y="2636"/>
                    <a:pt x="2902" y="2681"/>
                  </a:cubicBezTo>
                  <a:lnTo>
                    <a:pt x="2902" y="2681"/>
                  </a:lnTo>
                  <a:cubicBezTo>
                    <a:pt x="2926" y="2623"/>
                    <a:pt x="2934" y="2553"/>
                    <a:pt x="2919" y="2475"/>
                  </a:cubicBezTo>
                  <a:cubicBezTo>
                    <a:pt x="2919" y="2354"/>
                    <a:pt x="2858" y="2232"/>
                    <a:pt x="2767" y="2141"/>
                  </a:cubicBezTo>
                  <a:cubicBezTo>
                    <a:pt x="2615" y="2014"/>
                    <a:pt x="2399" y="1951"/>
                    <a:pt x="2191" y="1951"/>
                  </a:cubicBezTo>
                  <a:cubicBezTo>
                    <a:pt x="2181" y="1951"/>
                    <a:pt x="2172" y="1951"/>
                    <a:pt x="2162" y="1951"/>
                  </a:cubicBezTo>
                  <a:lnTo>
                    <a:pt x="2162" y="1951"/>
                  </a:lnTo>
                  <a:cubicBezTo>
                    <a:pt x="2221" y="1866"/>
                    <a:pt x="2250" y="1760"/>
                    <a:pt x="2250" y="1654"/>
                  </a:cubicBezTo>
                  <a:cubicBezTo>
                    <a:pt x="2220" y="1502"/>
                    <a:pt x="2128" y="1350"/>
                    <a:pt x="2007" y="1259"/>
                  </a:cubicBezTo>
                  <a:cubicBezTo>
                    <a:pt x="1910" y="1211"/>
                    <a:pt x="1803" y="1186"/>
                    <a:pt x="1696" y="1186"/>
                  </a:cubicBezTo>
                  <a:cubicBezTo>
                    <a:pt x="1601" y="1186"/>
                    <a:pt x="1506" y="1206"/>
                    <a:pt x="1417" y="1244"/>
                  </a:cubicBezTo>
                  <a:lnTo>
                    <a:pt x="1417" y="1244"/>
                  </a:lnTo>
                  <a:cubicBezTo>
                    <a:pt x="1515" y="972"/>
                    <a:pt x="1489" y="659"/>
                    <a:pt x="1338" y="408"/>
                  </a:cubicBezTo>
                  <a:cubicBezTo>
                    <a:pt x="1154" y="143"/>
                    <a:pt x="874" y="1"/>
                    <a:pt x="581" y="1"/>
                  </a:cubicBezTo>
                  <a:close/>
                  <a:moveTo>
                    <a:pt x="4713" y="3107"/>
                  </a:moveTo>
                  <a:cubicBezTo>
                    <a:pt x="4734" y="3127"/>
                    <a:pt x="4754" y="3149"/>
                    <a:pt x="4773" y="3174"/>
                  </a:cubicBezTo>
                  <a:cubicBezTo>
                    <a:pt x="4834" y="3205"/>
                    <a:pt x="4894" y="3296"/>
                    <a:pt x="4894" y="3387"/>
                  </a:cubicBezTo>
                  <a:cubicBezTo>
                    <a:pt x="4907" y="3393"/>
                    <a:pt x="4915" y="3399"/>
                    <a:pt x="4921" y="3405"/>
                  </a:cubicBezTo>
                  <a:lnTo>
                    <a:pt x="4921" y="3405"/>
                  </a:lnTo>
                  <a:cubicBezTo>
                    <a:pt x="4907" y="3321"/>
                    <a:pt x="4855" y="3226"/>
                    <a:pt x="4803" y="3174"/>
                  </a:cubicBezTo>
                  <a:cubicBezTo>
                    <a:pt x="4776" y="3147"/>
                    <a:pt x="4745" y="3125"/>
                    <a:pt x="4713" y="3107"/>
                  </a:cubicBezTo>
                  <a:close/>
                  <a:moveTo>
                    <a:pt x="4921" y="3405"/>
                  </a:moveTo>
                  <a:lnTo>
                    <a:pt x="4921" y="3405"/>
                  </a:lnTo>
                  <a:cubicBezTo>
                    <a:pt x="4923" y="3420"/>
                    <a:pt x="4925" y="3434"/>
                    <a:pt x="4925" y="3448"/>
                  </a:cubicBezTo>
                  <a:cubicBezTo>
                    <a:pt x="4925" y="3448"/>
                    <a:pt x="4944" y="3428"/>
                    <a:pt x="4921" y="340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2023850" y="2607900"/>
              <a:ext cx="114025" cy="20875"/>
            </a:xfrm>
            <a:custGeom>
              <a:avLst/>
              <a:gdLst/>
              <a:ahLst/>
              <a:cxnLst/>
              <a:rect l="l" t="t" r="r" b="b"/>
              <a:pathLst>
                <a:path w="4561" h="835" extrusionOk="0">
                  <a:moveTo>
                    <a:pt x="4501" y="0"/>
                  </a:moveTo>
                  <a:cubicBezTo>
                    <a:pt x="4462" y="0"/>
                    <a:pt x="4429" y="14"/>
                    <a:pt x="4408" y="14"/>
                  </a:cubicBezTo>
                  <a:lnTo>
                    <a:pt x="4013" y="14"/>
                  </a:lnTo>
                  <a:cubicBezTo>
                    <a:pt x="3956" y="6"/>
                    <a:pt x="3899" y="2"/>
                    <a:pt x="3843" y="2"/>
                  </a:cubicBezTo>
                  <a:cubicBezTo>
                    <a:pt x="3689" y="2"/>
                    <a:pt x="3539" y="30"/>
                    <a:pt x="3405" y="75"/>
                  </a:cubicBezTo>
                  <a:cubicBezTo>
                    <a:pt x="3284" y="135"/>
                    <a:pt x="3192" y="257"/>
                    <a:pt x="3162" y="379"/>
                  </a:cubicBezTo>
                  <a:cubicBezTo>
                    <a:pt x="3154" y="399"/>
                    <a:pt x="3148" y="421"/>
                    <a:pt x="3144" y="442"/>
                  </a:cubicBezTo>
                  <a:lnTo>
                    <a:pt x="3144" y="442"/>
                  </a:lnTo>
                  <a:cubicBezTo>
                    <a:pt x="3097" y="416"/>
                    <a:pt x="3048" y="397"/>
                    <a:pt x="3010" y="379"/>
                  </a:cubicBezTo>
                  <a:cubicBezTo>
                    <a:pt x="2858" y="257"/>
                    <a:pt x="2676" y="196"/>
                    <a:pt x="2493" y="135"/>
                  </a:cubicBezTo>
                  <a:cubicBezTo>
                    <a:pt x="2448" y="128"/>
                    <a:pt x="2400" y="124"/>
                    <a:pt x="2352" y="124"/>
                  </a:cubicBezTo>
                  <a:cubicBezTo>
                    <a:pt x="2206" y="124"/>
                    <a:pt x="2053" y="158"/>
                    <a:pt x="1916" y="227"/>
                  </a:cubicBezTo>
                  <a:cubicBezTo>
                    <a:pt x="1790" y="327"/>
                    <a:pt x="1706" y="469"/>
                    <a:pt x="1681" y="618"/>
                  </a:cubicBezTo>
                  <a:lnTo>
                    <a:pt x="1681" y="618"/>
                  </a:lnTo>
                  <a:cubicBezTo>
                    <a:pt x="1483" y="478"/>
                    <a:pt x="1247" y="405"/>
                    <a:pt x="1034" y="379"/>
                  </a:cubicBezTo>
                  <a:cubicBezTo>
                    <a:pt x="822" y="379"/>
                    <a:pt x="609" y="409"/>
                    <a:pt x="426" y="500"/>
                  </a:cubicBezTo>
                  <a:cubicBezTo>
                    <a:pt x="305" y="561"/>
                    <a:pt x="183" y="622"/>
                    <a:pt x="92" y="713"/>
                  </a:cubicBezTo>
                  <a:cubicBezTo>
                    <a:pt x="62" y="743"/>
                    <a:pt x="31" y="804"/>
                    <a:pt x="1" y="834"/>
                  </a:cubicBezTo>
                  <a:cubicBezTo>
                    <a:pt x="122" y="713"/>
                    <a:pt x="274" y="622"/>
                    <a:pt x="426" y="561"/>
                  </a:cubicBezTo>
                  <a:cubicBezTo>
                    <a:pt x="586" y="492"/>
                    <a:pt x="729" y="458"/>
                    <a:pt x="867" y="458"/>
                  </a:cubicBezTo>
                  <a:cubicBezTo>
                    <a:pt x="913" y="458"/>
                    <a:pt x="958" y="462"/>
                    <a:pt x="1004" y="470"/>
                  </a:cubicBezTo>
                  <a:cubicBezTo>
                    <a:pt x="1278" y="470"/>
                    <a:pt x="1490" y="591"/>
                    <a:pt x="1703" y="743"/>
                  </a:cubicBezTo>
                  <a:lnTo>
                    <a:pt x="1794" y="834"/>
                  </a:lnTo>
                  <a:lnTo>
                    <a:pt x="1794" y="713"/>
                  </a:lnTo>
                  <a:cubicBezTo>
                    <a:pt x="1764" y="530"/>
                    <a:pt x="1855" y="409"/>
                    <a:pt x="2007" y="318"/>
                  </a:cubicBezTo>
                  <a:cubicBezTo>
                    <a:pt x="2086" y="259"/>
                    <a:pt x="2189" y="225"/>
                    <a:pt x="2302" y="225"/>
                  </a:cubicBezTo>
                  <a:cubicBezTo>
                    <a:pt x="2364" y="225"/>
                    <a:pt x="2429" y="235"/>
                    <a:pt x="2493" y="257"/>
                  </a:cubicBezTo>
                  <a:cubicBezTo>
                    <a:pt x="2645" y="287"/>
                    <a:pt x="2828" y="348"/>
                    <a:pt x="2980" y="470"/>
                  </a:cubicBezTo>
                  <a:cubicBezTo>
                    <a:pt x="3035" y="492"/>
                    <a:pt x="3091" y="518"/>
                    <a:pt x="3141" y="549"/>
                  </a:cubicBezTo>
                  <a:lnTo>
                    <a:pt x="3141" y="549"/>
                  </a:lnTo>
                  <a:cubicBezTo>
                    <a:pt x="3153" y="650"/>
                    <a:pt x="3206" y="746"/>
                    <a:pt x="3284" y="804"/>
                  </a:cubicBezTo>
                  <a:lnTo>
                    <a:pt x="3375" y="834"/>
                  </a:lnTo>
                  <a:lnTo>
                    <a:pt x="3375" y="743"/>
                  </a:lnTo>
                  <a:cubicBezTo>
                    <a:pt x="3375" y="733"/>
                    <a:pt x="3374" y="724"/>
                    <a:pt x="3373" y="714"/>
                  </a:cubicBezTo>
                  <a:lnTo>
                    <a:pt x="3373" y="714"/>
                  </a:lnTo>
                  <a:lnTo>
                    <a:pt x="3375" y="713"/>
                  </a:lnTo>
                  <a:cubicBezTo>
                    <a:pt x="3374" y="712"/>
                    <a:pt x="3373" y="712"/>
                    <a:pt x="3372" y="711"/>
                  </a:cubicBezTo>
                  <a:lnTo>
                    <a:pt x="3372" y="711"/>
                  </a:lnTo>
                  <a:cubicBezTo>
                    <a:pt x="3362" y="644"/>
                    <a:pt x="3321" y="579"/>
                    <a:pt x="3260" y="528"/>
                  </a:cubicBezTo>
                  <a:lnTo>
                    <a:pt x="3260" y="528"/>
                  </a:lnTo>
                  <a:cubicBezTo>
                    <a:pt x="3257" y="490"/>
                    <a:pt x="3263" y="449"/>
                    <a:pt x="3284" y="409"/>
                  </a:cubicBezTo>
                  <a:cubicBezTo>
                    <a:pt x="3284" y="287"/>
                    <a:pt x="3375" y="196"/>
                    <a:pt x="3466" y="166"/>
                  </a:cubicBezTo>
                  <a:cubicBezTo>
                    <a:pt x="3603" y="97"/>
                    <a:pt x="3757" y="63"/>
                    <a:pt x="3902" y="63"/>
                  </a:cubicBezTo>
                  <a:cubicBezTo>
                    <a:pt x="3950" y="63"/>
                    <a:pt x="3998" y="67"/>
                    <a:pt x="4044" y="75"/>
                  </a:cubicBezTo>
                  <a:cubicBezTo>
                    <a:pt x="4165" y="75"/>
                    <a:pt x="4287" y="75"/>
                    <a:pt x="4439" y="44"/>
                  </a:cubicBezTo>
                  <a:cubicBezTo>
                    <a:pt x="4469" y="44"/>
                    <a:pt x="4530" y="14"/>
                    <a:pt x="4560" y="14"/>
                  </a:cubicBezTo>
                  <a:cubicBezTo>
                    <a:pt x="4540" y="4"/>
                    <a:pt x="4520" y="0"/>
                    <a:pt x="4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1953950" y="2558500"/>
              <a:ext cx="56250" cy="65725"/>
            </a:xfrm>
            <a:custGeom>
              <a:avLst/>
              <a:gdLst/>
              <a:ahLst/>
              <a:cxnLst/>
              <a:rect l="l" t="t" r="r" b="b"/>
              <a:pathLst>
                <a:path w="2250" h="2629" extrusionOk="0">
                  <a:moveTo>
                    <a:pt x="2232" y="1"/>
                  </a:moveTo>
                  <a:cubicBezTo>
                    <a:pt x="2223" y="1"/>
                    <a:pt x="2209" y="4"/>
                    <a:pt x="2189" y="14"/>
                  </a:cubicBezTo>
                  <a:lnTo>
                    <a:pt x="1976" y="14"/>
                  </a:lnTo>
                  <a:cubicBezTo>
                    <a:pt x="1855" y="44"/>
                    <a:pt x="1763" y="105"/>
                    <a:pt x="1672" y="196"/>
                  </a:cubicBezTo>
                  <a:cubicBezTo>
                    <a:pt x="1590" y="279"/>
                    <a:pt x="1507" y="386"/>
                    <a:pt x="1492" y="519"/>
                  </a:cubicBezTo>
                  <a:lnTo>
                    <a:pt x="1492" y="519"/>
                  </a:lnTo>
                  <a:cubicBezTo>
                    <a:pt x="1474" y="516"/>
                    <a:pt x="1456" y="515"/>
                    <a:pt x="1438" y="515"/>
                  </a:cubicBezTo>
                  <a:cubicBezTo>
                    <a:pt x="1266" y="515"/>
                    <a:pt x="1109" y="624"/>
                    <a:pt x="1034" y="774"/>
                  </a:cubicBezTo>
                  <a:cubicBezTo>
                    <a:pt x="989" y="931"/>
                    <a:pt x="961" y="1089"/>
                    <a:pt x="974" y="1246"/>
                  </a:cubicBezTo>
                  <a:lnTo>
                    <a:pt x="974" y="1246"/>
                  </a:lnTo>
                  <a:cubicBezTo>
                    <a:pt x="876" y="1181"/>
                    <a:pt x="766" y="1150"/>
                    <a:pt x="657" y="1150"/>
                  </a:cubicBezTo>
                  <a:cubicBezTo>
                    <a:pt x="504" y="1150"/>
                    <a:pt x="354" y="1211"/>
                    <a:pt x="244" y="1321"/>
                  </a:cubicBezTo>
                  <a:cubicBezTo>
                    <a:pt x="61" y="1503"/>
                    <a:pt x="1" y="1777"/>
                    <a:pt x="31" y="2020"/>
                  </a:cubicBezTo>
                  <a:cubicBezTo>
                    <a:pt x="31" y="2172"/>
                    <a:pt x="92" y="2324"/>
                    <a:pt x="183" y="2476"/>
                  </a:cubicBezTo>
                  <a:cubicBezTo>
                    <a:pt x="213" y="2537"/>
                    <a:pt x="244" y="2567"/>
                    <a:pt x="274" y="2628"/>
                  </a:cubicBezTo>
                  <a:cubicBezTo>
                    <a:pt x="274" y="2567"/>
                    <a:pt x="244" y="2506"/>
                    <a:pt x="213" y="2446"/>
                  </a:cubicBezTo>
                  <a:cubicBezTo>
                    <a:pt x="152" y="2324"/>
                    <a:pt x="122" y="2172"/>
                    <a:pt x="92" y="2020"/>
                  </a:cubicBezTo>
                  <a:cubicBezTo>
                    <a:pt x="61" y="1777"/>
                    <a:pt x="152" y="1564"/>
                    <a:pt x="304" y="1412"/>
                  </a:cubicBezTo>
                  <a:cubicBezTo>
                    <a:pt x="396" y="1321"/>
                    <a:pt x="517" y="1260"/>
                    <a:pt x="639" y="1260"/>
                  </a:cubicBezTo>
                  <a:cubicBezTo>
                    <a:pt x="665" y="1255"/>
                    <a:pt x="690" y="1253"/>
                    <a:pt x="714" y="1253"/>
                  </a:cubicBezTo>
                  <a:cubicBezTo>
                    <a:pt x="832" y="1253"/>
                    <a:pt x="928" y="1312"/>
                    <a:pt x="1004" y="1412"/>
                  </a:cubicBezTo>
                  <a:lnTo>
                    <a:pt x="1004" y="1443"/>
                  </a:lnTo>
                  <a:lnTo>
                    <a:pt x="1156" y="1595"/>
                  </a:lnTo>
                  <a:lnTo>
                    <a:pt x="1125" y="1382"/>
                  </a:lnTo>
                  <a:cubicBezTo>
                    <a:pt x="1064" y="1199"/>
                    <a:pt x="1064" y="1017"/>
                    <a:pt x="1125" y="835"/>
                  </a:cubicBezTo>
                  <a:cubicBezTo>
                    <a:pt x="1178" y="702"/>
                    <a:pt x="1300" y="616"/>
                    <a:pt x="1451" y="616"/>
                  </a:cubicBezTo>
                  <a:cubicBezTo>
                    <a:pt x="1474" y="616"/>
                    <a:pt x="1497" y="618"/>
                    <a:pt x="1520" y="622"/>
                  </a:cubicBezTo>
                  <a:lnTo>
                    <a:pt x="1551" y="622"/>
                  </a:lnTo>
                  <a:lnTo>
                    <a:pt x="1551" y="561"/>
                  </a:lnTo>
                  <a:cubicBezTo>
                    <a:pt x="1581" y="318"/>
                    <a:pt x="1763" y="105"/>
                    <a:pt x="1976" y="44"/>
                  </a:cubicBezTo>
                  <a:cubicBezTo>
                    <a:pt x="2067" y="14"/>
                    <a:pt x="2159" y="14"/>
                    <a:pt x="2250" y="14"/>
                  </a:cubicBezTo>
                  <a:cubicBezTo>
                    <a:pt x="2250" y="14"/>
                    <a:pt x="2250" y="1"/>
                    <a:pt x="22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1862775" y="2566425"/>
              <a:ext cx="34975" cy="70700"/>
            </a:xfrm>
            <a:custGeom>
              <a:avLst/>
              <a:gdLst/>
              <a:ahLst/>
              <a:cxnLst/>
              <a:rect l="l" t="t" r="r" b="b"/>
              <a:pathLst>
                <a:path w="1399" h="2828" extrusionOk="0">
                  <a:moveTo>
                    <a:pt x="0" y="1"/>
                  </a:moveTo>
                  <a:cubicBezTo>
                    <a:pt x="0" y="123"/>
                    <a:pt x="30" y="214"/>
                    <a:pt x="91" y="305"/>
                  </a:cubicBezTo>
                  <a:cubicBezTo>
                    <a:pt x="175" y="527"/>
                    <a:pt x="309" y="699"/>
                    <a:pt x="470" y="866"/>
                  </a:cubicBezTo>
                  <a:lnTo>
                    <a:pt x="470" y="866"/>
                  </a:lnTo>
                  <a:cubicBezTo>
                    <a:pt x="296" y="1050"/>
                    <a:pt x="255" y="1324"/>
                    <a:pt x="395" y="1521"/>
                  </a:cubicBezTo>
                  <a:cubicBezTo>
                    <a:pt x="456" y="1642"/>
                    <a:pt x="578" y="1703"/>
                    <a:pt x="638" y="1764"/>
                  </a:cubicBezTo>
                  <a:cubicBezTo>
                    <a:pt x="699" y="1855"/>
                    <a:pt x="730" y="1946"/>
                    <a:pt x="730" y="2038"/>
                  </a:cubicBezTo>
                  <a:cubicBezTo>
                    <a:pt x="730" y="2250"/>
                    <a:pt x="821" y="2433"/>
                    <a:pt x="942" y="2554"/>
                  </a:cubicBezTo>
                  <a:cubicBezTo>
                    <a:pt x="1033" y="2676"/>
                    <a:pt x="1155" y="2737"/>
                    <a:pt x="1277" y="2797"/>
                  </a:cubicBezTo>
                  <a:cubicBezTo>
                    <a:pt x="1307" y="2797"/>
                    <a:pt x="1337" y="2828"/>
                    <a:pt x="1398" y="2828"/>
                  </a:cubicBezTo>
                  <a:cubicBezTo>
                    <a:pt x="1246" y="2737"/>
                    <a:pt x="1125" y="2645"/>
                    <a:pt x="1003" y="2524"/>
                  </a:cubicBezTo>
                  <a:cubicBezTo>
                    <a:pt x="912" y="2372"/>
                    <a:pt x="821" y="2220"/>
                    <a:pt x="821" y="2038"/>
                  </a:cubicBezTo>
                  <a:cubicBezTo>
                    <a:pt x="821" y="1916"/>
                    <a:pt x="790" y="1794"/>
                    <a:pt x="730" y="1703"/>
                  </a:cubicBezTo>
                  <a:cubicBezTo>
                    <a:pt x="638" y="1612"/>
                    <a:pt x="517" y="1551"/>
                    <a:pt x="486" y="1460"/>
                  </a:cubicBezTo>
                  <a:cubicBezTo>
                    <a:pt x="365" y="1278"/>
                    <a:pt x="395" y="1065"/>
                    <a:pt x="578" y="913"/>
                  </a:cubicBezTo>
                  <a:lnTo>
                    <a:pt x="638" y="882"/>
                  </a:lnTo>
                  <a:lnTo>
                    <a:pt x="578" y="852"/>
                  </a:lnTo>
                  <a:cubicBezTo>
                    <a:pt x="395" y="670"/>
                    <a:pt x="243" y="487"/>
                    <a:pt x="122" y="275"/>
                  </a:cubicBezTo>
                  <a:cubicBezTo>
                    <a:pt x="91" y="183"/>
                    <a:pt x="61" y="92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1757900" y="2616600"/>
              <a:ext cx="106400" cy="43325"/>
            </a:xfrm>
            <a:custGeom>
              <a:avLst/>
              <a:gdLst/>
              <a:ahLst/>
              <a:cxnLst/>
              <a:rect l="l" t="t" r="r" b="b"/>
              <a:pathLst>
                <a:path w="4256" h="1733" extrusionOk="0">
                  <a:moveTo>
                    <a:pt x="0" y="0"/>
                  </a:moveTo>
                  <a:cubicBezTo>
                    <a:pt x="0" y="31"/>
                    <a:pt x="0" y="61"/>
                    <a:pt x="31" y="91"/>
                  </a:cubicBezTo>
                  <a:cubicBezTo>
                    <a:pt x="61" y="182"/>
                    <a:pt x="122" y="274"/>
                    <a:pt x="183" y="365"/>
                  </a:cubicBezTo>
                  <a:cubicBezTo>
                    <a:pt x="304" y="486"/>
                    <a:pt x="456" y="578"/>
                    <a:pt x="608" y="608"/>
                  </a:cubicBezTo>
                  <a:cubicBezTo>
                    <a:pt x="715" y="654"/>
                    <a:pt x="821" y="676"/>
                    <a:pt x="927" y="676"/>
                  </a:cubicBezTo>
                  <a:cubicBezTo>
                    <a:pt x="1015" y="676"/>
                    <a:pt x="1102" y="661"/>
                    <a:pt x="1189" y="630"/>
                  </a:cubicBezTo>
                  <a:lnTo>
                    <a:pt x="1189" y="630"/>
                  </a:lnTo>
                  <a:cubicBezTo>
                    <a:pt x="1200" y="703"/>
                    <a:pt x="1234" y="772"/>
                    <a:pt x="1307" y="821"/>
                  </a:cubicBezTo>
                  <a:cubicBezTo>
                    <a:pt x="1399" y="882"/>
                    <a:pt x="1490" y="912"/>
                    <a:pt x="1581" y="942"/>
                  </a:cubicBezTo>
                  <a:cubicBezTo>
                    <a:pt x="1672" y="942"/>
                    <a:pt x="1763" y="973"/>
                    <a:pt x="1824" y="1034"/>
                  </a:cubicBezTo>
                  <a:cubicBezTo>
                    <a:pt x="1855" y="1064"/>
                    <a:pt x="1885" y="1094"/>
                    <a:pt x="1885" y="1125"/>
                  </a:cubicBezTo>
                  <a:cubicBezTo>
                    <a:pt x="1885" y="1186"/>
                    <a:pt x="1915" y="1246"/>
                    <a:pt x="1946" y="1277"/>
                  </a:cubicBezTo>
                  <a:cubicBezTo>
                    <a:pt x="2007" y="1398"/>
                    <a:pt x="2128" y="1489"/>
                    <a:pt x="2250" y="1550"/>
                  </a:cubicBezTo>
                  <a:cubicBezTo>
                    <a:pt x="2336" y="1572"/>
                    <a:pt x="2437" y="1593"/>
                    <a:pt x="2532" y="1593"/>
                  </a:cubicBezTo>
                  <a:cubicBezTo>
                    <a:pt x="2571" y="1593"/>
                    <a:pt x="2609" y="1590"/>
                    <a:pt x="2645" y="1581"/>
                  </a:cubicBezTo>
                  <a:cubicBezTo>
                    <a:pt x="2872" y="1552"/>
                    <a:pt x="3073" y="1471"/>
                    <a:pt x="3223" y="1311"/>
                  </a:cubicBezTo>
                  <a:lnTo>
                    <a:pt x="3223" y="1311"/>
                  </a:lnTo>
                  <a:cubicBezTo>
                    <a:pt x="3404" y="1506"/>
                    <a:pt x="3664" y="1645"/>
                    <a:pt x="3952" y="1702"/>
                  </a:cubicBezTo>
                  <a:cubicBezTo>
                    <a:pt x="4013" y="1702"/>
                    <a:pt x="4104" y="1733"/>
                    <a:pt x="4195" y="1733"/>
                  </a:cubicBezTo>
                  <a:lnTo>
                    <a:pt x="4256" y="1733"/>
                  </a:lnTo>
                  <a:cubicBezTo>
                    <a:pt x="4165" y="1702"/>
                    <a:pt x="4043" y="1672"/>
                    <a:pt x="3952" y="1641"/>
                  </a:cubicBezTo>
                  <a:cubicBezTo>
                    <a:pt x="3678" y="1550"/>
                    <a:pt x="3435" y="1398"/>
                    <a:pt x="3253" y="1186"/>
                  </a:cubicBezTo>
                  <a:lnTo>
                    <a:pt x="3192" y="1155"/>
                  </a:lnTo>
                  <a:lnTo>
                    <a:pt x="3162" y="1186"/>
                  </a:lnTo>
                  <a:cubicBezTo>
                    <a:pt x="3011" y="1379"/>
                    <a:pt x="2784" y="1482"/>
                    <a:pt x="2556" y="1482"/>
                  </a:cubicBezTo>
                  <a:cubicBezTo>
                    <a:pt x="2463" y="1482"/>
                    <a:pt x="2369" y="1464"/>
                    <a:pt x="2280" y="1429"/>
                  </a:cubicBezTo>
                  <a:cubicBezTo>
                    <a:pt x="2159" y="1398"/>
                    <a:pt x="2067" y="1338"/>
                    <a:pt x="2007" y="1216"/>
                  </a:cubicBezTo>
                  <a:cubicBezTo>
                    <a:pt x="1976" y="1186"/>
                    <a:pt x="1976" y="1125"/>
                    <a:pt x="1976" y="1094"/>
                  </a:cubicBezTo>
                  <a:cubicBezTo>
                    <a:pt x="1946" y="1034"/>
                    <a:pt x="1915" y="973"/>
                    <a:pt x="1885" y="942"/>
                  </a:cubicBezTo>
                  <a:cubicBezTo>
                    <a:pt x="1794" y="882"/>
                    <a:pt x="1703" y="851"/>
                    <a:pt x="1611" y="821"/>
                  </a:cubicBezTo>
                  <a:cubicBezTo>
                    <a:pt x="1520" y="821"/>
                    <a:pt x="1429" y="760"/>
                    <a:pt x="1368" y="730"/>
                  </a:cubicBezTo>
                  <a:cubicBezTo>
                    <a:pt x="1307" y="699"/>
                    <a:pt x="1247" y="638"/>
                    <a:pt x="1247" y="578"/>
                  </a:cubicBezTo>
                  <a:lnTo>
                    <a:pt x="1247" y="486"/>
                  </a:lnTo>
                  <a:lnTo>
                    <a:pt x="1186" y="517"/>
                  </a:lnTo>
                  <a:cubicBezTo>
                    <a:pt x="1073" y="554"/>
                    <a:pt x="949" y="580"/>
                    <a:pt x="827" y="580"/>
                  </a:cubicBezTo>
                  <a:cubicBezTo>
                    <a:pt x="752" y="580"/>
                    <a:pt x="678" y="570"/>
                    <a:pt x="608" y="547"/>
                  </a:cubicBezTo>
                  <a:cubicBezTo>
                    <a:pt x="487" y="486"/>
                    <a:pt x="335" y="426"/>
                    <a:pt x="244" y="334"/>
                  </a:cubicBezTo>
                  <a:cubicBezTo>
                    <a:pt x="152" y="213"/>
                    <a:pt x="61" y="122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1660625" y="2665600"/>
              <a:ext cx="155800" cy="73350"/>
            </a:xfrm>
            <a:custGeom>
              <a:avLst/>
              <a:gdLst/>
              <a:ahLst/>
              <a:cxnLst/>
              <a:rect l="l" t="t" r="r" b="b"/>
              <a:pathLst>
                <a:path w="6232" h="2934" extrusionOk="0">
                  <a:moveTo>
                    <a:pt x="4104" y="1"/>
                  </a:moveTo>
                  <a:cubicBezTo>
                    <a:pt x="4021" y="1"/>
                    <a:pt x="3937" y="16"/>
                    <a:pt x="3861" y="46"/>
                  </a:cubicBezTo>
                  <a:cubicBezTo>
                    <a:pt x="3688" y="75"/>
                    <a:pt x="3514" y="186"/>
                    <a:pt x="3419" y="328"/>
                  </a:cubicBezTo>
                  <a:lnTo>
                    <a:pt x="3419" y="328"/>
                  </a:lnTo>
                  <a:cubicBezTo>
                    <a:pt x="3307" y="275"/>
                    <a:pt x="3173" y="229"/>
                    <a:pt x="3040" y="229"/>
                  </a:cubicBezTo>
                  <a:cubicBezTo>
                    <a:pt x="2949" y="229"/>
                    <a:pt x="2858" y="259"/>
                    <a:pt x="2797" y="320"/>
                  </a:cubicBezTo>
                  <a:cubicBezTo>
                    <a:pt x="2761" y="356"/>
                    <a:pt x="2724" y="404"/>
                    <a:pt x="2701" y="456"/>
                  </a:cubicBezTo>
                  <a:lnTo>
                    <a:pt x="2701" y="456"/>
                  </a:lnTo>
                  <a:cubicBezTo>
                    <a:pt x="2663" y="425"/>
                    <a:pt x="2619" y="398"/>
                    <a:pt x="2584" y="381"/>
                  </a:cubicBezTo>
                  <a:cubicBezTo>
                    <a:pt x="2524" y="350"/>
                    <a:pt x="2463" y="350"/>
                    <a:pt x="2402" y="350"/>
                  </a:cubicBezTo>
                  <a:cubicBezTo>
                    <a:pt x="2193" y="350"/>
                    <a:pt x="2007" y="507"/>
                    <a:pt x="1958" y="724"/>
                  </a:cubicBezTo>
                  <a:lnTo>
                    <a:pt x="1958" y="724"/>
                  </a:lnTo>
                  <a:cubicBezTo>
                    <a:pt x="1852" y="664"/>
                    <a:pt x="1738" y="635"/>
                    <a:pt x="1623" y="635"/>
                  </a:cubicBezTo>
                  <a:cubicBezTo>
                    <a:pt x="1493" y="635"/>
                    <a:pt x="1363" y="673"/>
                    <a:pt x="1247" y="745"/>
                  </a:cubicBezTo>
                  <a:cubicBezTo>
                    <a:pt x="1055" y="855"/>
                    <a:pt x="937" y="1065"/>
                    <a:pt x="938" y="1306"/>
                  </a:cubicBezTo>
                  <a:lnTo>
                    <a:pt x="938" y="1306"/>
                  </a:lnTo>
                  <a:cubicBezTo>
                    <a:pt x="915" y="1302"/>
                    <a:pt x="891" y="1300"/>
                    <a:pt x="867" y="1300"/>
                  </a:cubicBezTo>
                  <a:cubicBezTo>
                    <a:pt x="821" y="1300"/>
                    <a:pt x="776" y="1308"/>
                    <a:pt x="730" y="1323"/>
                  </a:cubicBezTo>
                  <a:cubicBezTo>
                    <a:pt x="669" y="1353"/>
                    <a:pt x="609" y="1414"/>
                    <a:pt x="548" y="1475"/>
                  </a:cubicBezTo>
                  <a:cubicBezTo>
                    <a:pt x="487" y="1566"/>
                    <a:pt x="396" y="1688"/>
                    <a:pt x="335" y="1809"/>
                  </a:cubicBezTo>
                  <a:cubicBezTo>
                    <a:pt x="214" y="1992"/>
                    <a:pt x="122" y="2174"/>
                    <a:pt x="62" y="2387"/>
                  </a:cubicBezTo>
                  <a:cubicBezTo>
                    <a:pt x="153" y="2204"/>
                    <a:pt x="244" y="1992"/>
                    <a:pt x="366" y="1840"/>
                  </a:cubicBezTo>
                  <a:cubicBezTo>
                    <a:pt x="426" y="1718"/>
                    <a:pt x="517" y="1627"/>
                    <a:pt x="578" y="1536"/>
                  </a:cubicBezTo>
                  <a:cubicBezTo>
                    <a:pt x="649" y="1465"/>
                    <a:pt x="756" y="1394"/>
                    <a:pt x="843" y="1394"/>
                  </a:cubicBezTo>
                  <a:cubicBezTo>
                    <a:pt x="868" y="1394"/>
                    <a:pt x="892" y="1400"/>
                    <a:pt x="913" y="1414"/>
                  </a:cubicBezTo>
                  <a:lnTo>
                    <a:pt x="1004" y="1444"/>
                  </a:lnTo>
                  <a:lnTo>
                    <a:pt x="1004" y="1353"/>
                  </a:lnTo>
                  <a:cubicBezTo>
                    <a:pt x="1003" y="1344"/>
                    <a:pt x="1001" y="1335"/>
                    <a:pt x="1001" y="1326"/>
                  </a:cubicBezTo>
                  <a:lnTo>
                    <a:pt x="1001" y="1326"/>
                  </a:lnTo>
                  <a:lnTo>
                    <a:pt x="1004" y="1323"/>
                  </a:lnTo>
                  <a:cubicBezTo>
                    <a:pt x="1003" y="1322"/>
                    <a:pt x="1002" y="1322"/>
                    <a:pt x="1000" y="1322"/>
                  </a:cubicBezTo>
                  <a:lnTo>
                    <a:pt x="1000" y="1322"/>
                  </a:lnTo>
                  <a:cubicBezTo>
                    <a:pt x="986" y="1120"/>
                    <a:pt x="1104" y="922"/>
                    <a:pt x="1277" y="806"/>
                  </a:cubicBezTo>
                  <a:cubicBezTo>
                    <a:pt x="1373" y="751"/>
                    <a:pt x="1481" y="721"/>
                    <a:pt x="1587" y="721"/>
                  </a:cubicBezTo>
                  <a:cubicBezTo>
                    <a:pt x="1718" y="721"/>
                    <a:pt x="1846" y="766"/>
                    <a:pt x="1946" y="867"/>
                  </a:cubicBezTo>
                  <a:lnTo>
                    <a:pt x="2037" y="928"/>
                  </a:lnTo>
                  <a:lnTo>
                    <a:pt x="2037" y="806"/>
                  </a:lnTo>
                  <a:cubicBezTo>
                    <a:pt x="2037" y="685"/>
                    <a:pt x="2098" y="593"/>
                    <a:pt x="2189" y="502"/>
                  </a:cubicBezTo>
                  <a:cubicBezTo>
                    <a:pt x="2264" y="465"/>
                    <a:pt x="2340" y="439"/>
                    <a:pt x="2415" y="439"/>
                  </a:cubicBezTo>
                  <a:cubicBezTo>
                    <a:pt x="2461" y="439"/>
                    <a:pt x="2508" y="449"/>
                    <a:pt x="2554" y="472"/>
                  </a:cubicBezTo>
                  <a:cubicBezTo>
                    <a:pt x="2615" y="502"/>
                    <a:pt x="2645" y="533"/>
                    <a:pt x="2706" y="593"/>
                  </a:cubicBezTo>
                  <a:lnTo>
                    <a:pt x="2797" y="745"/>
                  </a:lnTo>
                  <a:lnTo>
                    <a:pt x="2797" y="563"/>
                  </a:lnTo>
                  <a:cubicBezTo>
                    <a:pt x="2797" y="441"/>
                    <a:pt x="2919" y="320"/>
                    <a:pt x="3040" y="320"/>
                  </a:cubicBezTo>
                  <a:cubicBezTo>
                    <a:pt x="3192" y="320"/>
                    <a:pt x="3314" y="381"/>
                    <a:pt x="3435" y="441"/>
                  </a:cubicBezTo>
                  <a:lnTo>
                    <a:pt x="3466" y="441"/>
                  </a:lnTo>
                  <a:lnTo>
                    <a:pt x="3496" y="381"/>
                  </a:lnTo>
                  <a:cubicBezTo>
                    <a:pt x="3587" y="259"/>
                    <a:pt x="3709" y="168"/>
                    <a:pt x="3891" y="107"/>
                  </a:cubicBezTo>
                  <a:cubicBezTo>
                    <a:pt x="3952" y="92"/>
                    <a:pt x="4028" y="84"/>
                    <a:pt x="4108" y="84"/>
                  </a:cubicBezTo>
                  <a:cubicBezTo>
                    <a:pt x="4188" y="84"/>
                    <a:pt x="4271" y="92"/>
                    <a:pt x="4347" y="107"/>
                  </a:cubicBezTo>
                  <a:cubicBezTo>
                    <a:pt x="4606" y="193"/>
                    <a:pt x="4838" y="307"/>
                    <a:pt x="5068" y="447"/>
                  </a:cubicBezTo>
                  <a:lnTo>
                    <a:pt x="5068" y="447"/>
                  </a:lnTo>
                  <a:cubicBezTo>
                    <a:pt x="5070" y="455"/>
                    <a:pt x="5073" y="464"/>
                    <a:pt x="5077" y="472"/>
                  </a:cubicBezTo>
                  <a:lnTo>
                    <a:pt x="5088" y="460"/>
                  </a:lnTo>
                  <a:lnTo>
                    <a:pt x="5088" y="460"/>
                  </a:lnTo>
                  <a:cubicBezTo>
                    <a:pt x="5095" y="464"/>
                    <a:pt x="5101" y="468"/>
                    <a:pt x="5107" y="472"/>
                  </a:cubicBezTo>
                  <a:lnTo>
                    <a:pt x="5198" y="563"/>
                  </a:lnTo>
                  <a:lnTo>
                    <a:pt x="5168" y="441"/>
                  </a:lnTo>
                  <a:cubicBezTo>
                    <a:pt x="5107" y="350"/>
                    <a:pt x="5198" y="289"/>
                    <a:pt x="5259" y="259"/>
                  </a:cubicBezTo>
                  <a:cubicBezTo>
                    <a:pt x="5320" y="229"/>
                    <a:pt x="5411" y="198"/>
                    <a:pt x="5502" y="198"/>
                  </a:cubicBezTo>
                  <a:cubicBezTo>
                    <a:pt x="5624" y="229"/>
                    <a:pt x="5776" y="259"/>
                    <a:pt x="5898" y="320"/>
                  </a:cubicBezTo>
                  <a:cubicBezTo>
                    <a:pt x="6019" y="350"/>
                    <a:pt x="6110" y="411"/>
                    <a:pt x="6232" y="472"/>
                  </a:cubicBezTo>
                  <a:lnTo>
                    <a:pt x="6141" y="411"/>
                  </a:lnTo>
                  <a:cubicBezTo>
                    <a:pt x="6080" y="350"/>
                    <a:pt x="5989" y="320"/>
                    <a:pt x="5928" y="259"/>
                  </a:cubicBezTo>
                  <a:cubicBezTo>
                    <a:pt x="5776" y="198"/>
                    <a:pt x="5654" y="168"/>
                    <a:pt x="5502" y="137"/>
                  </a:cubicBezTo>
                  <a:cubicBezTo>
                    <a:pt x="5411" y="137"/>
                    <a:pt x="5320" y="137"/>
                    <a:pt x="5229" y="198"/>
                  </a:cubicBezTo>
                  <a:cubicBezTo>
                    <a:pt x="5168" y="198"/>
                    <a:pt x="5138" y="229"/>
                    <a:pt x="5107" y="289"/>
                  </a:cubicBezTo>
                  <a:cubicBezTo>
                    <a:pt x="5094" y="316"/>
                    <a:pt x="5080" y="343"/>
                    <a:pt x="5072" y="370"/>
                  </a:cubicBezTo>
                  <a:lnTo>
                    <a:pt x="5072" y="370"/>
                  </a:lnTo>
                  <a:cubicBezTo>
                    <a:pt x="4850" y="232"/>
                    <a:pt x="4624" y="102"/>
                    <a:pt x="4347" y="46"/>
                  </a:cubicBezTo>
                  <a:cubicBezTo>
                    <a:pt x="4271" y="16"/>
                    <a:pt x="4188" y="1"/>
                    <a:pt x="4104" y="1"/>
                  </a:cubicBezTo>
                  <a:close/>
                  <a:moveTo>
                    <a:pt x="62" y="2387"/>
                  </a:moveTo>
                  <a:lnTo>
                    <a:pt x="62" y="2387"/>
                  </a:lnTo>
                  <a:cubicBezTo>
                    <a:pt x="1" y="2508"/>
                    <a:pt x="1" y="2660"/>
                    <a:pt x="1" y="2782"/>
                  </a:cubicBezTo>
                  <a:lnTo>
                    <a:pt x="1" y="2934"/>
                  </a:lnTo>
                  <a:cubicBezTo>
                    <a:pt x="1" y="2751"/>
                    <a:pt x="1" y="2569"/>
                    <a:pt x="62" y="238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1669000" y="2717350"/>
              <a:ext cx="133750" cy="96825"/>
            </a:xfrm>
            <a:custGeom>
              <a:avLst/>
              <a:gdLst/>
              <a:ahLst/>
              <a:cxnLst/>
              <a:rect l="l" t="t" r="r" b="b"/>
              <a:pathLst>
                <a:path w="5350" h="3873" extrusionOk="0">
                  <a:moveTo>
                    <a:pt x="4324" y="1"/>
                  </a:moveTo>
                  <a:cubicBezTo>
                    <a:pt x="4262" y="1"/>
                    <a:pt x="4199" y="5"/>
                    <a:pt x="4134" y="13"/>
                  </a:cubicBezTo>
                  <a:cubicBezTo>
                    <a:pt x="3982" y="13"/>
                    <a:pt x="3860" y="74"/>
                    <a:pt x="3769" y="195"/>
                  </a:cubicBezTo>
                  <a:cubicBezTo>
                    <a:pt x="3672" y="292"/>
                    <a:pt x="3633" y="428"/>
                    <a:pt x="3668" y="556"/>
                  </a:cubicBezTo>
                  <a:lnTo>
                    <a:pt x="3668" y="556"/>
                  </a:lnTo>
                  <a:cubicBezTo>
                    <a:pt x="3602" y="538"/>
                    <a:pt x="3534" y="527"/>
                    <a:pt x="3467" y="527"/>
                  </a:cubicBezTo>
                  <a:cubicBezTo>
                    <a:pt x="3403" y="527"/>
                    <a:pt x="3341" y="537"/>
                    <a:pt x="3283" y="560"/>
                  </a:cubicBezTo>
                  <a:cubicBezTo>
                    <a:pt x="3192" y="621"/>
                    <a:pt x="3131" y="681"/>
                    <a:pt x="3070" y="742"/>
                  </a:cubicBezTo>
                  <a:cubicBezTo>
                    <a:pt x="3040" y="803"/>
                    <a:pt x="2979" y="864"/>
                    <a:pt x="2918" y="925"/>
                  </a:cubicBezTo>
                  <a:cubicBezTo>
                    <a:pt x="2797" y="1046"/>
                    <a:pt x="2645" y="1077"/>
                    <a:pt x="2493" y="1077"/>
                  </a:cubicBezTo>
                  <a:cubicBezTo>
                    <a:pt x="2401" y="1061"/>
                    <a:pt x="2310" y="1054"/>
                    <a:pt x="2219" y="1054"/>
                  </a:cubicBezTo>
                  <a:cubicBezTo>
                    <a:pt x="2128" y="1054"/>
                    <a:pt x="2037" y="1061"/>
                    <a:pt x="1945" y="1077"/>
                  </a:cubicBezTo>
                  <a:cubicBezTo>
                    <a:pt x="1854" y="1077"/>
                    <a:pt x="1763" y="1137"/>
                    <a:pt x="1702" y="1198"/>
                  </a:cubicBezTo>
                  <a:cubicBezTo>
                    <a:pt x="1641" y="1259"/>
                    <a:pt x="1581" y="1350"/>
                    <a:pt x="1550" y="1411"/>
                  </a:cubicBezTo>
                  <a:cubicBezTo>
                    <a:pt x="1550" y="1472"/>
                    <a:pt x="1490" y="1532"/>
                    <a:pt x="1429" y="1563"/>
                  </a:cubicBezTo>
                  <a:lnTo>
                    <a:pt x="1186" y="1563"/>
                  </a:lnTo>
                  <a:cubicBezTo>
                    <a:pt x="1003" y="1563"/>
                    <a:pt x="851" y="1624"/>
                    <a:pt x="760" y="1745"/>
                  </a:cubicBezTo>
                  <a:cubicBezTo>
                    <a:pt x="662" y="1868"/>
                    <a:pt x="643" y="2010"/>
                    <a:pt x="703" y="2124"/>
                  </a:cubicBezTo>
                  <a:lnTo>
                    <a:pt x="703" y="2124"/>
                  </a:lnTo>
                  <a:cubicBezTo>
                    <a:pt x="688" y="2122"/>
                    <a:pt x="673" y="2122"/>
                    <a:pt x="658" y="2122"/>
                  </a:cubicBezTo>
                  <a:cubicBezTo>
                    <a:pt x="494" y="2122"/>
                    <a:pt x="346" y="2209"/>
                    <a:pt x="274" y="2353"/>
                  </a:cubicBezTo>
                  <a:cubicBezTo>
                    <a:pt x="190" y="2520"/>
                    <a:pt x="183" y="2686"/>
                    <a:pt x="252" y="2830"/>
                  </a:cubicBezTo>
                  <a:lnTo>
                    <a:pt x="252" y="2830"/>
                  </a:lnTo>
                  <a:cubicBezTo>
                    <a:pt x="179" y="2864"/>
                    <a:pt x="110" y="2918"/>
                    <a:pt x="61" y="2991"/>
                  </a:cubicBezTo>
                  <a:cubicBezTo>
                    <a:pt x="31" y="3052"/>
                    <a:pt x="0" y="3143"/>
                    <a:pt x="0" y="3235"/>
                  </a:cubicBezTo>
                  <a:cubicBezTo>
                    <a:pt x="0" y="3356"/>
                    <a:pt x="31" y="3508"/>
                    <a:pt x="91" y="3599"/>
                  </a:cubicBezTo>
                  <a:cubicBezTo>
                    <a:pt x="122" y="3691"/>
                    <a:pt x="152" y="3751"/>
                    <a:pt x="213" y="3812"/>
                  </a:cubicBezTo>
                  <a:cubicBezTo>
                    <a:pt x="213" y="3843"/>
                    <a:pt x="243" y="3873"/>
                    <a:pt x="243" y="3873"/>
                  </a:cubicBezTo>
                  <a:cubicBezTo>
                    <a:pt x="213" y="3782"/>
                    <a:pt x="152" y="3691"/>
                    <a:pt x="122" y="3599"/>
                  </a:cubicBezTo>
                  <a:cubicBezTo>
                    <a:pt x="61" y="3508"/>
                    <a:pt x="31" y="3387"/>
                    <a:pt x="61" y="3265"/>
                  </a:cubicBezTo>
                  <a:cubicBezTo>
                    <a:pt x="61" y="3083"/>
                    <a:pt x="152" y="2961"/>
                    <a:pt x="304" y="2900"/>
                  </a:cubicBezTo>
                  <a:lnTo>
                    <a:pt x="365" y="2900"/>
                  </a:lnTo>
                  <a:lnTo>
                    <a:pt x="334" y="2870"/>
                  </a:lnTo>
                  <a:cubicBezTo>
                    <a:pt x="323" y="2850"/>
                    <a:pt x="312" y="2830"/>
                    <a:pt x="303" y="2810"/>
                  </a:cubicBezTo>
                  <a:lnTo>
                    <a:pt x="303" y="2810"/>
                  </a:lnTo>
                  <a:lnTo>
                    <a:pt x="304" y="2809"/>
                  </a:lnTo>
                  <a:lnTo>
                    <a:pt x="304" y="2809"/>
                  </a:lnTo>
                  <a:cubicBezTo>
                    <a:pt x="304" y="2809"/>
                    <a:pt x="303" y="2809"/>
                    <a:pt x="303" y="2809"/>
                  </a:cubicBezTo>
                  <a:lnTo>
                    <a:pt x="303" y="2809"/>
                  </a:lnTo>
                  <a:cubicBezTo>
                    <a:pt x="245" y="2678"/>
                    <a:pt x="255" y="2550"/>
                    <a:pt x="334" y="2444"/>
                  </a:cubicBezTo>
                  <a:cubicBezTo>
                    <a:pt x="406" y="2325"/>
                    <a:pt x="534" y="2243"/>
                    <a:pt x="660" y="2243"/>
                  </a:cubicBezTo>
                  <a:cubicBezTo>
                    <a:pt x="694" y="2243"/>
                    <a:pt x="728" y="2249"/>
                    <a:pt x="760" y="2262"/>
                  </a:cubicBezTo>
                  <a:lnTo>
                    <a:pt x="912" y="2292"/>
                  </a:lnTo>
                  <a:lnTo>
                    <a:pt x="912" y="2292"/>
                  </a:lnTo>
                  <a:lnTo>
                    <a:pt x="821" y="2171"/>
                  </a:lnTo>
                  <a:cubicBezTo>
                    <a:pt x="760" y="2080"/>
                    <a:pt x="760" y="1928"/>
                    <a:pt x="821" y="1836"/>
                  </a:cubicBezTo>
                  <a:cubicBezTo>
                    <a:pt x="896" y="1736"/>
                    <a:pt x="1014" y="1677"/>
                    <a:pt x="1138" y="1677"/>
                  </a:cubicBezTo>
                  <a:cubicBezTo>
                    <a:pt x="1164" y="1677"/>
                    <a:pt x="1190" y="1679"/>
                    <a:pt x="1216" y="1684"/>
                  </a:cubicBezTo>
                  <a:lnTo>
                    <a:pt x="1459" y="1684"/>
                  </a:lnTo>
                  <a:cubicBezTo>
                    <a:pt x="1550" y="1654"/>
                    <a:pt x="1611" y="1593"/>
                    <a:pt x="1672" y="1502"/>
                  </a:cubicBezTo>
                  <a:cubicBezTo>
                    <a:pt x="1702" y="1411"/>
                    <a:pt x="1733" y="1350"/>
                    <a:pt x="1793" y="1289"/>
                  </a:cubicBezTo>
                  <a:cubicBezTo>
                    <a:pt x="1824" y="1229"/>
                    <a:pt x="1885" y="1198"/>
                    <a:pt x="1976" y="1198"/>
                  </a:cubicBezTo>
                  <a:cubicBezTo>
                    <a:pt x="2067" y="1183"/>
                    <a:pt x="2151" y="1175"/>
                    <a:pt x="2234" y="1175"/>
                  </a:cubicBezTo>
                  <a:cubicBezTo>
                    <a:pt x="2318" y="1175"/>
                    <a:pt x="2401" y="1183"/>
                    <a:pt x="2493" y="1198"/>
                  </a:cubicBezTo>
                  <a:cubicBezTo>
                    <a:pt x="2584" y="1198"/>
                    <a:pt x="2675" y="1198"/>
                    <a:pt x="2766" y="1168"/>
                  </a:cubicBezTo>
                  <a:cubicBezTo>
                    <a:pt x="2857" y="1137"/>
                    <a:pt x="2948" y="1107"/>
                    <a:pt x="3009" y="1016"/>
                  </a:cubicBezTo>
                  <a:cubicBezTo>
                    <a:pt x="3070" y="955"/>
                    <a:pt x="3131" y="894"/>
                    <a:pt x="3161" y="803"/>
                  </a:cubicBezTo>
                  <a:cubicBezTo>
                    <a:pt x="3222" y="773"/>
                    <a:pt x="3252" y="712"/>
                    <a:pt x="3344" y="681"/>
                  </a:cubicBezTo>
                  <a:cubicBezTo>
                    <a:pt x="3404" y="651"/>
                    <a:pt x="3465" y="636"/>
                    <a:pt x="3526" y="636"/>
                  </a:cubicBezTo>
                  <a:cubicBezTo>
                    <a:pt x="3587" y="636"/>
                    <a:pt x="3648" y="651"/>
                    <a:pt x="3708" y="681"/>
                  </a:cubicBezTo>
                  <a:lnTo>
                    <a:pt x="3891" y="773"/>
                  </a:lnTo>
                  <a:lnTo>
                    <a:pt x="3769" y="621"/>
                  </a:lnTo>
                  <a:cubicBezTo>
                    <a:pt x="3766" y="614"/>
                    <a:pt x="3763" y="607"/>
                    <a:pt x="3760" y="600"/>
                  </a:cubicBezTo>
                  <a:lnTo>
                    <a:pt x="3760" y="600"/>
                  </a:lnTo>
                  <a:lnTo>
                    <a:pt x="3769" y="590"/>
                  </a:lnTo>
                  <a:cubicBezTo>
                    <a:pt x="3764" y="588"/>
                    <a:pt x="3758" y="586"/>
                    <a:pt x="3753" y="584"/>
                  </a:cubicBezTo>
                  <a:lnTo>
                    <a:pt x="3753" y="584"/>
                  </a:lnTo>
                  <a:cubicBezTo>
                    <a:pt x="3710" y="470"/>
                    <a:pt x="3720" y="338"/>
                    <a:pt x="3830" y="256"/>
                  </a:cubicBezTo>
                  <a:cubicBezTo>
                    <a:pt x="3891" y="134"/>
                    <a:pt x="4012" y="74"/>
                    <a:pt x="4164" y="74"/>
                  </a:cubicBezTo>
                  <a:cubicBezTo>
                    <a:pt x="4221" y="65"/>
                    <a:pt x="4278" y="62"/>
                    <a:pt x="4335" y="62"/>
                  </a:cubicBezTo>
                  <a:cubicBezTo>
                    <a:pt x="4491" y="62"/>
                    <a:pt x="4647" y="90"/>
                    <a:pt x="4803" y="134"/>
                  </a:cubicBezTo>
                  <a:cubicBezTo>
                    <a:pt x="4985" y="195"/>
                    <a:pt x="5167" y="256"/>
                    <a:pt x="5350" y="317"/>
                  </a:cubicBezTo>
                  <a:cubicBezTo>
                    <a:pt x="5319" y="286"/>
                    <a:pt x="5259" y="256"/>
                    <a:pt x="5228" y="256"/>
                  </a:cubicBezTo>
                  <a:cubicBezTo>
                    <a:pt x="5107" y="165"/>
                    <a:pt x="4955" y="134"/>
                    <a:pt x="4833" y="74"/>
                  </a:cubicBezTo>
                  <a:cubicBezTo>
                    <a:pt x="4655" y="29"/>
                    <a:pt x="4493" y="1"/>
                    <a:pt x="43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1664425" y="2852350"/>
              <a:ext cx="57025" cy="119125"/>
            </a:xfrm>
            <a:custGeom>
              <a:avLst/>
              <a:gdLst/>
              <a:ahLst/>
              <a:cxnLst/>
              <a:rect l="l" t="t" r="r" b="b"/>
              <a:pathLst>
                <a:path w="2281" h="4765" extrusionOk="0">
                  <a:moveTo>
                    <a:pt x="2128" y="0"/>
                  </a:moveTo>
                  <a:cubicBezTo>
                    <a:pt x="2098" y="0"/>
                    <a:pt x="2068" y="8"/>
                    <a:pt x="2037" y="23"/>
                  </a:cubicBezTo>
                  <a:cubicBezTo>
                    <a:pt x="1794" y="84"/>
                    <a:pt x="1581" y="175"/>
                    <a:pt x="1399" y="327"/>
                  </a:cubicBezTo>
                  <a:lnTo>
                    <a:pt x="1004" y="601"/>
                  </a:lnTo>
                  <a:cubicBezTo>
                    <a:pt x="852" y="692"/>
                    <a:pt x="730" y="844"/>
                    <a:pt x="639" y="996"/>
                  </a:cubicBezTo>
                  <a:cubicBezTo>
                    <a:pt x="609" y="1087"/>
                    <a:pt x="578" y="1209"/>
                    <a:pt x="578" y="1300"/>
                  </a:cubicBezTo>
                  <a:cubicBezTo>
                    <a:pt x="578" y="1421"/>
                    <a:pt x="517" y="1452"/>
                    <a:pt x="426" y="1482"/>
                  </a:cubicBezTo>
                  <a:cubicBezTo>
                    <a:pt x="305" y="1543"/>
                    <a:pt x="214" y="1604"/>
                    <a:pt x="153" y="1695"/>
                  </a:cubicBezTo>
                  <a:cubicBezTo>
                    <a:pt x="92" y="1816"/>
                    <a:pt x="62" y="1938"/>
                    <a:pt x="62" y="2060"/>
                  </a:cubicBezTo>
                  <a:cubicBezTo>
                    <a:pt x="35" y="2244"/>
                    <a:pt x="100" y="2406"/>
                    <a:pt x="237" y="2525"/>
                  </a:cubicBezTo>
                  <a:lnTo>
                    <a:pt x="237" y="2525"/>
                  </a:lnTo>
                  <a:cubicBezTo>
                    <a:pt x="150" y="2583"/>
                    <a:pt x="86" y="2661"/>
                    <a:pt x="62" y="2759"/>
                  </a:cubicBezTo>
                  <a:cubicBezTo>
                    <a:pt x="31" y="2850"/>
                    <a:pt x="1" y="2972"/>
                    <a:pt x="31" y="3093"/>
                  </a:cubicBezTo>
                  <a:cubicBezTo>
                    <a:pt x="90" y="3269"/>
                    <a:pt x="176" y="3416"/>
                    <a:pt x="291" y="3563"/>
                  </a:cubicBezTo>
                  <a:lnTo>
                    <a:pt x="291" y="3563"/>
                  </a:lnTo>
                  <a:cubicBezTo>
                    <a:pt x="149" y="3714"/>
                    <a:pt x="92" y="3920"/>
                    <a:pt x="92" y="4127"/>
                  </a:cubicBezTo>
                  <a:cubicBezTo>
                    <a:pt x="122" y="4279"/>
                    <a:pt x="153" y="4430"/>
                    <a:pt x="274" y="4552"/>
                  </a:cubicBezTo>
                  <a:cubicBezTo>
                    <a:pt x="335" y="4643"/>
                    <a:pt x="426" y="4704"/>
                    <a:pt x="517" y="4734"/>
                  </a:cubicBezTo>
                  <a:cubicBezTo>
                    <a:pt x="548" y="4765"/>
                    <a:pt x="578" y="4765"/>
                    <a:pt x="609" y="4765"/>
                  </a:cubicBezTo>
                  <a:cubicBezTo>
                    <a:pt x="487" y="4704"/>
                    <a:pt x="365" y="4643"/>
                    <a:pt x="274" y="4522"/>
                  </a:cubicBezTo>
                  <a:cubicBezTo>
                    <a:pt x="214" y="4400"/>
                    <a:pt x="153" y="4279"/>
                    <a:pt x="153" y="4127"/>
                  </a:cubicBezTo>
                  <a:cubicBezTo>
                    <a:pt x="153" y="3914"/>
                    <a:pt x="214" y="3731"/>
                    <a:pt x="335" y="3610"/>
                  </a:cubicBezTo>
                  <a:lnTo>
                    <a:pt x="365" y="3579"/>
                  </a:lnTo>
                  <a:lnTo>
                    <a:pt x="365" y="3549"/>
                  </a:lnTo>
                  <a:cubicBezTo>
                    <a:pt x="274" y="3397"/>
                    <a:pt x="183" y="3245"/>
                    <a:pt x="122" y="3063"/>
                  </a:cubicBezTo>
                  <a:cubicBezTo>
                    <a:pt x="62" y="2880"/>
                    <a:pt x="153" y="2668"/>
                    <a:pt x="335" y="2576"/>
                  </a:cubicBezTo>
                  <a:lnTo>
                    <a:pt x="426" y="2546"/>
                  </a:lnTo>
                  <a:lnTo>
                    <a:pt x="335" y="2516"/>
                  </a:lnTo>
                  <a:cubicBezTo>
                    <a:pt x="274" y="2455"/>
                    <a:pt x="214" y="2364"/>
                    <a:pt x="183" y="2303"/>
                  </a:cubicBezTo>
                  <a:cubicBezTo>
                    <a:pt x="62" y="2029"/>
                    <a:pt x="183" y="1725"/>
                    <a:pt x="457" y="1604"/>
                  </a:cubicBezTo>
                  <a:cubicBezTo>
                    <a:pt x="517" y="1573"/>
                    <a:pt x="548" y="1543"/>
                    <a:pt x="609" y="1482"/>
                  </a:cubicBezTo>
                  <a:cubicBezTo>
                    <a:pt x="639" y="1452"/>
                    <a:pt x="639" y="1391"/>
                    <a:pt x="639" y="1330"/>
                  </a:cubicBezTo>
                  <a:cubicBezTo>
                    <a:pt x="639" y="1239"/>
                    <a:pt x="669" y="1117"/>
                    <a:pt x="700" y="1057"/>
                  </a:cubicBezTo>
                  <a:cubicBezTo>
                    <a:pt x="791" y="874"/>
                    <a:pt x="913" y="753"/>
                    <a:pt x="1065" y="661"/>
                  </a:cubicBezTo>
                  <a:lnTo>
                    <a:pt x="1429" y="388"/>
                  </a:lnTo>
                  <a:cubicBezTo>
                    <a:pt x="1612" y="236"/>
                    <a:pt x="1824" y="114"/>
                    <a:pt x="2037" y="54"/>
                  </a:cubicBezTo>
                  <a:cubicBezTo>
                    <a:pt x="2128" y="23"/>
                    <a:pt x="2189" y="23"/>
                    <a:pt x="2280" y="23"/>
                  </a:cubicBezTo>
                  <a:lnTo>
                    <a:pt x="2220" y="23"/>
                  </a:lnTo>
                  <a:cubicBezTo>
                    <a:pt x="2189" y="8"/>
                    <a:pt x="2159" y="0"/>
                    <a:pt x="21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1735100" y="2794400"/>
              <a:ext cx="80575" cy="110225"/>
            </a:xfrm>
            <a:custGeom>
              <a:avLst/>
              <a:gdLst/>
              <a:ahLst/>
              <a:cxnLst/>
              <a:rect l="l" t="t" r="r" b="b"/>
              <a:pathLst>
                <a:path w="3223" h="4409" extrusionOk="0">
                  <a:moveTo>
                    <a:pt x="3222" y="1"/>
                  </a:moveTo>
                  <a:cubicBezTo>
                    <a:pt x="3162" y="31"/>
                    <a:pt x="3131" y="31"/>
                    <a:pt x="3101" y="61"/>
                  </a:cubicBezTo>
                  <a:cubicBezTo>
                    <a:pt x="2979" y="92"/>
                    <a:pt x="2858" y="153"/>
                    <a:pt x="2767" y="244"/>
                  </a:cubicBezTo>
                  <a:cubicBezTo>
                    <a:pt x="2584" y="365"/>
                    <a:pt x="2463" y="517"/>
                    <a:pt x="2371" y="700"/>
                  </a:cubicBezTo>
                  <a:cubicBezTo>
                    <a:pt x="2270" y="877"/>
                    <a:pt x="2211" y="1095"/>
                    <a:pt x="2194" y="1321"/>
                  </a:cubicBezTo>
                  <a:lnTo>
                    <a:pt x="2194" y="1321"/>
                  </a:lnTo>
                  <a:cubicBezTo>
                    <a:pt x="2157" y="1292"/>
                    <a:pt x="2112" y="1277"/>
                    <a:pt x="2067" y="1277"/>
                  </a:cubicBezTo>
                  <a:cubicBezTo>
                    <a:pt x="1946" y="1277"/>
                    <a:pt x="1855" y="1308"/>
                    <a:pt x="1794" y="1368"/>
                  </a:cubicBezTo>
                  <a:cubicBezTo>
                    <a:pt x="1662" y="1500"/>
                    <a:pt x="1622" y="1678"/>
                    <a:pt x="1653" y="1862"/>
                  </a:cubicBezTo>
                  <a:lnTo>
                    <a:pt x="1653" y="1862"/>
                  </a:lnTo>
                  <a:cubicBezTo>
                    <a:pt x="1613" y="1853"/>
                    <a:pt x="1573" y="1849"/>
                    <a:pt x="1533" y="1849"/>
                  </a:cubicBezTo>
                  <a:cubicBezTo>
                    <a:pt x="1350" y="1849"/>
                    <a:pt x="1167" y="1934"/>
                    <a:pt x="1034" y="2068"/>
                  </a:cubicBezTo>
                  <a:cubicBezTo>
                    <a:pt x="943" y="2189"/>
                    <a:pt x="882" y="2341"/>
                    <a:pt x="882" y="2524"/>
                  </a:cubicBezTo>
                  <a:cubicBezTo>
                    <a:pt x="882" y="2584"/>
                    <a:pt x="852" y="2645"/>
                    <a:pt x="821" y="2645"/>
                  </a:cubicBezTo>
                  <a:cubicBezTo>
                    <a:pt x="760" y="2645"/>
                    <a:pt x="700" y="2645"/>
                    <a:pt x="639" y="2615"/>
                  </a:cubicBezTo>
                  <a:cubicBezTo>
                    <a:pt x="623" y="2607"/>
                    <a:pt x="604" y="2603"/>
                    <a:pt x="584" y="2603"/>
                  </a:cubicBezTo>
                  <a:cubicBezTo>
                    <a:pt x="529" y="2603"/>
                    <a:pt x="462" y="2631"/>
                    <a:pt x="396" y="2675"/>
                  </a:cubicBezTo>
                  <a:cubicBezTo>
                    <a:pt x="335" y="2706"/>
                    <a:pt x="304" y="2767"/>
                    <a:pt x="274" y="2858"/>
                  </a:cubicBezTo>
                  <a:cubicBezTo>
                    <a:pt x="274" y="2945"/>
                    <a:pt x="290" y="3048"/>
                    <a:pt x="321" y="3132"/>
                  </a:cubicBezTo>
                  <a:lnTo>
                    <a:pt x="321" y="3132"/>
                  </a:lnTo>
                  <a:cubicBezTo>
                    <a:pt x="309" y="3130"/>
                    <a:pt x="298" y="3129"/>
                    <a:pt x="286" y="3129"/>
                  </a:cubicBezTo>
                  <a:cubicBezTo>
                    <a:pt x="253" y="3129"/>
                    <a:pt x="218" y="3139"/>
                    <a:pt x="183" y="3162"/>
                  </a:cubicBezTo>
                  <a:cubicBezTo>
                    <a:pt x="122" y="3192"/>
                    <a:pt x="61" y="3253"/>
                    <a:pt x="31" y="3314"/>
                  </a:cubicBezTo>
                  <a:cubicBezTo>
                    <a:pt x="1" y="3466"/>
                    <a:pt x="31" y="3587"/>
                    <a:pt x="92" y="3709"/>
                  </a:cubicBezTo>
                  <a:cubicBezTo>
                    <a:pt x="183" y="3891"/>
                    <a:pt x="335" y="4043"/>
                    <a:pt x="517" y="4195"/>
                  </a:cubicBezTo>
                  <a:cubicBezTo>
                    <a:pt x="608" y="4256"/>
                    <a:pt x="730" y="4317"/>
                    <a:pt x="882" y="4378"/>
                  </a:cubicBezTo>
                  <a:cubicBezTo>
                    <a:pt x="912" y="4378"/>
                    <a:pt x="973" y="4408"/>
                    <a:pt x="1004" y="4408"/>
                  </a:cubicBezTo>
                  <a:cubicBezTo>
                    <a:pt x="852" y="4347"/>
                    <a:pt x="669" y="4256"/>
                    <a:pt x="548" y="4165"/>
                  </a:cubicBezTo>
                  <a:cubicBezTo>
                    <a:pt x="365" y="4043"/>
                    <a:pt x="244" y="3861"/>
                    <a:pt x="153" y="3679"/>
                  </a:cubicBezTo>
                  <a:cubicBezTo>
                    <a:pt x="92" y="3587"/>
                    <a:pt x="61" y="3466"/>
                    <a:pt x="92" y="3344"/>
                  </a:cubicBezTo>
                  <a:cubicBezTo>
                    <a:pt x="113" y="3280"/>
                    <a:pt x="211" y="3215"/>
                    <a:pt x="287" y="3215"/>
                  </a:cubicBezTo>
                  <a:cubicBezTo>
                    <a:pt x="319" y="3215"/>
                    <a:pt x="347" y="3226"/>
                    <a:pt x="365" y="3253"/>
                  </a:cubicBezTo>
                  <a:lnTo>
                    <a:pt x="548" y="3466"/>
                  </a:lnTo>
                  <a:lnTo>
                    <a:pt x="548" y="3466"/>
                  </a:lnTo>
                  <a:lnTo>
                    <a:pt x="426" y="3192"/>
                  </a:lnTo>
                  <a:cubicBezTo>
                    <a:pt x="396" y="3101"/>
                    <a:pt x="365" y="2979"/>
                    <a:pt x="365" y="2858"/>
                  </a:cubicBezTo>
                  <a:cubicBezTo>
                    <a:pt x="396" y="2797"/>
                    <a:pt x="426" y="2767"/>
                    <a:pt x="456" y="2736"/>
                  </a:cubicBezTo>
                  <a:cubicBezTo>
                    <a:pt x="487" y="2721"/>
                    <a:pt x="517" y="2713"/>
                    <a:pt x="544" y="2713"/>
                  </a:cubicBezTo>
                  <a:cubicBezTo>
                    <a:pt x="570" y="2713"/>
                    <a:pt x="593" y="2721"/>
                    <a:pt x="608" y="2736"/>
                  </a:cubicBezTo>
                  <a:cubicBezTo>
                    <a:pt x="654" y="2751"/>
                    <a:pt x="700" y="2759"/>
                    <a:pt x="741" y="2759"/>
                  </a:cubicBezTo>
                  <a:cubicBezTo>
                    <a:pt x="783" y="2759"/>
                    <a:pt x="821" y="2751"/>
                    <a:pt x="852" y="2736"/>
                  </a:cubicBezTo>
                  <a:cubicBezTo>
                    <a:pt x="912" y="2736"/>
                    <a:pt x="943" y="2675"/>
                    <a:pt x="943" y="2645"/>
                  </a:cubicBezTo>
                  <a:cubicBezTo>
                    <a:pt x="973" y="2584"/>
                    <a:pt x="973" y="2554"/>
                    <a:pt x="943" y="2524"/>
                  </a:cubicBezTo>
                  <a:cubicBezTo>
                    <a:pt x="943" y="2372"/>
                    <a:pt x="1004" y="2220"/>
                    <a:pt x="1095" y="2128"/>
                  </a:cubicBezTo>
                  <a:cubicBezTo>
                    <a:pt x="1214" y="2009"/>
                    <a:pt x="1390" y="1927"/>
                    <a:pt x="1563" y="1927"/>
                  </a:cubicBezTo>
                  <a:cubicBezTo>
                    <a:pt x="1599" y="1927"/>
                    <a:pt x="1635" y="1930"/>
                    <a:pt x="1670" y="1938"/>
                  </a:cubicBezTo>
                  <a:lnTo>
                    <a:pt x="1670" y="1938"/>
                  </a:lnTo>
                  <a:cubicBezTo>
                    <a:pt x="1671" y="1941"/>
                    <a:pt x="1672" y="1943"/>
                    <a:pt x="1672" y="1946"/>
                  </a:cubicBezTo>
                  <a:lnTo>
                    <a:pt x="1679" y="1940"/>
                  </a:lnTo>
                  <a:lnTo>
                    <a:pt x="1679" y="1940"/>
                  </a:lnTo>
                  <a:cubicBezTo>
                    <a:pt x="1687" y="1942"/>
                    <a:pt x="1695" y="1944"/>
                    <a:pt x="1703" y="1946"/>
                  </a:cubicBezTo>
                  <a:lnTo>
                    <a:pt x="1794" y="1976"/>
                  </a:lnTo>
                  <a:lnTo>
                    <a:pt x="1794" y="1976"/>
                  </a:lnTo>
                  <a:lnTo>
                    <a:pt x="1763" y="1885"/>
                  </a:lnTo>
                  <a:cubicBezTo>
                    <a:pt x="1703" y="1733"/>
                    <a:pt x="1733" y="1551"/>
                    <a:pt x="1824" y="1429"/>
                  </a:cubicBezTo>
                  <a:cubicBezTo>
                    <a:pt x="1878" y="1376"/>
                    <a:pt x="1948" y="1352"/>
                    <a:pt x="2014" y="1352"/>
                  </a:cubicBezTo>
                  <a:cubicBezTo>
                    <a:pt x="2097" y="1352"/>
                    <a:pt x="2172" y="1391"/>
                    <a:pt x="2189" y="1460"/>
                  </a:cubicBezTo>
                  <a:lnTo>
                    <a:pt x="2311" y="1824"/>
                  </a:lnTo>
                  <a:lnTo>
                    <a:pt x="2280" y="1429"/>
                  </a:lnTo>
                  <a:cubicBezTo>
                    <a:pt x="2280" y="1186"/>
                    <a:pt x="2311" y="943"/>
                    <a:pt x="2432" y="730"/>
                  </a:cubicBezTo>
                  <a:cubicBezTo>
                    <a:pt x="2523" y="548"/>
                    <a:pt x="2645" y="396"/>
                    <a:pt x="2797" y="274"/>
                  </a:cubicBezTo>
                  <a:cubicBezTo>
                    <a:pt x="2919" y="183"/>
                    <a:pt x="3071" y="92"/>
                    <a:pt x="32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1867325" y="2702950"/>
              <a:ext cx="22825" cy="42075"/>
            </a:xfrm>
            <a:custGeom>
              <a:avLst/>
              <a:gdLst/>
              <a:ahLst/>
              <a:cxnLst/>
              <a:rect l="l" t="t" r="r" b="b"/>
              <a:pathLst>
                <a:path w="913" h="1683" extrusionOk="0">
                  <a:moveTo>
                    <a:pt x="318" y="1"/>
                  </a:moveTo>
                  <a:cubicBezTo>
                    <a:pt x="280" y="1"/>
                    <a:pt x="186" y="45"/>
                    <a:pt x="92" y="163"/>
                  </a:cubicBezTo>
                  <a:cubicBezTo>
                    <a:pt x="31" y="254"/>
                    <a:pt x="0" y="376"/>
                    <a:pt x="31" y="498"/>
                  </a:cubicBezTo>
                  <a:cubicBezTo>
                    <a:pt x="58" y="634"/>
                    <a:pt x="135" y="746"/>
                    <a:pt x="238" y="812"/>
                  </a:cubicBezTo>
                  <a:lnTo>
                    <a:pt x="238" y="812"/>
                  </a:lnTo>
                  <a:cubicBezTo>
                    <a:pt x="223" y="832"/>
                    <a:pt x="213" y="857"/>
                    <a:pt x="213" y="893"/>
                  </a:cubicBezTo>
                  <a:cubicBezTo>
                    <a:pt x="183" y="1045"/>
                    <a:pt x="213" y="1197"/>
                    <a:pt x="304" y="1318"/>
                  </a:cubicBezTo>
                  <a:cubicBezTo>
                    <a:pt x="396" y="1440"/>
                    <a:pt x="487" y="1501"/>
                    <a:pt x="608" y="1561"/>
                  </a:cubicBezTo>
                  <a:cubicBezTo>
                    <a:pt x="699" y="1622"/>
                    <a:pt x="791" y="1683"/>
                    <a:pt x="912" y="1683"/>
                  </a:cubicBezTo>
                  <a:cubicBezTo>
                    <a:pt x="912" y="1683"/>
                    <a:pt x="791" y="1622"/>
                    <a:pt x="639" y="1531"/>
                  </a:cubicBezTo>
                  <a:cubicBezTo>
                    <a:pt x="548" y="1440"/>
                    <a:pt x="456" y="1379"/>
                    <a:pt x="396" y="1288"/>
                  </a:cubicBezTo>
                  <a:cubicBezTo>
                    <a:pt x="304" y="1166"/>
                    <a:pt x="304" y="1045"/>
                    <a:pt x="304" y="893"/>
                  </a:cubicBezTo>
                  <a:cubicBezTo>
                    <a:pt x="335" y="862"/>
                    <a:pt x="335" y="862"/>
                    <a:pt x="335" y="832"/>
                  </a:cubicBezTo>
                  <a:lnTo>
                    <a:pt x="365" y="771"/>
                  </a:lnTo>
                  <a:lnTo>
                    <a:pt x="335" y="741"/>
                  </a:lnTo>
                  <a:cubicBezTo>
                    <a:pt x="213" y="680"/>
                    <a:pt x="152" y="589"/>
                    <a:pt x="122" y="498"/>
                  </a:cubicBezTo>
                  <a:cubicBezTo>
                    <a:pt x="92" y="376"/>
                    <a:pt x="92" y="285"/>
                    <a:pt x="152" y="194"/>
                  </a:cubicBezTo>
                  <a:cubicBezTo>
                    <a:pt x="183" y="133"/>
                    <a:pt x="244" y="42"/>
                    <a:pt x="335" y="11"/>
                  </a:cubicBezTo>
                  <a:cubicBezTo>
                    <a:pt x="335" y="4"/>
                    <a:pt x="329" y="1"/>
                    <a:pt x="3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1883275" y="2676625"/>
              <a:ext cx="70700" cy="41050"/>
            </a:xfrm>
            <a:custGeom>
              <a:avLst/>
              <a:gdLst/>
              <a:ahLst/>
              <a:cxnLst/>
              <a:rect l="l" t="t" r="r" b="b"/>
              <a:pathLst>
                <a:path w="2828" h="1642" extrusionOk="0">
                  <a:moveTo>
                    <a:pt x="426" y="0"/>
                  </a:moveTo>
                  <a:cubicBezTo>
                    <a:pt x="305" y="0"/>
                    <a:pt x="213" y="31"/>
                    <a:pt x="92" y="92"/>
                  </a:cubicBezTo>
                  <a:cubicBezTo>
                    <a:pt x="61" y="92"/>
                    <a:pt x="31" y="122"/>
                    <a:pt x="1" y="152"/>
                  </a:cubicBezTo>
                  <a:cubicBezTo>
                    <a:pt x="122" y="92"/>
                    <a:pt x="274" y="61"/>
                    <a:pt x="426" y="61"/>
                  </a:cubicBezTo>
                  <a:cubicBezTo>
                    <a:pt x="578" y="92"/>
                    <a:pt x="730" y="152"/>
                    <a:pt x="882" y="244"/>
                  </a:cubicBezTo>
                  <a:cubicBezTo>
                    <a:pt x="1020" y="354"/>
                    <a:pt x="1108" y="514"/>
                    <a:pt x="1146" y="701"/>
                  </a:cubicBezTo>
                  <a:lnTo>
                    <a:pt x="1146" y="701"/>
                  </a:lnTo>
                  <a:cubicBezTo>
                    <a:pt x="1147" y="720"/>
                    <a:pt x="1151" y="740"/>
                    <a:pt x="1156" y="760"/>
                  </a:cubicBezTo>
                  <a:lnTo>
                    <a:pt x="1247" y="760"/>
                  </a:lnTo>
                  <a:cubicBezTo>
                    <a:pt x="1245" y="750"/>
                    <a:pt x="1244" y="741"/>
                    <a:pt x="1244" y="731"/>
                  </a:cubicBezTo>
                  <a:lnTo>
                    <a:pt x="1244" y="731"/>
                  </a:lnTo>
                  <a:lnTo>
                    <a:pt x="1247" y="730"/>
                  </a:lnTo>
                  <a:cubicBezTo>
                    <a:pt x="1246" y="724"/>
                    <a:pt x="1245" y="718"/>
                    <a:pt x="1244" y="712"/>
                  </a:cubicBezTo>
                  <a:lnTo>
                    <a:pt x="1244" y="712"/>
                  </a:lnTo>
                  <a:cubicBezTo>
                    <a:pt x="1254" y="591"/>
                    <a:pt x="1385" y="483"/>
                    <a:pt x="1511" y="483"/>
                  </a:cubicBezTo>
                  <a:cubicBezTo>
                    <a:pt x="1524" y="483"/>
                    <a:pt x="1538" y="484"/>
                    <a:pt x="1551" y="487"/>
                  </a:cubicBezTo>
                  <a:cubicBezTo>
                    <a:pt x="1672" y="517"/>
                    <a:pt x="1764" y="578"/>
                    <a:pt x="1824" y="669"/>
                  </a:cubicBezTo>
                  <a:cubicBezTo>
                    <a:pt x="1885" y="760"/>
                    <a:pt x="1916" y="882"/>
                    <a:pt x="1946" y="973"/>
                  </a:cubicBezTo>
                  <a:lnTo>
                    <a:pt x="1946" y="1064"/>
                  </a:lnTo>
                  <a:lnTo>
                    <a:pt x="2007" y="1003"/>
                  </a:lnTo>
                  <a:cubicBezTo>
                    <a:pt x="2080" y="930"/>
                    <a:pt x="2188" y="890"/>
                    <a:pt x="2294" y="890"/>
                  </a:cubicBezTo>
                  <a:cubicBezTo>
                    <a:pt x="2364" y="890"/>
                    <a:pt x="2433" y="907"/>
                    <a:pt x="2493" y="943"/>
                  </a:cubicBezTo>
                  <a:cubicBezTo>
                    <a:pt x="2615" y="1003"/>
                    <a:pt x="2706" y="1095"/>
                    <a:pt x="2736" y="1247"/>
                  </a:cubicBezTo>
                  <a:cubicBezTo>
                    <a:pt x="2767" y="1368"/>
                    <a:pt x="2736" y="1520"/>
                    <a:pt x="2676" y="1642"/>
                  </a:cubicBezTo>
                  <a:cubicBezTo>
                    <a:pt x="2676" y="1642"/>
                    <a:pt x="2706" y="1611"/>
                    <a:pt x="2767" y="1520"/>
                  </a:cubicBezTo>
                  <a:cubicBezTo>
                    <a:pt x="2797" y="1429"/>
                    <a:pt x="2828" y="1307"/>
                    <a:pt x="2828" y="1216"/>
                  </a:cubicBezTo>
                  <a:cubicBezTo>
                    <a:pt x="2797" y="1034"/>
                    <a:pt x="2706" y="912"/>
                    <a:pt x="2554" y="821"/>
                  </a:cubicBezTo>
                  <a:cubicBezTo>
                    <a:pt x="2474" y="787"/>
                    <a:pt x="2390" y="770"/>
                    <a:pt x="2308" y="770"/>
                  </a:cubicBezTo>
                  <a:cubicBezTo>
                    <a:pt x="2202" y="770"/>
                    <a:pt x="2100" y="798"/>
                    <a:pt x="2015" y="856"/>
                  </a:cubicBezTo>
                  <a:lnTo>
                    <a:pt x="2015" y="856"/>
                  </a:lnTo>
                  <a:cubicBezTo>
                    <a:pt x="1990" y="764"/>
                    <a:pt x="1962" y="678"/>
                    <a:pt x="1916" y="608"/>
                  </a:cubicBezTo>
                  <a:cubicBezTo>
                    <a:pt x="1824" y="487"/>
                    <a:pt x="1703" y="395"/>
                    <a:pt x="1581" y="365"/>
                  </a:cubicBezTo>
                  <a:cubicBezTo>
                    <a:pt x="1460" y="365"/>
                    <a:pt x="1338" y="395"/>
                    <a:pt x="1247" y="456"/>
                  </a:cubicBezTo>
                  <a:cubicBezTo>
                    <a:pt x="1224" y="479"/>
                    <a:pt x="1205" y="502"/>
                    <a:pt x="1190" y="526"/>
                  </a:cubicBezTo>
                  <a:lnTo>
                    <a:pt x="1190" y="526"/>
                  </a:lnTo>
                  <a:cubicBezTo>
                    <a:pt x="1131" y="389"/>
                    <a:pt x="1036" y="265"/>
                    <a:pt x="913" y="183"/>
                  </a:cubicBezTo>
                  <a:cubicBezTo>
                    <a:pt x="791" y="61"/>
                    <a:pt x="609" y="0"/>
                    <a:pt x="4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1527650" y="4058850"/>
              <a:ext cx="886825" cy="616300"/>
            </a:xfrm>
            <a:custGeom>
              <a:avLst/>
              <a:gdLst/>
              <a:ahLst/>
              <a:cxnLst/>
              <a:rect l="l" t="t" r="r" b="b"/>
              <a:pathLst>
                <a:path w="35473" h="24652" extrusionOk="0">
                  <a:moveTo>
                    <a:pt x="1" y="1"/>
                  </a:moveTo>
                  <a:lnTo>
                    <a:pt x="1125" y="10913"/>
                  </a:lnTo>
                  <a:lnTo>
                    <a:pt x="17448" y="10427"/>
                  </a:lnTo>
                  <a:lnTo>
                    <a:pt x="17448" y="10427"/>
                  </a:lnTo>
                  <a:lnTo>
                    <a:pt x="1186" y="15655"/>
                  </a:lnTo>
                  <a:lnTo>
                    <a:pt x="4013" y="24652"/>
                  </a:lnTo>
                  <a:lnTo>
                    <a:pt x="34317" y="16962"/>
                  </a:lnTo>
                  <a:lnTo>
                    <a:pt x="35472" y="9028"/>
                  </a:lnTo>
                  <a:lnTo>
                    <a:pt x="31065" y="27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1353800" y="3765525"/>
              <a:ext cx="1091075" cy="849600"/>
            </a:xfrm>
            <a:custGeom>
              <a:avLst/>
              <a:gdLst/>
              <a:ahLst/>
              <a:cxnLst/>
              <a:rect l="l" t="t" r="r" b="b"/>
              <a:pathLst>
                <a:path w="43643" h="33984" extrusionOk="0">
                  <a:moveTo>
                    <a:pt x="35493" y="1"/>
                  </a:moveTo>
                  <a:cubicBezTo>
                    <a:pt x="34626" y="1"/>
                    <a:pt x="33756" y="130"/>
                    <a:pt x="32912" y="396"/>
                  </a:cubicBezTo>
                  <a:lnTo>
                    <a:pt x="12760" y="6536"/>
                  </a:lnTo>
                  <a:lnTo>
                    <a:pt x="1696" y="9181"/>
                  </a:lnTo>
                  <a:cubicBezTo>
                    <a:pt x="906" y="11156"/>
                    <a:pt x="419" y="13284"/>
                    <a:pt x="267" y="15442"/>
                  </a:cubicBezTo>
                  <a:cubicBezTo>
                    <a:pt x="1" y="19653"/>
                    <a:pt x="3100" y="23490"/>
                    <a:pt x="7412" y="23490"/>
                  </a:cubicBezTo>
                  <a:cubicBezTo>
                    <a:pt x="8018" y="23490"/>
                    <a:pt x="8647" y="23415"/>
                    <a:pt x="9295" y="23254"/>
                  </a:cubicBezTo>
                  <a:cubicBezTo>
                    <a:pt x="14128" y="22008"/>
                    <a:pt x="32973" y="14591"/>
                    <a:pt x="32973" y="14591"/>
                  </a:cubicBezTo>
                  <a:lnTo>
                    <a:pt x="32973" y="14591"/>
                  </a:lnTo>
                  <a:lnTo>
                    <a:pt x="31605" y="33983"/>
                  </a:lnTo>
                  <a:lnTo>
                    <a:pt x="42882" y="33497"/>
                  </a:lnTo>
                  <a:lnTo>
                    <a:pt x="43642" y="7235"/>
                  </a:lnTo>
                  <a:cubicBezTo>
                    <a:pt x="43490" y="4561"/>
                    <a:pt x="41940" y="2190"/>
                    <a:pt x="39569" y="1004"/>
                  </a:cubicBezTo>
                  <a:cubicBezTo>
                    <a:pt x="38307" y="345"/>
                    <a:pt x="36905" y="1"/>
                    <a:pt x="35493" y="1"/>
                  </a:cubicBezTo>
                  <a:close/>
                </a:path>
              </a:pathLst>
            </a:custGeom>
            <a:solidFill>
              <a:srgbClr val="1A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1963825" y="4267825"/>
              <a:ext cx="95025" cy="52550"/>
            </a:xfrm>
            <a:custGeom>
              <a:avLst/>
              <a:gdLst/>
              <a:ahLst/>
              <a:cxnLst/>
              <a:rect l="l" t="t" r="r" b="b"/>
              <a:pathLst>
                <a:path w="3801" h="2102" extrusionOk="0">
                  <a:moveTo>
                    <a:pt x="3800" y="1"/>
                  </a:moveTo>
                  <a:lnTo>
                    <a:pt x="3800" y="1"/>
                  </a:lnTo>
                  <a:cubicBezTo>
                    <a:pt x="3071" y="92"/>
                    <a:pt x="2341" y="335"/>
                    <a:pt x="1733" y="730"/>
                  </a:cubicBezTo>
                  <a:cubicBezTo>
                    <a:pt x="1064" y="1065"/>
                    <a:pt x="487" y="1520"/>
                    <a:pt x="1" y="2098"/>
                  </a:cubicBezTo>
                  <a:cubicBezTo>
                    <a:pt x="2" y="2101"/>
                    <a:pt x="5" y="2102"/>
                    <a:pt x="8" y="2102"/>
                  </a:cubicBezTo>
                  <a:cubicBezTo>
                    <a:pt x="94" y="2102"/>
                    <a:pt x="806" y="1465"/>
                    <a:pt x="1824" y="913"/>
                  </a:cubicBezTo>
                  <a:cubicBezTo>
                    <a:pt x="2858" y="335"/>
                    <a:pt x="3800" y="61"/>
                    <a:pt x="38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1406825" y="4085450"/>
              <a:ext cx="771325" cy="268300"/>
            </a:xfrm>
            <a:custGeom>
              <a:avLst/>
              <a:gdLst/>
              <a:ahLst/>
              <a:cxnLst/>
              <a:rect l="l" t="t" r="r" b="b"/>
              <a:pathLst>
                <a:path w="30853" h="10732" extrusionOk="0">
                  <a:moveTo>
                    <a:pt x="30852" y="1"/>
                  </a:moveTo>
                  <a:cubicBezTo>
                    <a:pt x="30837" y="1"/>
                    <a:pt x="30822" y="8"/>
                    <a:pt x="30807" y="16"/>
                  </a:cubicBezTo>
                  <a:lnTo>
                    <a:pt x="30807" y="16"/>
                  </a:lnTo>
                  <a:lnTo>
                    <a:pt x="30852" y="1"/>
                  </a:lnTo>
                  <a:close/>
                  <a:moveTo>
                    <a:pt x="30807" y="16"/>
                  </a:moveTo>
                  <a:lnTo>
                    <a:pt x="30761" y="31"/>
                  </a:lnTo>
                  <a:cubicBezTo>
                    <a:pt x="30776" y="31"/>
                    <a:pt x="30791" y="24"/>
                    <a:pt x="30807" y="16"/>
                  </a:cubicBezTo>
                  <a:close/>
                  <a:moveTo>
                    <a:pt x="30761" y="31"/>
                  </a:moveTo>
                  <a:lnTo>
                    <a:pt x="30518" y="122"/>
                  </a:lnTo>
                  <a:lnTo>
                    <a:pt x="29606" y="487"/>
                  </a:lnTo>
                  <a:lnTo>
                    <a:pt x="26323" y="1976"/>
                  </a:lnTo>
                  <a:lnTo>
                    <a:pt x="15472" y="6901"/>
                  </a:lnTo>
                  <a:lnTo>
                    <a:pt x="12372" y="8329"/>
                  </a:lnTo>
                  <a:lnTo>
                    <a:pt x="10913" y="8998"/>
                  </a:lnTo>
                  <a:cubicBezTo>
                    <a:pt x="10426" y="9211"/>
                    <a:pt x="9970" y="9454"/>
                    <a:pt x="9484" y="9606"/>
                  </a:cubicBezTo>
                  <a:cubicBezTo>
                    <a:pt x="8603" y="9971"/>
                    <a:pt x="7691" y="10244"/>
                    <a:pt x="6779" y="10457"/>
                  </a:cubicBezTo>
                  <a:cubicBezTo>
                    <a:pt x="6282" y="10530"/>
                    <a:pt x="5785" y="10571"/>
                    <a:pt x="5288" y="10571"/>
                  </a:cubicBezTo>
                  <a:cubicBezTo>
                    <a:pt x="4964" y="10571"/>
                    <a:pt x="4641" y="10554"/>
                    <a:pt x="4317" y="10518"/>
                  </a:cubicBezTo>
                  <a:cubicBezTo>
                    <a:pt x="3101" y="10366"/>
                    <a:pt x="1976" y="9910"/>
                    <a:pt x="1034" y="9150"/>
                  </a:cubicBezTo>
                  <a:cubicBezTo>
                    <a:pt x="700" y="8907"/>
                    <a:pt x="457" y="8694"/>
                    <a:pt x="274" y="8542"/>
                  </a:cubicBezTo>
                  <a:cubicBezTo>
                    <a:pt x="183" y="8481"/>
                    <a:pt x="92" y="8420"/>
                    <a:pt x="1" y="8329"/>
                  </a:cubicBezTo>
                  <a:lnTo>
                    <a:pt x="1" y="8329"/>
                  </a:lnTo>
                  <a:cubicBezTo>
                    <a:pt x="1" y="8360"/>
                    <a:pt x="31" y="8360"/>
                    <a:pt x="61" y="8420"/>
                  </a:cubicBezTo>
                  <a:lnTo>
                    <a:pt x="244" y="8603"/>
                  </a:lnTo>
                  <a:cubicBezTo>
                    <a:pt x="426" y="8724"/>
                    <a:pt x="669" y="8967"/>
                    <a:pt x="1004" y="9241"/>
                  </a:cubicBezTo>
                  <a:cubicBezTo>
                    <a:pt x="1946" y="10001"/>
                    <a:pt x="3101" y="10487"/>
                    <a:pt x="4317" y="10670"/>
                  </a:cubicBezTo>
                  <a:cubicBezTo>
                    <a:pt x="4675" y="10709"/>
                    <a:pt x="5039" y="10732"/>
                    <a:pt x="5404" y="10732"/>
                  </a:cubicBezTo>
                  <a:cubicBezTo>
                    <a:pt x="5875" y="10732"/>
                    <a:pt x="6347" y="10694"/>
                    <a:pt x="6809" y="10609"/>
                  </a:cubicBezTo>
                  <a:cubicBezTo>
                    <a:pt x="7751" y="10426"/>
                    <a:pt x="8694" y="10153"/>
                    <a:pt x="9575" y="9788"/>
                  </a:cubicBezTo>
                  <a:cubicBezTo>
                    <a:pt x="10062" y="9606"/>
                    <a:pt x="10518" y="9393"/>
                    <a:pt x="11004" y="9180"/>
                  </a:cubicBezTo>
                  <a:lnTo>
                    <a:pt x="12463" y="8512"/>
                  </a:lnTo>
                  <a:lnTo>
                    <a:pt x="15563" y="7083"/>
                  </a:lnTo>
                  <a:lnTo>
                    <a:pt x="26384" y="2098"/>
                  </a:lnTo>
                  <a:lnTo>
                    <a:pt x="29667" y="578"/>
                  </a:lnTo>
                  <a:lnTo>
                    <a:pt x="30548" y="153"/>
                  </a:lnTo>
                  <a:lnTo>
                    <a:pt x="30761" y="3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2142400" y="3780750"/>
              <a:ext cx="303975" cy="836650"/>
            </a:xfrm>
            <a:custGeom>
              <a:avLst/>
              <a:gdLst/>
              <a:ahLst/>
              <a:cxnLst/>
              <a:rect l="l" t="t" r="r" b="b"/>
              <a:pathLst>
                <a:path w="12159" h="33466" extrusionOk="0">
                  <a:moveTo>
                    <a:pt x="5077" y="0"/>
                  </a:moveTo>
                  <a:lnTo>
                    <a:pt x="5259" y="61"/>
                  </a:lnTo>
                  <a:lnTo>
                    <a:pt x="5776" y="183"/>
                  </a:lnTo>
                  <a:cubicBezTo>
                    <a:pt x="6414" y="365"/>
                    <a:pt x="7052" y="578"/>
                    <a:pt x="7660" y="851"/>
                  </a:cubicBezTo>
                  <a:cubicBezTo>
                    <a:pt x="8633" y="1246"/>
                    <a:pt x="9545" y="1824"/>
                    <a:pt x="10366" y="2523"/>
                  </a:cubicBezTo>
                  <a:cubicBezTo>
                    <a:pt x="10852" y="2979"/>
                    <a:pt x="11247" y="3526"/>
                    <a:pt x="11521" y="4134"/>
                  </a:cubicBezTo>
                  <a:cubicBezTo>
                    <a:pt x="11673" y="4438"/>
                    <a:pt x="11764" y="4803"/>
                    <a:pt x="11825" y="5167"/>
                  </a:cubicBezTo>
                  <a:cubicBezTo>
                    <a:pt x="11855" y="5350"/>
                    <a:pt x="11855" y="5532"/>
                    <a:pt x="11885" y="5714"/>
                  </a:cubicBezTo>
                  <a:cubicBezTo>
                    <a:pt x="11885" y="5927"/>
                    <a:pt x="11916" y="6110"/>
                    <a:pt x="11916" y="6292"/>
                  </a:cubicBezTo>
                  <a:cubicBezTo>
                    <a:pt x="11977" y="9423"/>
                    <a:pt x="11855" y="13192"/>
                    <a:pt x="11764" y="17356"/>
                  </a:cubicBezTo>
                  <a:cubicBezTo>
                    <a:pt x="11642" y="21520"/>
                    <a:pt x="11490" y="26080"/>
                    <a:pt x="11338" y="30882"/>
                  </a:cubicBezTo>
                  <a:cubicBezTo>
                    <a:pt x="11309" y="31549"/>
                    <a:pt x="11280" y="32189"/>
                    <a:pt x="11251" y="32800"/>
                  </a:cubicBezTo>
                  <a:lnTo>
                    <a:pt x="11251" y="32800"/>
                  </a:lnTo>
                  <a:lnTo>
                    <a:pt x="160" y="33249"/>
                  </a:lnTo>
                  <a:lnTo>
                    <a:pt x="160" y="33249"/>
                  </a:lnTo>
                  <a:cubicBezTo>
                    <a:pt x="552" y="26981"/>
                    <a:pt x="853" y="21647"/>
                    <a:pt x="1064" y="17873"/>
                  </a:cubicBezTo>
                  <a:cubicBezTo>
                    <a:pt x="1186" y="15988"/>
                    <a:pt x="1247" y="14499"/>
                    <a:pt x="1308" y="13465"/>
                  </a:cubicBezTo>
                  <a:cubicBezTo>
                    <a:pt x="1338" y="12949"/>
                    <a:pt x="1368" y="12554"/>
                    <a:pt x="1368" y="12280"/>
                  </a:cubicBezTo>
                  <a:lnTo>
                    <a:pt x="1368" y="12280"/>
                  </a:lnTo>
                  <a:cubicBezTo>
                    <a:pt x="1338" y="12554"/>
                    <a:pt x="1308" y="12949"/>
                    <a:pt x="1277" y="13465"/>
                  </a:cubicBezTo>
                  <a:cubicBezTo>
                    <a:pt x="1216" y="14499"/>
                    <a:pt x="1095" y="15958"/>
                    <a:pt x="973" y="17873"/>
                  </a:cubicBezTo>
                  <a:cubicBezTo>
                    <a:pt x="730" y="21672"/>
                    <a:pt x="396" y="27022"/>
                    <a:pt x="1" y="33344"/>
                  </a:cubicBezTo>
                  <a:lnTo>
                    <a:pt x="1" y="33466"/>
                  </a:lnTo>
                  <a:lnTo>
                    <a:pt x="92" y="33466"/>
                  </a:lnTo>
                  <a:lnTo>
                    <a:pt x="11399" y="32979"/>
                  </a:lnTo>
                  <a:lnTo>
                    <a:pt x="11490" y="32979"/>
                  </a:lnTo>
                  <a:lnTo>
                    <a:pt x="11490" y="32888"/>
                  </a:lnTo>
                  <a:cubicBezTo>
                    <a:pt x="11490" y="32280"/>
                    <a:pt x="11521" y="31581"/>
                    <a:pt x="11551" y="30912"/>
                  </a:cubicBezTo>
                  <a:cubicBezTo>
                    <a:pt x="11733" y="26110"/>
                    <a:pt x="11855" y="21520"/>
                    <a:pt x="11977" y="17356"/>
                  </a:cubicBezTo>
                  <a:cubicBezTo>
                    <a:pt x="12068" y="13192"/>
                    <a:pt x="12159" y="9453"/>
                    <a:pt x="12068" y="6292"/>
                  </a:cubicBezTo>
                  <a:cubicBezTo>
                    <a:pt x="12068" y="6079"/>
                    <a:pt x="12037" y="5897"/>
                    <a:pt x="12037" y="5714"/>
                  </a:cubicBezTo>
                  <a:cubicBezTo>
                    <a:pt x="12037" y="5502"/>
                    <a:pt x="12007" y="5319"/>
                    <a:pt x="11977" y="5137"/>
                  </a:cubicBezTo>
                  <a:cubicBezTo>
                    <a:pt x="11916" y="4772"/>
                    <a:pt x="11794" y="4407"/>
                    <a:pt x="11642" y="4073"/>
                  </a:cubicBezTo>
                  <a:cubicBezTo>
                    <a:pt x="11338" y="3465"/>
                    <a:pt x="10943" y="2918"/>
                    <a:pt x="10426" y="2462"/>
                  </a:cubicBezTo>
                  <a:cubicBezTo>
                    <a:pt x="9636" y="1733"/>
                    <a:pt x="8694" y="1186"/>
                    <a:pt x="7691" y="790"/>
                  </a:cubicBezTo>
                  <a:cubicBezTo>
                    <a:pt x="7083" y="517"/>
                    <a:pt x="6414" y="304"/>
                    <a:pt x="5776" y="152"/>
                  </a:cubicBezTo>
                  <a:lnTo>
                    <a:pt x="5259" y="31"/>
                  </a:lnTo>
                  <a:cubicBezTo>
                    <a:pt x="5198" y="0"/>
                    <a:pt x="5138" y="0"/>
                    <a:pt x="50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2176600" y="4015550"/>
              <a:ext cx="73725" cy="75250"/>
            </a:xfrm>
            <a:custGeom>
              <a:avLst/>
              <a:gdLst/>
              <a:ahLst/>
              <a:cxnLst/>
              <a:rect l="l" t="t" r="r" b="b"/>
              <a:pathLst>
                <a:path w="2949" h="3010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736" y="31"/>
                    <a:pt x="2523" y="92"/>
                    <a:pt x="2341" y="213"/>
                  </a:cubicBezTo>
                  <a:cubicBezTo>
                    <a:pt x="1855" y="426"/>
                    <a:pt x="1429" y="760"/>
                    <a:pt x="1064" y="1125"/>
                  </a:cubicBezTo>
                  <a:cubicBezTo>
                    <a:pt x="700" y="1490"/>
                    <a:pt x="396" y="1915"/>
                    <a:pt x="183" y="2402"/>
                  </a:cubicBezTo>
                  <a:cubicBezTo>
                    <a:pt x="92" y="2584"/>
                    <a:pt x="31" y="2797"/>
                    <a:pt x="0" y="3010"/>
                  </a:cubicBezTo>
                  <a:cubicBezTo>
                    <a:pt x="608" y="1703"/>
                    <a:pt x="1642" y="639"/>
                    <a:pt x="29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2001825" y="3058075"/>
              <a:ext cx="819950" cy="394950"/>
            </a:xfrm>
            <a:custGeom>
              <a:avLst/>
              <a:gdLst/>
              <a:ahLst/>
              <a:cxnLst/>
              <a:rect l="l" t="t" r="r" b="b"/>
              <a:pathLst>
                <a:path w="32798" h="15798" extrusionOk="0">
                  <a:moveTo>
                    <a:pt x="29879" y="1"/>
                  </a:moveTo>
                  <a:lnTo>
                    <a:pt x="16840" y="7174"/>
                  </a:lnTo>
                  <a:lnTo>
                    <a:pt x="760" y="6931"/>
                  </a:lnTo>
                  <a:lnTo>
                    <a:pt x="0" y="15290"/>
                  </a:lnTo>
                  <a:lnTo>
                    <a:pt x="14712" y="15746"/>
                  </a:lnTo>
                  <a:cubicBezTo>
                    <a:pt x="14973" y="15780"/>
                    <a:pt x="15234" y="15797"/>
                    <a:pt x="15494" y="15797"/>
                  </a:cubicBezTo>
                  <a:cubicBezTo>
                    <a:pt x="16836" y="15797"/>
                    <a:pt x="18141" y="15345"/>
                    <a:pt x="19211" y="14530"/>
                  </a:cubicBezTo>
                  <a:lnTo>
                    <a:pt x="32797" y="4165"/>
                  </a:lnTo>
                  <a:lnTo>
                    <a:pt x="298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2220675" y="3686525"/>
              <a:ext cx="183150" cy="153500"/>
            </a:xfrm>
            <a:custGeom>
              <a:avLst/>
              <a:gdLst/>
              <a:ahLst/>
              <a:cxnLst/>
              <a:rect l="l" t="t" r="r" b="b"/>
              <a:pathLst>
                <a:path w="7326" h="6140" extrusionOk="0">
                  <a:moveTo>
                    <a:pt x="0" y="0"/>
                  </a:moveTo>
                  <a:lnTo>
                    <a:pt x="1672" y="3739"/>
                  </a:lnTo>
                  <a:cubicBezTo>
                    <a:pt x="1747" y="3733"/>
                    <a:pt x="1822" y="3731"/>
                    <a:pt x="1899" y="3731"/>
                  </a:cubicBezTo>
                  <a:cubicBezTo>
                    <a:pt x="3551" y="3731"/>
                    <a:pt x="5757" y="4949"/>
                    <a:pt x="7326" y="6140"/>
                  </a:cubicBezTo>
                  <a:lnTo>
                    <a:pt x="7326" y="2705"/>
                  </a:lnTo>
                  <a:lnTo>
                    <a:pt x="3861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1391625" y="3124200"/>
              <a:ext cx="702175" cy="923200"/>
            </a:xfrm>
            <a:custGeom>
              <a:avLst/>
              <a:gdLst/>
              <a:ahLst/>
              <a:cxnLst/>
              <a:rect l="l" t="t" r="r" b="b"/>
              <a:pathLst>
                <a:path w="28087" h="36928" extrusionOk="0">
                  <a:moveTo>
                    <a:pt x="17813" y="0"/>
                  </a:moveTo>
                  <a:lnTo>
                    <a:pt x="14895" y="1946"/>
                  </a:lnTo>
                  <a:cubicBezTo>
                    <a:pt x="12372" y="4438"/>
                    <a:pt x="10487" y="7538"/>
                    <a:pt x="9484" y="10943"/>
                  </a:cubicBezTo>
                  <a:lnTo>
                    <a:pt x="5928" y="19241"/>
                  </a:lnTo>
                  <a:lnTo>
                    <a:pt x="153" y="34226"/>
                  </a:lnTo>
                  <a:cubicBezTo>
                    <a:pt x="0" y="36134"/>
                    <a:pt x="1330" y="36927"/>
                    <a:pt x="3442" y="36927"/>
                  </a:cubicBezTo>
                  <a:cubicBezTo>
                    <a:pt x="7217" y="36927"/>
                    <a:pt x="13493" y="34392"/>
                    <a:pt x="18268" y="31156"/>
                  </a:cubicBezTo>
                  <a:lnTo>
                    <a:pt x="23162" y="23314"/>
                  </a:lnTo>
                  <a:cubicBezTo>
                    <a:pt x="23162" y="23314"/>
                    <a:pt x="27995" y="19757"/>
                    <a:pt x="28056" y="15168"/>
                  </a:cubicBezTo>
                  <a:cubicBezTo>
                    <a:pt x="28086" y="11642"/>
                    <a:pt x="24864" y="2523"/>
                    <a:pt x="24864" y="2158"/>
                  </a:cubicBezTo>
                  <a:lnTo>
                    <a:pt x="17813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1599075" y="3271300"/>
              <a:ext cx="676325" cy="667800"/>
            </a:xfrm>
            <a:custGeom>
              <a:avLst/>
              <a:gdLst/>
              <a:ahLst/>
              <a:cxnLst/>
              <a:rect l="l" t="t" r="r" b="b"/>
              <a:pathLst>
                <a:path w="27053" h="26712" extrusionOk="0">
                  <a:moveTo>
                    <a:pt x="8653" y="0"/>
                  </a:moveTo>
                  <a:cubicBezTo>
                    <a:pt x="6812" y="0"/>
                    <a:pt x="5143" y="1244"/>
                    <a:pt x="4682" y="3113"/>
                  </a:cubicBezTo>
                  <a:lnTo>
                    <a:pt x="396" y="19953"/>
                  </a:lnTo>
                  <a:cubicBezTo>
                    <a:pt x="1" y="21472"/>
                    <a:pt x="305" y="23114"/>
                    <a:pt x="1186" y="24421"/>
                  </a:cubicBezTo>
                  <a:cubicBezTo>
                    <a:pt x="2239" y="25894"/>
                    <a:pt x="3903" y="26712"/>
                    <a:pt x="5615" y="26712"/>
                  </a:cubicBezTo>
                  <a:cubicBezTo>
                    <a:pt x="6375" y="26712"/>
                    <a:pt x="7144" y="26551"/>
                    <a:pt x="7873" y="26214"/>
                  </a:cubicBezTo>
                  <a:lnTo>
                    <a:pt x="27053" y="21229"/>
                  </a:lnTo>
                  <a:lnTo>
                    <a:pt x="25320" y="15454"/>
                  </a:lnTo>
                  <a:lnTo>
                    <a:pt x="10366" y="17430"/>
                  </a:lnTo>
                  <a:lnTo>
                    <a:pt x="12737" y="4846"/>
                  </a:lnTo>
                  <a:cubicBezTo>
                    <a:pt x="13101" y="2840"/>
                    <a:pt x="11916" y="864"/>
                    <a:pt x="10001" y="226"/>
                  </a:cubicBezTo>
                  <a:cubicBezTo>
                    <a:pt x="9910" y="195"/>
                    <a:pt x="9788" y="165"/>
                    <a:pt x="9697" y="135"/>
                  </a:cubicBezTo>
                  <a:cubicBezTo>
                    <a:pt x="9347" y="44"/>
                    <a:pt x="8997" y="0"/>
                    <a:pt x="865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1767025" y="3293750"/>
              <a:ext cx="100325" cy="17400"/>
            </a:xfrm>
            <a:custGeom>
              <a:avLst/>
              <a:gdLst/>
              <a:ahLst/>
              <a:cxnLst/>
              <a:rect l="l" t="t" r="r" b="b"/>
              <a:pathLst>
                <a:path w="4013" h="696" extrusionOk="0">
                  <a:moveTo>
                    <a:pt x="2381" y="1"/>
                  </a:moveTo>
                  <a:cubicBezTo>
                    <a:pt x="2246" y="1"/>
                    <a:pt x="2110" y="9"/>
                    <a:pt x="1976" y="27"/>
                  </a:cubicBezTo>
                  <a:cubicBezTo>
                    <a:pt x="1246" y="27"/>
                    <a:pt x="578" y="270"/>
                    <a:pt x="0" y="696"/>
                  </a:cubicBezTo>
                  <a:cubicBezTo>
                    <a:pt x="638" y="453"/>
                    <a:pt x="1307" y="270"/>
                    <a:pt x="1976" y="209"/>
                  </a:cubicBezTo>
                  <a:cubicBezTo>
                    <a:pt x="2066" y="205"/>
                    <a:pt x="2156" y="204"/>
                    <a:pt x="2245" y="204"/>
                  </a:cubicBezTo>
                  <a:cubicBezTo>
                    <a:pt x="2848" y="204"/>
                    <a:pt x="3430" y="290"/>
                    <a:pt x="4012" y="422"/>
                  </a:cubicBezTo>
                  <a:cubicBezTo>
                    <a:pt x="3521" y="152"/>
                    <a:pt x="2951" y="1"/>
                    <a:pt x="23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1552725" y="3482100"/>
              <a:ext cx="134525" cy="421450"/>
            </a:xfrm>
            <a:custGeom>
              <a:avLst/>
              <a:gdLst/>
              <a:ahLst/>
              <a:cxnLst/>
              <a:rect l="l" t="t" r="r" b="b"/>
              <a:pathLst>
                <a:path w="5381" h="16858" extrusionOk="0">
                  <a:moveTo>
                    <a:pt x="5381" y="1"/>
                  </a:moveTo>
                  <a:cubicBezTo>
                    <a:pt x="3283" y="3527"/>
                    <a:pt x="1946" y="7448"/>
                    <a:pt x="608" y="11338"/>
                  </a:cubicBezTo>
                  <a:cubicBezTo>
                    <a:pt x="305" y="12250"/>
                    <a:pt x="1" y="13162"/>
                    <a:pt x="122" y="14104"/>
                  </a:cubicBezTo>
                  <a:cubicBezTo>
                    <a:pt x="349" y="15693"/>
                    <a:pt x="1450" y="16858"/>
                    <a:pt x="3350" y="16858"/>
                  </a:cubicBezTo>
                  <a:cubicBezTo>
                    <a:pt x="3486" y="16858"/>
                    <a:pt x="3626" y="16852"/>
                    <a:pt x="3770" y="16840"/>
                  </a:cubicBezTo>
                  <a:cubicBezTo>
                    <a:pt x="2979" y="15898"/>
                    <a:pt x="2493" y="14712"/>
                    <a:pt x="2432" y="13466"/>
                  </a:cubicBezTo>
                  <a:cubicBezTo>
                    <a:pt x="2402" y="12463"/>
                    <a:pt x="2523" y="11460"/>
                    <a:pt x="2797" y="10457"/>
                  </a:cubicBezTo>
                  <a:cubicBezTo>
                    <a:pt x="3587" y="6931"/>
                    <a:pt x="4590" y="3527"/>
                    <a:pt x="5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1431900" y="3992750"/>
              <a:ext cx="45625" cy="37250"/>
            </a:xfrm>
            <a:custGeom>
              <a:avLst/>
              <a:gdLst/>
              <a:ahLst/>
              <a:cxnLst/>
              <a:rect l="l" t="t" r="r" b="b"/>
              <a:pathLst>
                <a:path w="1825" h="1490" extrusionOk="0">
                  <a:moveTo>
                    <a:pt x="1" y="0"/>
                  </a:moveTo>
                  <a:lnTo>
                    <a:pt x="1" y="0"/>
                  </a:lnTo>
                  <a:cubicBezTo>
                    <a:pt x="213" y="365"/>
                    <a:pt x="457" y="669"/>
                    <a:pt x="791" y="882"/>
                  </a:cubicBezTo>
                  <a:cubicBezTo>
                    <a:pt x="1095" y="1156"/>
                    <a:pt x="1429" y="1368"/>
                    <a:pt x="1824" y="1490"/>
                  </a:cubicBezTo>
                  <a:cubicBezTo>
                    <a:pt x="1551" y="1216"/>
                    <a:pt x="1247" y="943"/>
                    <a:pt x="913" y="730"/>
                  </a:cubicBezTo>
                  <a:cubicBezTo>
                    <a:pt x="639" y="456"/>
                    <a:pt x="335" y="213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1606675" y="3376475"/>
              <a:ext cx="275100" cy="561575"/>
            </a:xfrm>
            <a:custGeom>
              <a:avLst/>
              <a:gdLst/>
              <a:ahLst/>
              <a:cxnLst/>
              <a:rect l="l" t="t" r="r" b="b"/>
              <a:pathLst>
                <a:path w="11004" h="22463" extrusionOk="0">
                  <a:moveTo>
                    <a:pt x="4165" y="1"/>
                  </a:moveTo>
                  <a:cubicBezTo>
                    <a:pt x="4104" y="92"/>
                    <a:pt x="4074" y="213"/>
                    <a:pt x="4074" y="305"/>
                  </a:cubicBezTo>
                  <a:cubicBezTo>
                    <a:pt x="4013" y="517"/>
                    <a:pt x="3922" y="821"/>
                    <a:pt x="3831" y="1217"/>
                  </a:cubicBezTo>
                  <a:cubicBezTo>
                    <a:pt x="3618" y="1976"/>
                    <a:pt x="3344" y="3131"/>
                    <a:pt x="3010" y="4530"/>
                  </a:cubicBezTo>
                  <a:lnTo>
                    <a:pt x="1885" y="9454"/>
                  </a:lnTo>
                  <a:cubicBezTo>
                    <a:pt x="1460" y="11308"/>
                    <a:pt x="943" y="13344"/>
                    <a:pt x="365" y="15472"/>
                  </a:cubicBezTo>
                  <a:cubicBezTo>
                    <a:pt x="61" y="16505"/>
                    <a:pt x="1" y="17600"/>
                    <a:pt x="153" y="18664"/>
                  </a:cubicBezTo>
                  <a:cubicBezTo>
                    <a:pt x="305" y="19697"/>
                    <a:pt x="852" y="20609"/>
                    <a:pt x="1642" y="21278"/>
                  </a:cubicBezTo>
                  <a:cubicBezTo>
                    <a:pt x="2341" y="21825"/>
                    <a:pt x="3223" y="22220"/>
                    <a:pt x="4134" y="22372"/>
                  </a:cubicBezTo>
                  <a:cubicBezTo>
                    <a:pt x="4514" y="22433"/>
                    <a:pt x="4910" y="22463"/>
                    <a:pt x="5305" y="22463"/>
                  </a:cubicBezTo>
                  <a:cubicBezTo>
                    <a:pt x="5700" y="22463"/>
                    <a:pt x="6095" y="22433"/>
                    <a:pt x="6475" y="22372"/>
                  </a:cubicBezTo>
                  <a:cubicBezTo>
                    <a:pt x="7144" y="22250"/>
                    <a:pt x="7752" y="22098"/>
                    <a:pt x="8390" y="21885"/>
                  </a:cubicBezTo>
                  <a:lnTo>
                    <a:pt x="9788" y="21460"/>
                  </a:lnTo>
                  <a:lnTo>
                    <a:pt x="10670" y="21217"/>
                  </a:lnTo>
                  <a:cubicBezTo>
                    <a:pt x="10791" y="21186"/>
                    <a:pt x="10882" y="21156"/>
                    <a:pt x="11004" y="21126"/>
                  </a:cubicBezTo>
                  <a:cubicBezTo>
                    <a:pt x="10882" y="21126"/>
                    <a:pt x="10791" y="21156"/>
                    <a:pt x="10700" y="21186"/>
                  </a:cubicBezTo>
                  <a:cubicBezTo>
                    <a:pt x="10487" y="21217"/>
                    <a:pt x="10183" y="21308"/>
                    <a:pt x="9788" y="21399"/>
                  </a:cubicBezTo>
                  <a:cubicBezTo>
                    <a:pt x="9393" y="21521"/>
                    <a:pt x="8907" y="21642"/>
                    <a:pt x="8359" y="21794"/>
                  </a:cubicBezTo>
                  <a:cubicBezTo>
                    <a:pt x="7752" y="21977"/>
                    <a:pt x="7113" y="22129"/>
                    <a:pt x="6475" y="22250"/>
                  </a:cubicBezTo>
                  <a:cubicBezTo>
                    <a:pt x="6142" y="22304"/>
                    <a:pt x="5803" y="22328"/>
                    <a:pt x="5463" y="22328"/>
                  </a:cubicBezTo>
                  <a:cubicBezTo>
                    <a:pt x="5028" y="22328"/>
                    <a:pt x="4592" y="22288"/>
                    <a:pt x="4165" y="22220"/>
                  </a:cubicBezTo>
                  <a:cubicBezTo>
                    <a:pt x="3283" y="22068"/>
                    <a:pt x="2463" y="21703"/>
                    <a:pt x="1764" y="21126"/>
                  </a:cubicBezTo>
                  <a:cubicBezTo>
                    <a:pt x="1004" y="20487"/>
                    <a:pt x="517" y="19606"/>
                    <a:pt x="365" y="18664"/>
                  </a:cubicBezTo>
                  <a:cubicBezTo>
                    <a:pt x="183" y="17600"/>
                    <a:pt x="244" y="16536"/>
                    <a:pt x="517" y="15502"/>
                  </a:cubicBezTo>
                  <a:cubicBezTo>
                    <a:pt x="1125" y="13375"/>
                    <a:pt x="1612" y="11338"/>
                    <a:pt x="2037" y="9484"/>
                  </a:cubicBezTo>
                  <a:cubicBezTo>
                    <a:pt x="2463" y="7630"/>
                    <a:pt x="2797" y="5928"/>
                    <a:pt x="3131" y="4560"/>
                  </a:cubicBezTo>
                  <a:cubicBezTo>
                    <a:pt x="3466" y="3162"/>
                    <a:pt x="3709" y="2037"/>
                    <a:pt x="3891" y="1217"/>
                  </a:cubicBezTo>
                  <a:cubicBezTo>
                    <a:pt x="3983" y="852"/>
                    <a:pt x="4043" y="548"/>
                    <a:pt x="4104" y="305"/>
                  </a:cubicBezTo>
                  <a:cubicBezTo>
                    <a:pt x="4134" y="213"/>
                    <a:pt x="4165" y="122"/>
                    <a:pt x="41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1799700" y="3657650"/>
              <a:ext cx="432400" cy="117025"/>
            </a:xfrm>
            <a:custGeom>
              <a:avLst/>
              <a:gdLst/>
              <a:ahLst/>
              <a:cxnLst/>
              <a:rect l="l" t="t" r="r" b="b"/>
              <a:pathLst>
                <a:path w="17296" h="4681" extrusionOk="0">
                  <a:moveTo>
                    <a:pt x="17295" y="0"/>
                  </a:moveTo>
                  <a:cubicBezTo>
                    <a:pt x="17235" y="0"/>
                    <a:pt x="17143" y="30"/>
                    <a:pt x="17083" y="30"/>
                  </a:cubicBezTo>
                  <a:lnTo>
                    <a:pt x="16535" y="91"/>
                  </a:lnTo>
                  <a:lnTo>
                    <a:pt x="14560" y="334"/>
                  </a:lnTo>
                  <a:cubicBezTo>
                    <a:pt x="12858" y="517"/>
                    <a:pt x="10547" y="821"/>
                    <a:pt x="7994" y="1155"/>
                  </a:cubicBezTo>
                  <a:lnTo>
                    <a:pt x="2280" y="1915"/>
                  </a:lnTo>
                  <a:cubicBezTo>
                    <a:pt x="1490" y="2341"/>
                    <a:pt x="851" y="2979"/>
                    <a:pt x="395" y="3769"/>
                  </a:cubicBezTo>
                  <a:cubicBezTo>
                    <a:pt x="274" y="3982"/>
                    <a:pt x="152" y="4195"/>
                    <a:pt x="91" y="4438"/>
                  </a:cubicBezTo>
                  <a:cubicBezTo>
                    <a:pt x="61" y="4499"/>
                    <a:pt x="31" y="4590"/>
                    <a:pt x="0" y="4681"/>
                  </a:cubicBezTo>
                  <a:cubicBezTo>
                    <a:pt x="31" y="4681"/>
                    <a:pt x="122" y="4347"/>
                    <a:pt x="456" y="3799"/>
                  </a:cubicBezTo>
                  <a:cubicBezTo>
                    <a:pt x="942" y="3070"/>
                    <a:pt x="1581" y="2462"/>
                    <a:pt x="2371" y="2067"/>
                  </a:cubicBezTo>
                  <a:lnTo>
                    <a:pt x="2341" y="2067"/>
                  </a:lnTo>
                  <a:lnTo>
                    <a:pt x="8025" y="1337"/>
                  </a:lnTo>
                  <a:cubicBezTo>
                    <a:pt x="10608" y="1003"/>
                    <a:pt x="12918" y="669"/>
                    <a:pt x="14590" y="426"/>
                  </a:cubicBezTo>
                  <a:lnTo>
                    <a:pt x="16566" y="152"/>
                  </a:lnTo>
                  <a:lnTo>
                    <a:pt x="17113" y="61"/>
                  </a:lnTo>
                  <a:cubicBezTo>
                    <a:pt x="17174" y="61"/>
                    <a:pt x="17235" y="30"/>
                    <a:pt x="17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1858200" y="3361275"/>
              <a:ext cx="56250" cy="345775"/>
            </a:xfrm>
            <a:custGeom>
              <a:avLst/>
              <a:gdLst/>
              <a:ahLst/>
              <a:cxnLst/>
              <a:rect l="l" t="t" r="r" b="b"/>
              <a:pathLst>
                <a:path w="2250" h="13831" extrusionOk="0">
                  <a:moveTo>
                    <a:pt x="2250" y="1"/>
                  </a:moveTo>
                  <a:cubicBezTo>
                    <a:pt x="2189" y="183"/>
                    <a:pt x="2159" y="366"/>
                    <a:pt x="2128" y="548"/>
                  </a:cubicBezTo>
                  <a:cubicBezTo>
                    <a:pt x="2068" y="943"/>
                    <a:pt x="2007" y="1429"/>
                    <a:pt x="1916" y="2037"/>
                  </a:cubicBezTo>
                  <a:cubicBezTo>
                    <a:pt x="1733" y="3283"/>
                    <a:pt x="1460" y="5016"/>
                    <a:pt x="1125" y="6931"/>
                  </a:cubicBezTo>
                  <a:cubicBezTo>
                    <a:pt x="821" y="8815"/>
                    <a:pt x="517" y="10518"/>
                    <a:pt x="305" y="11794"/>
                  </a:cubicBezTo>
                  <a:cubicBezTo>
                    <a:pt x="213" y="12402"/>
                    <a:pt x="122" y="12919"/>
                    <a:pt x="61" y="13284"/>
                  </a:cubicBezTo>
                  <a:cubicBezTo>
                    <a:pt x="31" y="13466"/>
                    <a:pt x="1" y="13648"/>
                    <a:pt x="1" y="13831"/>
                  </a:cubicBezTo>
                  <a:cubicBezTo>
                    <a:pt x="61" y="13648"/>
                    <a:pt x="122" y="13466"/>
                    <a:pt x="153" y="13284"/>
                  </a:cubicBezTo>
                  <a:cubicBezTo>
                    <a:pt x="213" y="12949"/>
                    <a:pt x="305" y="12433"/>
                    <a:pt x="457" y="11825"/>
                  </a:cubicBezTo>
                  <a:cubicBezTo>
                    <a:pt x="700" y="10578"/>
                    <a:pt x="1004" y="8846"/>
                    <a:pt x="1338" y="6931"/>
                  </a:cubicBezTo>
                  <a:cubicBezTo>
                    <a:pt x="1642" y="5046"/>
                    <a:pt x="1916" y="3314"/>
                    <a:pt x="2068" y="2037"/>
                  </a:cubicBezTo>
                  <a:cubicBezTo>
                    <a:pt x="2128" y="1399"/>
                    <a:pt x="2189" y="913"/>
                    <a:pt x="2220" y="548"/>
                  </a:cubicBezTo>
                  <a:cubicBezTo>
                    <a:pt x="2250" y="366"/>
                    <a:pt x="2250" y="183"/>
                    <a:pt x="22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1779175" y="3106725"/>
              <a:ext cx="262950" cy="145675"/>
            </a:xfrm>
            <a:custGeom>
              <a:avLst/>
              <a:gdLst/>
              <a:ahLst/>
              <a:cxnLst/>
              <a:rect l="l" t="t" r="r" b="b"/>
              <a:pathLst>
                <a:path w="10518" h="5827" extrusionOk="0">
                  <a:moveTo>
                    <a:pt x="639" y="0"/>
                  </a:moveTo>
                  <a:lnTo>
                    <a:pt x="0" y="2219"/>
                  </a:lnTo>
                  <a:lnTo>
                    <a:pt x="8511" y="5715"/>
                  </a:lnTo>
                  <a:cubicBezTo>
                    <a:pt x="8689" y="5791"/>
                    <a:pt x="8874" y="5827"/>
                    <a:pt x="9055" y="5827"/>
                  </a:cubicBezTo>
                  <a:cubicBezTo>
                    <a:pt x="9525" y="5827"/>
                    <a:pt x="9972" y="5584"/>
                    <a:pt x="10213" y="5168"/>
                  </a:cubicBezTo>
                  <a:cubicBezTo>
                    <a:pt x="10274" y="5076"/>
                    <a:pt x="10305" y="4985"/>
                    <a:pt x="10335" y="4894"/>
                  </a:cubicBezTo>
                  <a:cubicBezTo>
                    <a:pt x="10517" y="4195"/>
                    <a:pt x="10122" y="3465"/>
                    <a:pt x="9423" y="3253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2021575" y="3189550"/>
              <a:ext cx="69175" cy="263700"/>
            </a:xfrm>
            <a:custGeom>
              <a:avLst/>
              <a:gdLst/>
              <a:ahLst/>
              <a:cxnLst/>
              <a:rect l="l" t="t" r="r" b="b"/>
              <a:pathLst>
                <a:path w="2767" h="10548" extrusionOk="0">
                  <a:moveTo>
                    <a:pt x="1" y="0"/>
                  </a:moveTo>
                  <a:cubicBezTo>
                    <a:pt x="213" y="122"/>
                    <a:pt x="426" y="304"/>
                    <a:pt x="578" y="487"/>
                  </a:cubicBezTo>
                  <a:cubicBezTo>
                    <a:pt x="730" y="730"/>
                    <a:pt x="821" y="1003"/>
                    <a:pt x="791" y="1307"/>
                  </a:cubicBezTo>
                  <a:cubicBezTo>
                    <a:pt x="761" y="1672"/>
                    <a:pt x="578" y="2006"/>
                    <a:pt x="274" y="2219"/>
                  </a:cubicBezTo>
                  <a:lnTo>
                    <a:pt x="213" y="2280"/>
                  </a:lnTo>
                  <a:lnTo>
                    <a:pt x="244" y="2341"/>
                  </a:lnTo>
                  <a:cubicBezTo>
                    <a:pt x="548" y="3101"/>
                    <a:pt x="913" y="4043"/>
                    <a:pt x="1217" y="5046"/>
                  </a:cubicBezTo>
                  <a:cubicBezTo>
                    <a:pt x="1733" y="6535"/>
                    <a:pt x="2098" y="7903"/>
                    <a:pt x="2341" y="8937"/>
                  </a:cubicBezTo>
                  <a:cubicBezTo>
                    <a:pt x="2463" y="9393"/>
                    <a:pt x="2554" y="9788"/>
                    <a:pt x="2645" y="10122"/>
                  </a:cubicBezTo>
                  <a:cubicBezTo>
                    <a:pt x="2645" y="10274"/>
                    <a:pt x="2706" y="10396"/>
                    <a:pt x="2767" y="10548"/>
                  </a:cubicBezTo>
                  <a:cubicBezTo>
                    <a:pt x="2736" y="10396"/>
                    <a:pt x="2736" y="10244"/>
                    <a:pt x="2706" y="10122"/>
                  </a:cubicBezTo>
                  <a:cubicBezTo>
                    <a:pt x="2676" y="9818"/>
                    <a:pt x="2584" y="9393"/>
                    <a:pt x="2493" y="8906"/>
                  </a:cubicBezTo>
                  <a:cubicBezTo>
                    <a:pt x="2189" y="7569"/>
                    <a:pt x="1855" y="6262"/>
                    <a:pt x="1429" y="4985"/>
                  </a:cubicBezTo>
                  <a:cubicBezTo>
                    <a:pt x="1102" y="4004"/>
                    <a:pt x="746" y="3082"/>
                    <a:pt x="418" y="2331"/>
                  </a:cubicBezTo>
                  <a:lnTo>
                    <a:pt x="418" y="2331"/>
                  </a:lnTo>
                  <a:cubicBezTo>
                    <a:pt x="722" y="2086"/>
                    <a:pt x="914" y="1710"/>
                    <a:pt x="943" y="1307"/>
                  </a:cubicBezTo>
                  <a:cubicBezTo>
                    <a:pt x="943" y="1003"/>
                    <a:pt x="852" y="699"/>
                    <a:pt x="639" y="426"/>
                  </a:cubicBezTo>
                  <a:cubicBezTo>
                    <a:pt x="517" y="274"/>
                    <a:pt x="365" y="152"/>
                    <a:pt x="183" y="61"/>
                  </a:cubicBezTo>
                  <a:cubicBezTo>
                    <a:pt x="122" y="3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1811850" y="3397000"/>
              <a:ext cx="15975" cy="57775"/>
            </a:xfrm>
            <a:custGeom>
              <a:avLst/>
              <a:gdLst/>
              <a:ahLst/>
              <a:cxnLst/>
              <a:rect l="l" t="t" r="r" b="b"/>
              <a:pathLst>
                <a:path w="639" h="2311" extrusionOk="0">
                  <a:moveTo>
                    <a:pt x="61" y="0"/>
                  </a:moveTo>
                  <a:lnTo>
                    <a:pt x="61" y="0"/>
                  </a:lnTo>
                  <a:cubicBezTo>
                    <a:pt x="1" y="396"/>
                    <a:pt x="31" y="821"/>
                    <a:pt x="152" y="1216"/>
                  </a:cubicBezTo>
                  <a:cubicBezTo>
                    <a:pt x="213" y="1611"/>
                    <a:pt x="396" y="2006"/>
                    <a:pt x="639" y="2310"/>
                  </a:cubicBezTo>
                  <a:cubicBezTo>
                    <a:pt x="578" y="1915"/>
                    <a:pt x="487" y="1551"/>
                    <a:pt x="335" y="1155"/>
                  </a:cubicBezTo>
                  <a:cubicBezTo>
                    <a:pt x="274" y="760"/>
                    <a:pt x="183" y="365"/>
                    <a:pt x="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1713825" y="3497875"/>
              <a:ext cx="41825" cy="35925"/>
            </a:xfrm>
            <a:custGeom>
              <a:avLst/>
              <a:gdLst/>
              <a:ahLst/>
              <a:cxnLst/>
              <a:rect l="l" t="t" r="r" b="b"/>
              <a:pathLst>
                <a:path w="1673" h="1437" extrusionOk="0">
                  <a:moveTo>
                    <a:pt x="1653" y="1"/>
                  </a:moveTo>
                  <a:cubicBezTo>
                    <a:pt x="1557" y="1"/>
                    <a:pt x="1241" y="313"/>
                    <a:pt x="821" y="677"/>
                  </a:cubicBezTo>
                  <a:cubicBezTo>
                    <a:pt x="365" y="1102"/>
                    <a:pt x="0" y="1406"/>
                    <a:pt x="31" y="1437"/>
                  </a:cubicBezTo>
                  <a:cubicBezTo>
                    <a:pt x="700" y="1133"/>
                    <a:pt x="1277" y="646"/>
                    <a:pt x="1672" y="8"/>
                  </a:cubicBezTo>
                  <a:cubicBezTo>
                    <a:pt x="1667" y="3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1811850" y="3555825"/>
              <a:ext cx="20550" cy="40350"/>
            </a:xfrm>
            <a:custGeom>
              <a:avLst/>
              <a:gdLst/>
              <a:ahLst/>
              <a:cxnLst/>
              <a:rect l="l" t="t" r="r" b="b"/>
              <a:pathLst>
                <a:path w="822" h="1614" extrusionOk="0">
                  <a:moveTo>
                    <a:pt x="1" y="0"/>
                  </a:moveTo>
                  <a:cubicBezTo>
                    <a:pt x="1" y="334"/>
                    <a:pt x="61" y="638"/>
                    <a:pt x="213" y="882"/>
                  </a:cubicBezTo>
                  <a:cubicBezTo>
                    <a:pt x="416" y="1316"/>
                    <a:pt x="702" y="1613"/>
                    <a:pt x="754" y="1613"/>
                  </a:cubicBezTo>
                  <a:cubicBezTo>
                    <a:pt x="757" y="1613"/>
                    <a:pt x="759" y="1612"/>
                    <a:pt x="760" y="1611"/>
                  </a:cubicBezTo>
                  <a:cubicBezTo>
                    <a:pt x="821" y="1550"/>
                    <a:pt x="578" y="1216"/>
                    <a:pt x="396" y="790"/>
                  </a:cubicBezTo>
                  <a:cubicBezTo>
                    <a:pt x="304" y="517"/>
                    <a:pt x="183" y="274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1741175" y="3611275"/>
              <a:ext cx="14475" cy="53975"/>
            </a:xfrm>
            <a:custGeom>
              <a:avLst/>
              <a:gdLst/>
              <a:ahLst/>
              <a:cxnLst/>
              <a:rect l="l" t="t" r="r" b="b"/>
              <a:pathLst>
                <a:path w="579" h="2159" extrusionOk="0">
                  <a:moveTo>
                    <a:pt x="578" y="1"/>
                  </a:moveTo>
                  <a:lnTo>
                    <a:pt x="578" y="1"/>
                  </a:lnTo>
                  <a:cubicBezTo>
                    <a:pt x="244" y="670"/>
                    <a:pt x="61" y="1399"/>
                    <a:pt x="1" y="2159"/>
                  </a:cubicBezTo>
                  <a:cubicBezTo>
                    <a:pt x="183" y="1825"/>
                    <a:pt x="305" y="1460"/>
                    <a:pt x="365" y="1095"/>
                  </a:cubicBezTo>
                  <a:cubicBezTo>
                    <a:pt x="487" y="761"/>
                    <a:pt x="578" y="366"/>
                    <a:pt x="5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1678875" y="3710775"/>
              <a:ext cx="15975" cy="39650"/>
            </a:xfrm>
            <a:custGeom>
              <a:avLst/>
              <a:gdLst/>
              <a:ahLst/>
              <a:cxnLst/>
              <a:rect l="l" t="t" r="r" b="b"/>
              <a:pathLst>
                <a:path w="639" h="1586" extrusionOk="0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31" y="276"/>
                    <a:pt x="91" y="580"/>
                    <a:pt x="243" y="823"/>
                  </a:cubicBezTo>
                  <a:cubicBezTo>
                    <a:pt x="389" y="1260"/>
                    <a:pt x="562" y="1585"/>
                    <a:pt x="630" y="1585"/>
                  </a:cubicBezTo>
                  <a:cubicBezTo>
                    <a:pt x="633" y="1585"/>
                    <a:pt x="636" y="1585"/>
                    <a:pt x="639" y="1583"/>
                  </a:cubicBezTo>
                  <a:cubicBezTo>
                    <a:pt x="639" y="1279"/>
                    <a:pt x="547" y="1006"/>
                    <a:pt x="426" y="763"/>
                  </a:cubicBezTo>
                  <a:cubicBezTo>
                    <a:pt x="251" y="326"/>
                    <a:pt x="76" y="1"/>
                    <a:pt x="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1789825" y="3691075"/>
              <a:ext cx="44075" cy="37250"/>
            </a:xfrm>
            <a:custGeom>
              <a:avLst/>
              <a:gdLst/>
              <a:ahLst/>
              <a:cxnLst/>
              <a:rect l="l" t="t" r="r" b="b"/>
              <a:pathLst>
                <a:path w="1763" h="1490" extrusionOk="0">
                  <a:moveTo>
                    <a:pt x="1733" y="0"/>
                  </a:moveTo>
                  <a:lnTo>
                    <a:pt x="1733" y="0"/>
                  </a:lnTo>
                  <a:cubicBezTo>
                    <a:pt x="1368" y="122"/>
                    <a:pt x="1033" y="335"/>
                    <a:pt x="760" y="608"/>
                  </a:cubicBezTo>
                  <a:cubicBezTo>
                    <a:pt x="456" y="821"/>
                    <a:pt x="182" y="1125"/>
                    <a:pt x="0" y="1490"/>
                  </a:cubicBezTo>
                  <a:cubicBezTo>
                    <a:pt x="334" y="1277"/>
                    <a:pt x="608" y="1004"/>
                    <a:pt x="882" y="760"/>
                  </a:cubicBezTo>
                  <a:cubicBezTo>
                    <a:pt x="1337" y="335"/>
                    <a:pt x="1763" y="31"/>
                    <a:pt x="17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1678100" y="3835450"/>
              <a:ext cx="33475" cy="54750"/>
            </a:xfrm>
            <a:custGeom>
              <a:avLst/>
              <a:gdLst/>
              <a:ahLst/>
              <a:cxnLst/>
              <a:rect l="l" t="t" r="r" b="b"/>
              <a:pathLst>
                <a:path w="1339" h="2190" extrusionOk="0">
                  <a:moveTo>
                    <a:pt x="1" y="1"/>
                  </a:moveTo>
                  <a:cubicBezTo>
                    <a:pt x="183" y="396"/>
                    <a:pt x="396" y="761"/>
                    <a:pt x="639" y="1095"/>
                  </a:cubicBezTo>
                  <a:cubicBezTo>
                    <a:pt x="852" y="1490"/>
                    <a:pt x="1065" y="1855"/>
                    <a:pt x="1338" y="2189"/>
                  </a:cubicBezTo>
                  <a:cubicBezTo>
                    <a:pt x="1247" y="1764"/>
                    <a:pt x="1065" y="1368"/>
                    <a:pt x="822" y="1004"/>
                  </a:cubicBezTo>
                  <a:cubicBezTo>
                    <a:pt x="609" y="609"/>
                    <a:pt x="335" y="274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1753350" y="3822525"/>
              <a:ext cx="49400" cy="25100"/>
            </a:xfrm>
            <a:custGeom>
              <a:avLst/>
              <a:gdLst/>
              <a:ahLst/>
              <a:cxnLst/>
              <a:rect l="l" t="t" r="r" b="b"/>
              <a:pathLst>
                <a:path w="1976" h="1004" extrusionOk="0">
                  <a:moveTo>
                    <a:pt x="0" y="1"/>
                  </a:moveTo>
                  <a:cubicBezTo>
                    <a:pt x="334" y="214"/>
                    <a:pt x="638" y="366"/>
                    <a:pt x="1003" y="518"/>
                  </a:cubicBezTo>
                  <a:cubicBezTo>
                    <a:pt x="1307" y="700"/>
                    <a:pt x="1641" y="882"/>
                    <a:pt x="1976" y="1004"/>
                  </a:cubicBezTo>
                  <a:cubicBezTo>
                    <a:pt x="1733" y="700"/>
                    <a:pt x="1429" y="487"/>
                    <a:pt x="1094" y="335"/>
                  </a:cubicBezTo>
                  <a:cubicBezTo>
                    <a:pt x="760" y="122"/>
                    <a:pt x="395" y="3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1861250" y="3832350"/>
              <a:ext cx="19775" cy="38850"/>
            </a:xfrm>
            <a:custGeom>
              <a:avLst/>
              <a:gdLst/>
              <a:ahLst/>
              <a:cxnLst/>
              <a:rect l="l" t="t" r="r" b="b"/>
              <a:pathLst>
                <a:path w="791" h="1554" extrusionOk="0">
                  <a:moveTo>
                    <a:pt x="753" y="1"/>
                  </a:moveTo>
                  <a:cubicBezTo>
                    <a:pt x="696" y="1"/>
                    <a:pt x="386" y="268"/>
                    <a:pt x="213" y="672"/>
                  </a:cubicBezTo>
                  <a:cubicBezTo>
                    <a:pt x="31" y="945"/>
                    <a:pt x="0" y="1249"/>
                    <a:pt x="61" y="1553"/>
                  </a:cubicBezTo>
                  <a:cubicBezTo>
                    <a:pt x="183" y="1310"/>
                    <a:pt x="274" y="1036"/>
                    <a:pt x="365" y="763"/>
                  </a:cubicBezTo>
                  <a:cubicBezTo>
                    <a:pt x="578" y="337"/>
                    <a:pt x="791" y="33"/>
                    <a:pt x="760" y="3"/>
                  </a:cubicBezTo>
                  <a:cubicBezTo>
                    <a:pt x="759" y="1"/>
                    <a:pt x="756" y="1"/>
                    <a:pt x="7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1889350" y="3750350"/>
              <a:ext cx="44875" cy="20525"/>
            </a:xfrm>
            <a:custGeom>
              <a:avLst/>
              <a:gdLst/>
              <a:ahLst/>
              <a:cxnLst/>
              <a:rect l="l" t="t" r="r" b="b"/>
              <a:pathLst>
                <a:path w="1795" h="821" extrusionOk="0">
                  <a:moveTo>
                    <a:pt x="1" y="0"/>
                  </a:moveTo>
                  <a:cubicBezTo>
                    <a:pt x="274" y="183"/>
                    <a:pt x="578" y="335"/>
                    <a:pt x="882" y="426"/>
                  </a:cubicBezTo>
                  <a:cubicBezTo>
                    <a:pt x="1156" y="578"/>
                    <a:pt x="1460" y="730"/>
                    <a:pt x="1764" y="821"/>
                  </a:cubicBezTo>
                  <a:cubicBezTo>
                    <a:pt x="1794" y="760"/>
                    <a:pt x="1460" y="456"/>
                    <a:pt x="974" y="243"/>
                  </a:cubicBezTo>
                  <a:cubicBezTo>
                    <a:pt x="670" y="91"/>
                    <a:pt x="335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1952425" y="3810150"/>
              <a:ext cx="25100" cy="28450"/>
            </a:xfrm>
            <a:custGeom>
              <a:avLst/>
              <a:gdLst/>
              <a:ahLst/>
              <a:cxnLst/>
              <a:rect l="l" t="t" r="r" b="b"/>
              <a:pathLst>
                <a:path w="1004" h="1138" extrusionOk="0">
                  <a:moveTo>
                    <a:pt x="949" y="0"/>
                  </a:moveTo>
                  <a:cubicBezTo>
                    <a:pt x="862" y="0"/>
                    <a:pt x="644" y="224"/>
                    <a:pt x="426" y="496"/>
                  </a:cubicBezTo>
                  <a:cubicBezTo>
                    <a:pt x="153" y="830"/>
                    <a:pt x="1" y="1104"/>
                    <a:pt x="31" y="1134"/>
                  </a:cubicBezTo>
                  <a:cubicBezTo>
                    <a:pt x="33" y="1136"/>
                    <a:pt x="36" y="1137"/>
                    <a:pt x="40" y="1137"/>
                  </a:cubicBezTo>
                  <a:cubicBezTo>
                    <a:pt x="96" y="1137"/>
                    <a:pt x="351" y="931"/>
                    <a:pt x="578" y="617"/>
                  </a:cubicBezTo>
                  <a:cubicBezTo>
                    <a:pt x="821" y="314"/>
                    <a:pt x="1004" y="40"/>
                    <a:pt x="973" y="10"/>
                  </a:cubicBezTo>
                  <a:cubicBezTo>
                    <a:pt x="967" y="3"/>
                    <a:pt x="959" y="0"/>
                    <a:pt x="9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1997275" y="3713625"/>
              <a:ext cx="25100" cy="35225"/>
            </a:xfrm>
            <a:custGeom>
              <a:avLst/>
              <a:gdLst/>
              <a:ahLst/>
              <a:cxnLst/>
              <a:rect l="l" t="t" r="r" b="b"/>
              <a:pathLst>
                <a:path w="1004" h="1409" extrusionOk="0">
                  <a:moveTo>
                    <a:pt x="61" y="0"/>
                  </a:moveTo>
                  <a:cubicBezTo>
                    <a:pt x="48" y="0"/>
                    <a:pt x="37" y="3"/>
                    <a:pt x="30" y="10"/>
                  </a:cubicBezTo>
                  <a:cubicBezTo>
                    <a:pt x="0" y="41"/>
                    <a:pt x="274" y="314"/>
                    <a:pt x="547" y="679"/>
                  </a:cubicBezTo>
                  <a:cubicBezTo>
                    <a:pt x="790" y="1044"/>
                    <a:pt x="942" y="1409"/>
                    <a:pt x="973" y="1409"/>
                  </a:cubicBezTo>
                  <a:cubicBezTo>
                    <a:pt x="1003" y="1105"/>
                    <a:pt x="912" y="801"/>
                    <a:pt x="699" y="557"/>
                  </a:cubicBezTo>
                  <a:cubicBezTo>
                    <a:pt x="457" y="207"/>
                    <a:pt x="166" y="0"/>
                    <a:pt x="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2070225" y="3726800"/>
              <a:ext cx="14450" cy="57775"/>
            </a:xfrm>
            <a:custGeom>
              <a:avLst/>
              <a:gdLst/>
              <a:ahLst/>
              <a:cxnLst/>
              <a:rect l="l" t="t" r="r" b="b"/>
              <a:pathLst>
                <a:path w="578" h="2311" extrusionOk="0">
                  <a:moveTo>
                    <a:pt x="578" y="0"/>
                  </a:moveTo>
                  <a:cubicBezTo>
                    <a:pt x="395" y="334"/>
                    <a:pt x="274" y="730"/>
                    <a:pt x="213" y="1125"/>
                  </a:cubicBezTo>
                  <a:cubicBezTo>
                    <a:pt x="61" y="1520"/>
                    <a:pt x="0" y="1915"/>
                    <a:pt x="30" y="2310"/>
                  </a:cubicBezTo>
                  <a:cubicBezTo>
                    <a:pt x="334" y="1581"/>
                    <a:pt x="517" y="790"/>
                    <a:pt x="57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2134050" y="3776950"/>
              <a:ext cx="39525" cy="28125"/>
            </a:xfrm>
            <a:custGeom>
              <a:avLst/>
              <a:gdLst/>
              <a:ahLst/>
              <a:cxnLst/>
              <a:rect l="l" t="t" r="r" b="b"/>
              <a:pathLst>
                <a:path w="1581" h="1125" extrusionOk="0">
                  <a:moveTo>
                    <a:pt x="0" y="0"/>
                  </a:moveTo>
                  <a:lnTo>
                    <a:pt x="0" y="0"/>
                  </a:lnTo>
                  <a:cubicBezTo>
                    <a:pt x="213" y="243"/>
                    <a:pt x="456" y="456"/>
                    <a:pt x="730" y="638"/>
                  </a:cubicBezTo>
                  <a:cubicBezTo>
                    <a:pt x="973" y="851"/>
                    <a:pt x="1277" y="1003"/>
                    <a:pt x="1581" y="1125"/>
                  </a:cubicBezTo>
                  <a:cubicBezTo>
                    <a:pt x="1368" y="851"/>
                    <a:pt x="1125" y="638"/>
                    <a:pt x="851" y="456"/>
                  </a:cubicBezTo>
                  <a:cubicBezTo>
                    <a:pt x="608" y="243"/>
                    <a:pt x="304" y="91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2177350" y="3693300"/>
              <a:ext cx="27400" cy="28475"/>
            </a:xfrm>
            <a:custGeom>
              <a:avLst/>
              <a:gdLst/>
              <a:ahLst/>
              <a:cxnLst/>
              <a:rect l="l" t="t" r="r" b="b"/>
              <a:pathLst>
                <a:path w="1096" h="1139" extrusionOk="0">
                  <a:moveTo>
                    <a:pt x="1028" y="0"/>
                  </a:moveTo>
                  <a:cubicBezTo>
                    <a:pt x="982" y="0"/>
                    <a:pt x="777" y="261"/>
                    <a:pt x="518" y="550"/>
                  </a:cubicBezTo>
                  <a:cubicBezTo>
                    <a:pt x="244" y="854"/>
                    <a:pt x="1" y="1097"/>
                    <a:pt x="31" y="1127"/>
                  </a:cubicBezTo>
                  <a:cubicBezTo>
                    <a:pt x="31" y="1135"/>
                    <a:pt x="37" y="1139"/>
                    <a:pt x="47" y="1139"/>
                  </a:cubicBezTo>
                  <a:cubicBezTo>
                    <a:pt x="117" y="1139"/>
                    <a:pt x="405" y="966"/>
                    <a:pt x="670" y="702"/>
                  </a:cubicBezTo>
                  <a:cubicBezTo>
                    <a:pt x="973" y="367"/>
                    <a:pt x="1095" y="33"/>
                    <a:pt x="1034" y="3"/>
                  </a:cubicBezTo>
                  <a:cubicBezTo>
                    <a:pt x="1033" y="1"/>
                    <a:pt x="1031" y="0"/>
                    <a:pt x="102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1743450" y="3339950"/>
              <a:ext cx="35000" cy="32050"/>
            </a:xfrm>
            <a:custGeom>
              <a:avLst/>
              <a:gdLst/>
              <a:ahLst/>
              <a:cxnLst/>
              <a:rect l="l" t="t" r="r" b="b"/>
              <a:pathLst>
                <a:path w="1400" h="1282" extrusionOk="0">
                  <a:moveTo>
                    <a:pt x="1361" y="0"/>
                  </a:moveTo>
                  <a:cubicBezTo>
                    <a:pt x="1300" y="0"/>
                    <a:pt x="983" y="236"/>
                    <a:pt x="639" y="580"/>
                  </a:cubicBezTo>
                  <a:cubicBezTo>
                    <a:pt x="274" y="915"/>
                    <a:pt x="1" y="1249"/>
                    <a:pt x="31" y="1279"/>
                  </a:cubicBezTo>
                  <a:cubicBezTo>
                    <a:pt x="35" y="1281"/>
                    <a:pt x="39" y="1282"/>
                    <a:pt x="44" y="1282"/>
                  </a:cubicBezTo>
                  <a:cubicBezTo>
                    <a:pt x="130" y="1282"/>
                    <a:pt x="447" y="1048"/>
                    <a:pt x="791" y="732"/>
                  </a:cubicBezTo>
                  <a:cubicBezTo>
                    <a:pt x="1126" y="367"/>
                    <a:pt x="1399" y="63"/>
                    <a:pt x="1369" y="3"/>
                  </a:cubicBezTo>
                  <a:cubicBezTo>
                    <a:pt x="1367" y="1"/>
                    <a:pt x="1364" y="0"/>
                    <a:pt x="13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1861250" y="3331650"/>
              <a:ext cx="12175" cy="47900"/>
            </a:xfrm>
            <a:custGeom>
              <a:avLst/>
              <a:gdLst/>
              <a:ahLst/>
              <a:cxnLst/>
              <a:rect l="l" t="t" r="r" b="b"/>
              <a:pathLst>
                <a:path w="487" h="1916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669"/>
                    <a:pt x="183" y="1307"/>
                    <a:pt x="456" y="1915"/>
                  </a:cubicBezTo>
                  <a:cubicBezTo>
                    <a:pt x="487" y="1581"/>
                    <a:pt x="426" y="1247"/>
                    <a:pt x="335" y="912"/>
                  </a:cubicBezTo>
                  <a:cubicBezTo>
                    <a:pt x="274" y="608"/>
                    <a:pt x="152" y="27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1815650" y="3219550"/>
              <a:ext cx="41050" cy="6875"/>
            </a:xfrm>
            <a:custGeom>
              <a:avLst/>
              <a:gdLst/>
              <a:ahLst/>
              <a:cxnLst/>
              <a:rect l="l" t="t" r="r" b="b"/>
              <a:pathLst>
                <a:path w="1642" h="275" extrusionOk="0">
                  <a:moveTo>
                    <a:pt x="411" y="1"/>
                  </a:moveTo>
                  <a:cubicBezTo>
                    <a:pt x="274" y="1"/>
                    <a:pt x="137" y="16"/>
                    <a:pt x="0" y="47"/>
                  </a:cubicBezTo>
                  <a:cubicBezTo>
                    <a:pt x="244" y="168"/>
                    <a:pt x="517" y="229"/>
                    <a:pt x="791" y="229"/>
                  </a:cubicBezTo>
                  <a:cubicBezTo>
                    <a:pt x="928" y="259"/>
                    <a:pt x="1064" y="275"/>
                    <a:pt x="1201" y="275"/>
                  </a:cubicBezTo>
                  <a:cubicBezTo>
                    <a:pt x="1338" y="275"/>
                    <a:pt x="1475" y="259"/>
                    <a:pt x="1611" y="229"/>
                  </a:cubicBezTo>
                  <a:cubicBezTo>
                    <a:pt x="1642" y="168"/>
                    <a:pt x="1277" y="77"/>
                    <a:pt x="821" y="47"/>
                  </a:cubicBezTo>
                  <a:cubicBezTo>
                    <a:pt x="684" y="16"/>
                    <a:pt x="548" y="1"/>
                    <a:pt x="41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1922800" y="3300500"/>
              <a:ext cx="6100" cy="31925"/>
            </a:xfrm>
            <a:custGeom>
              <a:avLst/>
              <a:gdLst/>
              <a:ahLst/>
              <a:cxnLst/>
              <a:rect l="l" t="t" r="r" b="b"/>
              <a:pathLst>
                <a:path w="244" h="1277" extrusionOk="0">
                  <a:moveTo>
                    <a:pt x="183" y="0"/>
                  </a:moveTo>
                  <a:cubicBezTo>
                    <a:pt x="122" y="0"/>
                    <a:pt x="31" y="274"/>
                    <a:pt x="31" y="638"/>
                  </a:cubicBezTo>
                  <a:cubicBezTo>
                    <a:pt x="0" y="1003"/>
                    <a:pt x="122" y="1277"/>
                    <a:pt x="183" y="1277"/>
                  </a:cubicBezTo>
                  <a:cubicBezTo>
                    <a:pt x="243" y="1246"/>
                    <a:pt x="213" y="973"/>
                    <a:pt x="213" y="638"/>
                  </a:cubicBezTo>
                  <a:cubicBezTo>
                    <a:pt x="213" y="304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1972950" y="3322525"/>
              <a:ext cx="41825" cy="38025"/>
            </a:xfrm>
            <a:custGeom>
              <a:avLst/>
              <a:gdLst/>
              <a:ahLst/>
              <a:cxnLst/>
              <a:rect l="l" t="t" r="r" b="b"/>
              <a:pathLst>
                <a:path w="1673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305"/>
                    <a:pt x="456" y="609"/>
                    <a:pt x="760" y="821"/>
                  </a:cubicBezTo>
                  <a:cubicBezTo>
                    <a:pt x="1034" y="1095"/>
                    <a:pt x="1338" y="1338"/>
                    <a:pt x="1672" y="1520"/>
                  </a:cubicBezTo>
                  <a:cubicBezTo>
                    <a:pt x="1216" y="912"/>
                    <a:pt x="639" y="396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1956225" y="3420150"/>
              <a:ext cx="28900" cy="18025"/>
            </a:xfrm>
            <a:custGeom>
              <a:avLst/>
              <a:gdLst/>
              <a:ahLst/>
              <a:cxnLst/>
              <a:rect l="l" t="t" r="r" b="b"/>
              <a:pathLst>
                <a:path w="1156" h="721" extrusionOk="0">
                  <a:moveTo>
                    <a:pt x="1088" y="1"/>
                  </a:moveTo>
                  <a:cubicBezTo>
                    <a:pt x="999" y="1"/>
                    <a:pt x="768" y="114"/>
                    <a:pt x="517" y="290"/>
                  </a:cubicBezTo>
                  <a:cubicBezTo>
                    <a:pt x="244" y="473"/>
                    <a:pt x="1" y="655"/>
                    <a:pt x="31" y="716"/>
                  </a:cubicBezTo>
                  <a:cubicBezTo>
                    <a:pt x="34" y="719"/>
                    <a:pt x="40" y="720"/>
                    <a:pt x="48" y="720"/>
                  </a:cubicBezTo>
                  <a:cubicBezTo>
                    <a:pt x="118" y="720"/>
                    <a:pt x="366" y="606"/>
                    <a:pt x="639" y="442"/>
                  </a:cubicBezTo>
                  <a:cubicBezTo>
                    <a:pt x="943" y="260"/>
                    <a:pt x="1156" y="47"/>
                    <a:pt x="1125" y="17"/>
                  </a:cubicBezTo>
                  <a:cubicBezTo>
                    <a:pt x="1120" y="6"/>
                    <a:pt x="1107" y="1"/>
                    <a:pt x="10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034500" y="3454750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548" y="0"/>
                  </a:moveTo>
                  <a:cubicBezTo>
                    <a:pt x="152" y="578"/>
                    <a:pt x="0" y="1277"/>
                    <a:pt x="122" y="1976"/>
                  </a:cubicBezTo>
                  <a:cubicBezTo>
                    <a:pt x="244" y="1642"/>
                    <a:pt x="304" y="1307"/>
                    <a:pt x="335" y="973"/>
                  </a:cubicBezTo>
                  <a:cubicBezTo>
                    <a:pt x="426" y="669"/>
                    <a:pt x="517" y="335"/>
                    <a:pt x="5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1969900" y="3507125"/>
              <a:ext cx="19025" cy="38125"/>
            </a:xfrm>
            <a:custGeom>
              <a:avLst/>
              <a:gdLst/>
              <a:ahLst/>
              <a:cxnLst/>
              <a:rect l="l" t="t" r="r" b="b"/>
              <a:pathLst>
                <a:path w="761" h="1525" extrusionOk="0">
                  <a:moveTo>
                    <a:pt x="9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31" y="276"/>
                    <a:pt x="122" y="550"/>
                    <a:pt x="274" y="793"/>
                  </a:cubicBezTo>
                  <a:cubicBezTo>
                    <a:pt x="478" y="1201"/>
                    <a:pt x="682" y="1524"/>
                    <a:pt x="752" y="1524"/>
                  </a:cubicBezTo>
                  <a:cubicBezTo>
                    <a:pt x="755" y="1524"/>
                    <a:pt x="758" y="1524"/>
                    <a:pt x="761" y="1523"/>
                  </a:cubicBezTo>
                  <a:cubicBezTo>
                    <a:pt x="730" y="1219"/>
                    <a:pt x="609" y="945"/>
                    <a:pt x="457" y="702"/>
                  </a:cubicBezTo>
                  <a:cubicBezTo>
                    <a:pt x="253" y="323"/>
                    <a:pt x="77" y="1"/>
                    <a:pt x="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1896200" y="3567200"/>
              <a:ext cx="20550" cy="45625"/>
            </a:xfrm>
            <a:custGeom>
              <a:avLst/>
              <a:gdLst/>
              <a:ahLst/>
              <a:cxnLst/>
              <a:rect l="l" t="t" r="r" b="b"/>
              <a:pathLst>
                <a:path w="822" h="1825" extrusionOk="0">
                  <a:moveTo>
                    <a:pt x="821" y="1"/>
                  </a:moveTo>
                  <a:lnTo>
                    <a:pt x="821" y="1"/>
                  </a:lnTo>
                  <a:cubicBezTo>
                    <a:pt x="608" y="244"/>
                    <a:pt x="426" y="548"/>
                    <a:pt x="304" y="882"/>
                  </a:cubicBezTo>
                  <a:cubicBezTo>
                    <a:pt x="152" y="1156"/>
                    <a:pt x="31" y="1490"/>
                    <a:pt x="0" y="1825"/>
                  </a:cubicBezTo>
                  <a:cubicBezTo>
                    <a:pt x="213" y="1582"/>
                    <a:pt x="396" y="1278"/>
                    <a:pt x="487" y="974"/>
                  </a:cubicBezTo>
                  <a:cubicBezTo>
                    <a:pt x="669" y="670"/>
                    <a:pt x="760" y="335"/>
                    <a:pt x="8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1927350" y="3632325"/>
              <a:ext cx="55500" cy="9375"/>
            </a:xfrm>
            <a:custGeom>
              <a:avLst/>
              <a:gdLst/>
              <a:ahLst/>
              <a:cxnLst/>
              <a:rect l="l" t="t" r="r" b="b"/>
              <a:pathLst>
                <a:path w="2220" h="375" extrusionOk="0">
                  <a:moveTo>
                    <a:pt x="1516" y="0"/>
                  </a:moveTo>
                  <a:cubicBezTo>
                    <a:pt x="986" y="0"/>
                    <a:pt x="464" y="122"/>
                    <a:pt x="1" y="375"/>
                  </a:cubicBezTo>
                  <a:cubicBezTo>
                    <a:pt x="365" y="344"/>
                    <a:pt x="730" y="314"/>
                    <a:pt x="1095" y="223"/>
                  </a:cubicBezTo>
                  <a:cubicBezTo>
                    <a:pt x="1460" y="192"/>
                    <a:pt x="1855" y="162"/>
                    <a:pt x="2220" y="71"/>
                  </a:cubicBezTo>
                  <a:cubicBezTo>
                    <a:pt x="1987" y="24"/>
                    <a:pt x="1751" y="0"/>
                    <a:pt x="15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1608950" y="3507175"/>
              <a:ext cx="12200" cy="48675"/>
            </a:xfrm>
            <a:custGeom>
              <a:avLst/>
              <a:gdLst/>
              <a:ahLst/>
              <a:cxnLst/>
              <a:rect l="l" t="t" r="r" b="b"/>
              <a:pathLst>
                <a:path w="488" h="1947" extrusionOk="0">
                  <a:moveTo>
                    <a:pt x="31" y="1"/>
                  </a:moveTo>
                  <a:cubicBezTo>
                    <a:pt x="1" y="335"/>
                    <a:pt x="62" y="669"/>
                    <a:pt x="153" y="1004"/>
                  </a:cubicBezTo>
                  <a:cubicBezTo>
                    <a:pt x="214" y="1338"/>
                    <a:pt x="305" y="1672"/>
                    <a:pt x="487" y="1946"/>
                  </a:cubicBezTo>
                  <a:cubicBezTo>
                    <a:pt x="487" y="1612"/>
                    <a:pt x="457" y="1277"/>
                    <a:pt x="366" y="973"/>
                  </a:cubicBezTo>
                  <a:cubicBezTo>
                    <a:pt x="305" y="609"/>
                    <a:pt x="214" y="305"/>
                    <a:pt x="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1647725" y="3417000"/>
              <a:ext cx="34200" cy="7875"/>
            </a:xfrm>
            <a:custGeom>
              <a:avLst/>
              <a:gdLst/>
              <a:ahLst/>
              <a:cxnLst/>
              <a:rect l="l" t="t" r="r" b="b"/>
              <a:pathLst>
                <a:path w="1368" h="315" extrusionOk="0">
                  <a:moveTo>
                    <a:pt x="1279" y="1"/>
                  </a:moveTo>
                  <a:cubicBezTo>
                    <a:pt x="1175" y="1"/>
                    <a:pt x="949" y="66"/>
                    <a:pt x="669" y="112"/>
                  </a:cubicBezTo>
                  <a:cubicBezTo>
                    <a:pt x="334" y="143"/>
                    <a:pt x="30" y="143"/>
                    <a:pt x="0" y="203"/>
                  </a:cubicBezTo>
                  <a:cubicBezTo>
                    <a:pt x="0" y="250"/>
                    <a:pt x="179" y="315"/>
                    <a:pt x="441" y="315"/>
                  </a:cubicBezTo>
                  <a:cubicBezTo>
                    <a:pt x="520" y="315"/>
                    <a:pt x="607" y="309"/>
                    <a:pt x="699" y="295"/>
                  </a:cubicBezTo>
                  <a:cubicBezTo>
                    <a:pt x="1094" y="234"/>
                    <a:pt x="1368" y="51"/>
                    <a:pt x="1337" y="21"/>
                  </a:cubicBezTo>
                  <a:cubicBezTo>
                    <a:pt x="1330" y="7"/>
                    <a:pt x="1310" y="1"/>
                    <a:pt x="12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1567925" y="3661450"/>
              <a:ext cx="50175" cy="15975"/>
            </a:xfrm>
            <a:custGeom>
              <a:avLst/>
              <a:gdLst/>
              <a:ahLst/>
              <a:cxnLst/>
              <a:rect l="l" t="t" r="r" b="b"/>
              <a:pathLst>
                <a:path w="2007" h="639" extrusionOk="0">
                  <a:moveTo>
                    <a:pt x="2007" y="0"/>
                  </a:moveTo>
                  <a:lnTo>
                    <a:pt x="2007" y="0"/>
                  </a:lnTo>
                  <a:cubicBezTo>
                    <a:pt x="1672" y="30"/>
                    <a:pt x="1307" y="91"/>
                    <a:pt x="973" y="243"/>
                  </a:cubicBezTo>
                  <a:cubicBezTo>
                    <a:pt x="639" y="304"/>
                    <a:pt x="304" y="456"/>
                    <a:pt x="0" y="638"/>
                  </a:cubicBezTo>
                  <a:cubicBezTo>
                    <a:pt x="365" y="638"/>
                    <a:pt x="700" y="547"/>
                    <a:pt x="1034" y="426"/>
                  </a:cubicBezTo>
                  <a:cubicBezTo>
                    <a:pt x="1399" y="334"/>
                    <a:pt x="1733" y="213"/>
                    <a:pt x="20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1521575" y="3725275"/>
              <a:ext cx="7625" cy="53200"/>
            </a:xfrm>
            <a:custGeom>
              <a:avLst/>
              <a:gdLst/>
              <a:ahLst/>
              <a:cxnLst/>
              <a:rect l="l" t="t" r="r" b="b"/>
              <a:pathLst>
                <a:path w="305" h="2128" extrusionOk="0">
                  <a:moveTo>
                    <a:pt x="61" y="0"/>
                  </a:moveTo>
                  <a:cubicBezTo>
                    <a:pt x="0" y="335"/>
                    <a:pt x="0" y="699"/>
                    <a:pt x="61" y="1064"/>
                  </a:cubicBezTo>
                  <a:cubicBezTo>
                    <a:pt x="61" y="1429"/>
                    <a:pt x="122" y="1794"/>
                    <a:pt x="244" y="2128"/>
                  </a:cubicBezTo>
                  <a:cubicBezTo>
                    <a:pt x="304" y="1763"/>
                    <a:pt x="304" y="1398"/>
                    <a:pt x="244" y="1064"/>
                  </a:cubicBezTo>
                  <a:cubicBezTo>
                    <a:pt x="244" y="699"/>
                    <a:pt x="183" y="335"/>
                    <a:pt x="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1558800" y="3838500"/>
              <a:ext cx="31175" cy="57000"/>
            </a:xfrm>
            <a:custGeom>
              <a:avLst/>
              <a:gdLst/>
              <a:ahLst/>
              <a:cxnLst/>
              <a:rect l="l" t="t" r="r" b="b"/>
              <a:pathLst>
                <a:path w="1247" h="2280" extrusionOk="0">
                  <a:moveTo>
                    <a:pt x="1247" y="0"/>
                  </a:moveTo>
                  <a:lnTo>
                    <a:pt x="1247" y="0"/>
                  </a:lnTo>
                  <a:cubicBezTo>
                    <a:pt x="943" y="335"/>
                    <a:pt x="700" y="699"/>
                    <a:pt x="517" y="1094"/>
                  </a:cubicBezTo>
                  <a:cubicBezTo>
                    <a:pt x="274" y="1459"/>
                    <a:pt x="92" y="1854"/>
                    <a:pt x="1" y="2280"/>
                  </a:cubicBezTo>
                  <a:cubicBezTo>
                    <a:pt x="274" y="1946"/>
                    <a:pt x="517" y="1581"/>
                    <a:pt x="700" y="1186"/>
                  </a:cubicBezTo>
                  <a:cubicBezTo>
                    <a:pt x="943" y="821"/>
                    <a:pt x="1125" y="426"/>
                    <a:pt x="12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1481300" y="3874975"/>
              <a:ext cx="15975" cy="55500"/>
            </a:xfrm>
            <a:custGeom>
              <a:avLst/>
              <a:gdLst/>
              <a:ahLst/>
              <a:cxnLst/>
              <a:rect l="l" t="t" r="r" b="b"/>
              <a:pathLst>
                <a:path w="639" h="2220" extrusionOk="0">
                  <a:moveTo>
                    <a:pt x="0" y="0"/>
                  </a:moveTo>
                  <a:cubicBezTo>
                    <a:pt x="0" y="395"/>
                    <a:pt x="92" y="760"/>
                    <a:pt x="244" y="1125"/>
                  </a:cubicBezTo>
                  <a:cubicBezTo>
                    <a:pt x="304" y="1520"/>
                    <a:pt x="456" y="1885"/>
                    <a:pt x="639" y="2219"/>
                  </a:cubicBezTo>
                  <a:cubicBezTo>
                    <a:pt x="639" y="1824"/>
                    <a:pt x="547" y="1429"/>
                    <a:pt x="426" y="1064"/>
                  </a:cubicBezTo>
                  <a:cubicBezTo>
                    <a:pt x="335" y="699"/>
                    <a:pt x="213" y="335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1579325" y="3967675"/>
              <a:ext cx="44850" cy="25100"/>
            </a:xfrm>
            <a:custGeom>
              <a:avLst/>
              <a:gdLst/>
              <a:ahLst/>
              <a:cxnLst/>
              <a:rect l="l" t="t" r="r" b="b"/>
              <a:pathLst>
                <a:path w="1794" h="1004" extrusionOk="0">
                  <a:moveTo>
                    <a:pt x="1794" y="0"/>
                  </a:moveTo>
                  <a:lnTo>
                    <a:pt x="1794" y="0"/>
                  </a:lnTo>
                  <a:cubicBezTo>
                    <a:pt x="1459" y="31"/>
                    <a:pt x="1125" y="152"/>
                    <a:pt x="821" y="365"/>
                  </a:cubicBezTo>
                  <a:cubicBezTo>
                    <a:pt x="335" y="639"/>
                    <a:pt x="0" y="973"/>
                    <a:pt x="31" y="1003"/>
                  </a:cubicBezTo>
                  <a:cubicBezTo>
                    <a:pt x="335" y="882"/>
                    <a:pt x="639" y="730"/>
                    <a:pt x="912" y="517"/>
                  </a:cubicBezTo>
                  <a:cubicBezTo>
                    <a:pt x="1247" y="396"/>
                    <a:pt x="1520" y="213"/>
                    <a:pt x="17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1713075" y="3268575"/>
              <a:ext cx="7625" cy="52450"/>
            </a:xfrm>
            <a:custGeom>
              <a:avLst/>
              <a:gdLst/>
              <a:ahLst/>
              <a:cxnLst/>
              <a:rect l="l" t="t" r="r" b="b"/>
              <a:pathLst>
                <a:path w="305" h="2098" extrusionOk="0">
                  <a:moveTo>
                    <a:pt x="243" y="1"/>
                  </a:moveTo>
                  <a:cubicBezTo>
                    <a:pt x="122" y="335"/>
                    <a:pt x="61" y="700"/>
                    <a:pt x="61" y="1064"/>
                  </a:cubicBezTo>
                  <a:cubicBezTo>
                    <a:pt x="0" y="1399"/>
                    <a:pt x="0" y="1763"/>
                    <a:pt x="61" y="2098"/>
                  </a:cubicBezTo>
                  <a:cubicBezTo>
                    <a:pt x="182" y="1763"/>
                    <a:pt x="243" y="1429"/>
                    <a:pt x="243" y="1064"/>
                  </a:cubicBezTo>
                  <a:cubicBezTo>
                    <a:pt x="304" y="730"/>
                    <a:pt x="304" y="365"/>
                    <a:pt x="2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1831600" y="3146150"/>
              <a:ext cx="8400" cy="22150"/>
            </a:xfrm>
            <a:custGeom>
              <a:avLst/>
              <a:gdLst/>
              <a:ahLst/>
              <a:cxnLst/>
              <a:rect l="l" t="t" r="r" b="b"/>
              <a:pathLst>
                <a:path w="336" h="886" extrusionOk="0">
                  <a:moveTo>
                    <a:pt x="43" y="1"/>
                  </a:moveTo>
                  <a:cubicBezTo>
                    <a:pt x="39" y="1"/>
                    <a:pt x="35" y="2"/>
                    <a:pt x="31" y="4"/>
                  </a:cubicBezTo>
                  <a:cubicBezTo>
                    <a:pt x="1" y="4"/>
                    <a:pt x="1" y="217"/>
                    <a:pt x="62" y="460"/>
                  </a:cubicBezTo>
                  <a:cubicBezTo>
                    <a:pt x="153" y="703"/>
                    <a:pt x="244" y="885"/>
                    <a:pt x="305" y="885"/>
                  </a:cubicBezTo>
                  <a:cubicBezTo>
                    <a:pt x="335" y="855"/>
                    <a:pt x="335" y="642"/>
                    <a:pt x="274" y="429"/>
                  </a:cubicBezTo>
                  <a:cubicBezTo>
                    <a:pt x="189" y="202"/>
                    <a:pt x="104" y="1"/>
                    <a:pt x="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893150" y="3172825"/>
              <a:ext cx="43350" cy="17700"/>
            </a:xfrm>
            <a:custGeom>
              <a:avLst/>
              <a:gdLst/>
              <a:ahLst/>
              <a:cxnLst/>
              <a:rect l="l" t="t" r="r" b="b"/>
              <a:pathLst>
                <a:path w="1734" h="708" extrusionOk="0">
                  <a:moveTo>
                    <a:pt x="62" y="1"/>
                  </a:moveTo>
                  <a:cubicBezTo>
                    <a:pt x="1" y="31"/>
                    <a:pt x="335" y="335"/>
                    <a:pt x="822" y="517"/>
                  </a:cubicBezTo>
                  <a:cubicBezTo>
                    <a:pt x="1049" y="644"/>
                    <a:pt x="1320" y="707"/>
                    <a:pt x="1579" y="707"/>
                  </a:cubicBezTo>
                  <a:cubicBezTo>
                    <a:pt x="1631" y="707"/>
                    <a:pt x="1683" y="705"/>
                    <a:pt x="1733" y="700"/>
                  </a:cubicBezTo>
                  <a:cubicBezTo>
                    <a:pt x="1490" y="548"/>
                    <a:pt x="1186" y="426"/>
                    <a:pt x="913" y="335"/>
                  </a:cubicBezTo>
                  <a:cubicBezTo>
                    <a:pt x="639" y="213"/>
                    <a:pt x="335" y="92"/>
                    <a:pt x="6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1985100" y="3210475"/>
              <a:ext cx="32700" cy="13475"/>
            </a:xfrm>
            <a:custGeom>
              <a:avLst/>
              <a:gdLst/>
              <a:ahLst/>
              <a:cxnLst/>
              <a:rect l="l" t="t" r="r" b="b"/>
              <a:pathLst>
                <a:path w="1308" h="539" extrusionOk="0">
                  <a:moveTo>
                    <a:pt x="1246" y="1"/>
                  </a:moveTo>
                  <a:cubicBezTo>
                    <a:pt x="1160" y="1"/>
                    <a:pt x="921" y="125"/>
                    <a:pt x="639" y="227"/>
                  </a:cubicBezTo>
                  <a:cubicBezTo>
                    <a:pt x="305" y="379"/>
                    <a:pt x="1" y="440"/>
                    <a:pt x="31" y="501"/>
                  </a:cubicBezTo>
                  <a:cubicBezTo>
                    <a:pt x="31" y="524"/>
                    <a:pt x="81" y="539"/>
                    <a:pt x="164" y="539"/>
                  </a:cubicBezTo>
                  <a:cubicBezTo>
                    <a:pt x="295" y="539"/>
                    <a:pt x="507" y="503"/>
                    <a:pt x="730" y="410"/>
                  </a:cubicBezTo>
                  <a:cubicBezTo>
                    <a:pt x="1095" y="258"/>
                    <a:pt x="1308" y="45"/>
                    <a:pt x="1277" y="14"/>
                  </a:cubicBezTo>
                  <a:cubicBezTo>
                    <a:pt x="1273" y="5"/>
                    <a:pt x="1262" y="1"/>
                    <a:pt x="12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108200" y="3281425"/>
              <a:ext cx="26625" cy="29075"/>
            </a:xfrm>
            <a:custGeom>
              <a:avLst/>
              <a:gdLst/>
              <a:ahLst/>
              <a:cxnLst/>
              <a:rect l="l" t="t" r="r" b="b"/>
              <a:pathLst>
                <a:path w="1065" h="1163" extrusionOk="0">
                  <a:moveTo>
                    <a:pt x="1024" y="1"/>
                  </a:moveTo>
                  <a:cubicBezTo>
                    <a:pt x="955" y="1"/>
                    <a:pt x="777" y="263"/>
                    <a:pt x="518" y="581"/>
                  </a:cubicBezTo>
                  <a:cubicBezTo>
                    <a:pt x="244" y="885"/>
                    <a:pt x="1" y="1097"/>
                    <a:pt x="31" y="1158"/>
                  </a:cubicBezTo>
                  <a:cubicBezTo>
                    <a:pt x="34" y="1161"/>
                    <a:pt x="38" y="1162"/>
                    <a:pt x="44" y="1162"/>
                  </a:cubicBezTo>
                  <a:cubicBezTo>
                    <a:pt x="107" y="1162"/>
                    <a:pt x="361" y="1009"/>
                    <a:pt x="639" y="702"/>
                  </a:cubicBezTo>
                  <a:cubicBezTo>
                    <a:pt x="943" y="368"/>
                    <a:pt x="1065" y="34"/>
                    <a:pt x="1034" y="3"/>
                  </a:cubicBezTo>
                  <a:cubicBezTo>
                    <a:pt x="1031" y="2"/>
                    <a:pt x="1028" y="1"/>
                    <a:pt x="102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137075" y="3366600"/>
              <a:ext cx="42600" cy="42575"/>
            </a:xfrm>
            <a:custGeom>
              <a:avLst/>
              <a:gdLst/>
              <a:ahLst/>
              <a:cxnLst/>
              <a:rect l="l" t="t" r="r" b="b"/>
              <a:pathLst>
                <a:path w="1704" h="1703" extrusionOk="0">
                  <a:moveTo>
                    <a:pt x="1" y="1"/>
                  </a:moveTo>
                  <a:lnTo>
                    <a:pt x="1" y="1"/>
                  </a:lnTo>
                  <a:cubicBezTo>
                    <a:pt x="457" y="669"/>
                    <a:pt x="1034" y="1247"/>
                    <a:pt x="1703" y="1703"/>
                  </a:cubicBezTo>
                  <a:cubicBezTo>
                    <a:pt x="1490" y="1368"/>
                    <a:pt x="1217" y="1064"/>
                    <a:pt x="913" y="791"/>
                  </a:cubicBezTo>
                  <a:cubicBezTo>
                    <a:pt x="670" y="487"/>
                    <a:pt x="335" y="213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203200" y="3308850"/>
              <a:ext cx="28900" cy="44850"/>
            </a:xfrm>
            <a:custGeom>
              <a:avLst/>
              <a:gdLst/>
              <a:ahLst/>
              <a:cxnLst/>
              <a:rect l="l" t="t" r="r" b="b"/>
              <a:pathLst>
                <a:path w="1156" h="1794" extrusionOk="0">
                  <a:moveTo>
                    <a:pt x="1155" y="0"/>
                  </a:moveTo>
                  <a:lnTo>
                    <a:pt x="1155" y="0"/>
                  </a:lnTo>
                  <a:cubicBezTo>
                    <a:pt x="882" y="213"/>
                    <a:pt x="669" y="517"/>
                    <a:pt x="487" y="852"/>
                  </a:cubicBezTo>
                  <a:cubicBezTo>
                    <a:pt x="274" y="1125"/>
                    <a:pt x="122" y="1459"/>
                    <a:pt x="0" y="1794"/>
                  </a:cubicBezTo>
                  <a:cubicBezTo>
                    <a:pt x="487" y="1277"/>
                    <a:pt x="882" y="669"/>
                    <a:pt x="115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298175" y="3374900"/>
              <a:ext cx="18275" cy="28275"/>
            </a:xfrm>
            <a:custGeom>
              <a:avLst/>
              <a:gdLst/>
              <a:ahLst/>
              <a:cxnLst/>
              <a:rect l="l" t="t" r="r" b="b"/>
              <a:pathLst>
                <a:path w="731" h="1131" extrusionOk="0">
                  <a:moveTo>
                    <a:pt x="43" y="0"/>
                  </a:moveTo>
                  <a:cubicBezTo>
                    <a:pt x="38" y="0"/>
                    <a:pt x="35" y="1"/>
                    <a:pt x="31" y="3"/>
                  </a:cubicBezTo>
                  <a:cubicBezTo>
                    <a:pt x="1" y="33"/>
                    <a:pt x="92" y="307"/>
                    <a:pt x="274" y="611"/>
                  </a:cubicBezTo>
                  <a:cubicBezTo>
                    <a:pt x="446" y="897"/>
                    <a:pt x="618" y="1130"/>
                    <a:pt x="688" y="1130"/>
                  </a:cubicBezTo>
                  <a:cubicBezTo>
                    <a:pt x="693" y="1130"/>
                    <a:pt x="696" y="1129"/>
                    <a:pt x="700" y="1128"/>
                  </a:cubicBezTo>
                  <a:cubicBezTo>
                    <a:pt x="730" y="1097"/>
                    <a:pt x="639" y="824"/>
                    <a:pt x="457" y="520"/>
                  </a:cubicBezTo>
                  <a:cubicBezTo>
                    <a:pt x="285" y="233"/>
                    <a:pt x="113" y="0"/>
                    <a:pt x="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311100" y="3265525"/>
              <a:ext cx="18250" cy="24425"/>
            </a:xfrm>
            <a:custGeom>
              <a:avLst/>
              <a:gdLst/>
              <a:ahLst/>
              <a:cxnLst/>
              <a:rect l="l" t="t" r="r" b="b"/>
              <a:pathLst>
                <a:path w="730" h="977" extrusionOk="0">
                  <a:moveTo>
                    <a:pt x="31" y="1"/>
                  </a:moveTo>
                  <a:cubicBezTo>
                    <a:pt x="0" y="31"/>
                    <a:pt x="92" y="274"/>
                    <a:pt x="274" y="548"/>
                  </a:cubicBezTo>
                  <a:cubicBezTo>
                    <a:pt x="445" y="776"/>
                    <a:pt x="615" y="976"/>
                    <a:pt x="661" y="976"/>
                  </a:cubicBezTo>
                  <a:cubicBezTo>
                    <a:pt x="665" y="976"/>
                    <a:pt x="667" y="976"/>
                    <a:pt x="669" y="974"/>
                  </a:cubicBezTo>
                  <a:cubicBezTo>
                    <a:pt x="730" y="943"/>
                    <a:pt x="578" y="700"/>
                    <a:pt x="426" y="426"/>
                  </a:cubicBezTo>
                  <a:cubicBezTo>
                    <a:pt x="274" y="183"/>
                    <a:pt x="92" y="1"/>
                    <a:pt x="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384050" y="3370325"/>
              <a:ext cx="29650" cy="28300"/>
            </a:xfrm>
            <a:custGeom>
              <a:avLst/>
              <a:gdLst/>
              <a:ahLst/>
              <a:cxnLst/>
              <a:rect l="l" t="t" r="r" b="b"/>
              <a:pathLst>
                <a:path w="1186" h="1132" extrusionOk="0">
                  <a:moveTo>
                    <a:pt x="1116" y="1"/>
                  </a:moveTo>
                  <a:cubicBezTo>
                    <a:pt x="1060" y="1"/>
                    <a:pt x="802" y="205"/>
                    <a:pt x="517" y="490"/>
                  </a:cubicBezTo>
                  <a:cubicBezTo>
                    <a:pt x="213" y="794"/>
                    <a:pt x="0" y="1098"/>
                    <a:pt x="31" y="1128"/>
                  </a:cubicBezTo>
                  <a:cubicBezTo>
                    <a:pt x="33" y="1130"/>
                    <a:pt x="36" y="1131"/>
                    <a:pt x="40" y="1131"/>
                  </a:cubicBezTo>
                  <a:cubicBezTo>
                    <a:pt x="100" y="1131"/>
                    <a:pt x="385" y="926"/>
                    <a:pt x="669" y="642"/>
                  </a:cubicBezTo>
                  <a:cubicBezTo>
                    <a:pt x="973" y="338"/>
                    <a:pt x="1186" y="64"/>
                    <a:pt x="1125" y="4"/>
                  </a:cubicBezTo>
                  <a:cubicBezTo>
                    <a:pt x="1123" y="2"/>
                    <a:pt x="1120" y="1"/>
                    <a:pt x="111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2377200" y="3324425"/>
              <a:ext cx="34225" cy="6875"/>
            </a:xfrm>
            <a:custGeom>
              <a:avLst/>
              <a:gdLst/>
              <a:ahLst/>
              <a:cxnLst/>
              <a:rect l="l" t="t" r="r" b="b"/>
              <a:pathLst>
                <a:path w="1369" h="275" extrusionOk="0">
                  <a:moveTo>
                    <a:pt x="1156" y="1"/>
                  </a:moveTo>
                  <a:cubicBezTo>
                    <a:pt x="1027" y="1"/>
                    <a:pt x="852" y="16"/>
                    <a:pt x="670" y="46"/>
                  </a:cubicBezTo>
                  <a:cubicBezTo>
                    <a:pt x="274" y="107"/>
                    <a:pt x="1" y="198"/>
                    <a:pt x="1" y="229"/>
                  </a:cubicBezTo>
                  <a:cubicBezTo>
                    <a:pt x="107" y="259"/>
                    <a:pt x="221" y="274"/>
                    <a:pt x="339" y="274"/>
                  </a:cubicBezTo>
                  <a:cubicBezTo>
                    <a:pt x="457" y="274"/>
                    <a:pt x="578" y="259"/>
                    <a:pt x="700" y="229"/>
                  </a:cubicBezTo>
                  <a:cubicBezTo>
                    <a:pt x="1065" y="168"/>
                    <a:pt x="1369" y="107"/>
                    <a:pt x="1369" y="46"/>
                  </a:cubicBezTo>
                  <a:cubicBezTo>
                    <a:pt x="1369" y="16"/>
                    <a:pt x="1285" y="1"/>
                    <a:pt x="11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427375" y="3238900"/>
              <a:ext cx="27375" cy="39625"/>
            </a:xfrm>
            <a:custGeom>
              <a:avLst/>
              <a:gdLst/>
              <a:ahLst/>
              <a:cxnLst/>
              <a:rect l="l" t="t" r="r" b="b"/>
              <a:pathLst>
                <a:path w="1095" h="1585" extrusionOk="0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91" y="306"/>
                    <a:pt x="274" y="580"/>
                    <a:pt x="456" y="853"/>
                  </a:cubicBezTo>
                  <a:cubicBezTo>
                    <a:pt x="747" y="1261"/>
                    <a:pt x="1010" y="1585"/>
                    <a:pt x="1085" y="1585"/>
                  </a:cubicBezTo>
                  <a:cubicBezTo>
                    <a:pt x="1089" y="1585"/>
                    <a:pt x="1092" y="1584"/>
                    <a:pt x="1094" y="1583"/>
                  </a:cubicBezTo>
                  <a:cubicBezTo>
                    <a:pt x="1003" y="1279"/>
                    <a:pt x="821" y="975"/>
                    <a:pt x="638" y="732"/>
                  </a:cubicBezTo>
                  <a:cubicBezTo>
                    <a:pt x="347" y="324"/>
                    <a:pt x="84" y="0"/>
                    <a:pt x="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471425" y="3341450"/>
              <a:ext cx="25125" cy="25250"/>
            </a:xfrm>
            <a:custGeom>
              <a:avLst/>
              <a:gdLst/>
              <a:ahLst/>
              <a:cxnLst/>
              <a:rect l="l" t="t" r="r" b="b"/>
              <a:pathLst>
                <a:path w="1005" h="1010" extrusionOk="0">
                  <a:moveTo>
                    <a:pt x="934" y="0"/>
                  </a:moveTo>
                  <a:cubicBezTo>
                    <a:pt x="881" y="0"/>
                    <a:pt x="680" y="175"/>
                    <a:pt x="427" y="429"/>
                  </a:cubicBezTo>
                  <a:cubicBezTo>
                    <a:pt x="183" y="703"/>
                    <a:pt x="1" y="976"/>
                    <a:pt x="62" y="1007"/>
                  </a:cubicBezTo>
                  <a:cubicBezTo>
                    <a:pt x="64" y="1009"/>
                    <a:pt x="67" y="1010"/>
                    <a:pt x="71" y="1010"/>
                  </a:cubicBezTo>
                  <a:cubicBezTo>
                    <a:pt x="124" y="1010"/>
                    <a:pt x="325" y="835"/>
                    <a:pt x="578" y="581"/>
                  </a:cubicBezTo>
                  <a:cubicBezTo>
                    <a:pt x="822" y="307"/>
                    <a:pt x="1004" y="34"/>
                    <a:pt x="943" y="3"/>
                  </a:cubicBezTo>
                  <a:cubicBezTo>
                    <a:pt x="941" y="1"/>
                    <a:pt x="938" y="0"/>
                    <a:pt x="9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509425" y="3232300"/>
              <a:ext cx="32700" cy="22675"/>
            </a:xfrm>
            <a:custGeom>
              <a:avLst/>
              <a:gdLst/>
              <a:ahLst/>
              <a:cxnLst/>
              <a:rect l="l" t="t" r="r" b="b"/>
              <a:pathLst>
                <a:path w="1308" h="907" extrusionOk="0">
                  <a:moveTo>
                    <a:pt x="57" y="1"/>
                  </a:moveTo>
                  <a:cubicBezTo>
                    <a:pt x="21" y="1"/>
                    <a:pt x="1" y="9"/>
                    <a:pt x="1" y="23"/>
                  </a:cubicBezTo>
                  <a:cubicBezTo>
                    <a:pt x="1" y="84"/>
                    <a:pt x="305" y="205"/>
                    <a:pt x="639" y="418"/>
                  </a:cubicBezTo>
                  <a:cubicBezTo>
                    <a:pt x="985" y="649"/>
                    <a:pt x="1194" y="907"/>
                    <a:pt x="1241" y="907"/>
                  </a:cubicBezTo>
                  <a:cubicBezTo>
                    <a:pt x="1243" y="907"/>
                    <a:pt x="1245" y="906"/>
                    <a:pt x="1247" y="904"/>
                  </a:cubicBezTo>
                  <a:cubicBezTo>
                    <a:pt x="1308" y="874"/>
                    <a:pt x="1125" y="509"/>
                    <a:pt x="761" y="266"/>
                  </a:cubicBezTo>
                  <a:cubicBezTo>
                    <a:pt x="459" y="80"/>
                    <a:pt x="175" y="1"/>
                    <a:pt x="5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2594550" y="3249525"/>
              <a:ext cx="24325" cy="30525"/>
            </a:xfrm>
            <a:custGeom>
              <a:avLst/>
              <a:gdLst/>
              <a:ahLst/>
              <a:cxnLst/>
              <a:rect l="l" t="t" r="r" b="b"/>
              <a:pathLst>
                <a:path w="973" h="1221" extrusionOk="0">
                  <a:moveTo>
                    <a:pt x="931" y="0"/>
                  </a:moveTo>
                  <a:cubicBezTo>
                    <a:pt x="857" y="0"/>
                    <a:pt x="655" y="234"/>
                    <a:pt x="426" y="550"/>
                  </a:cubicBezTo>
                  <a:cubicBezTo>
                    <a:pt x="182" y="884"/>
                    <a:pt x="0" y="1188"/>
                    <a:pt x="61" y="1218"/>
                  </a:cubicBezTo>
                  <a:cubicBezTo>
                    <a:pt x="63" y="1220"/>
                    <a:pt x="65" y="1221"/>
                    <a:pt x="68" y="1221"/>
                  </a:cubicBezTo>
                  <a:cubicBezTo>
                    <a:pt x="119" y="1221"/>
                    <a:pt x="348" y="987"/>
                    <a:pt x="578" y="671"/>
                  </a:cubicBezTo>
                  <a:cubicBezTo>
                    <a:pt x="821" y="337"/>
                    <a:pt x="973" y="33"/>
                    <a:pt x="942" y="3"/>
                  </a:cubicBezTo>
                  <a:cubicBezTo>
                    <a:pt x="939" y="1"/>
                    <a:pt x="935" y="0"/>
                    <a:pt x="9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2606700" y="3162200"/>
              <a:ext cx="19025" cy="46375"/>
            </a:xfrm>
            <a:custGeom>
              <a:avLst/>
              <a:gdLst/>
              <a:ahLst/>
              <a:cxnLst/>
              <a:rect l="l" t="t" r="r" b="b"/>
              <a:pathLst>
                <a:path w="761" h="1855" extrusionOk="0">
                  <a:moveTo>
                    <a:pt x="0" y="0"/>
                  </a:moveTo>
                  <a:cubicBezTo>
                    <a:pt x="31" y="334"/>
                    <a:pt x="122" y="669"/>
                    <a:pt x="274" y="973"/>
                  </a:cubicBezTo>
                  <a:cubicBezTo>
                    <a:pt x="365" y="1277"/>
                    <a:pt x="517" y="1581"/>
                    <a:pt x="730" y="1854"/>
                  </a:cubicBezTo>
                  <a:lnTo>
                    <a:pt x="760" y="1854"/>
                  </a:lnTo>
                  <a:cubicBezTo>
                    <a:pt x="639" y="1186"/>
                    <a:pt x="365" y="547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2683450" y="3114275"/>
              <a:ext cx="28150" cy="35075"/>
            </a:xfrm>
            <a:custGeom>
              <a:avLst/>
              <a:gdLst/>
              <a:ahLst/>
              <a:cxnLst/>
              <a:rect l="l" t="t" r="r" b="b"/>
              <a:pathLst>
                <a:path w="1126" h="1403" extrusionOk="0">
                  <a:moveTo>
                    <a:pt x="1058" y="0"/>
                  </a:moveTo>
                  <a:cubicBezTo>
                    <a:pt x="1008" y="0"/>
                    <a:pt x="748" y="293"/>
                    <a:pt x="487" y="641"/>
                  </a:cubicBezTo>
                  <a:cubicBezTo>
                    <a:pt x="183" y="1036"/>
                    <a:pt x="0" y="1370"/>
                    <a:pt x="61" y="1400"/>
                  </a:cubicBezTo>
                  <a:cubicBezTo>
                    <a:pt x="63" y="1402"/>
                    <a:pt x="65" y="1403"/>
                    <a:pt x="68" y="1403"/>
                  </a:cubicBezTo>
                  <a:cubicBezTo>
                    <a:pt x="119" y="1403"/>
                    <a:pt x="379" y="1137"/>
                    <a:pt x="639" y="762"/>
                  </a:cubicBezTo>
                  <a:cubicBezTo>
                    <a:pt x="912" y="397"/>
                    <a:pt x="1125" y="33"/>
                    <a:pt x="1064" y="2"/>
                  </a:cubicBezTo>
                  <a:cubicBezTo>
                    <a:pt x="1063" y="1"/>
                    <a:pt x="1061" y="0"/>
                    <a:pt x="105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2708525" y="3168075"/>
              <a:ext cx="41050" cy="5550"/>
            </a:xfrm>
            <a:custGeom>
              <a:avLst/>
              <a:gdLst/>
              <a:ahLst/>
              <a:cxnLst/>
              <a:rect l="l" t="t" r="r" b="b"/>
              <a:pathLst>
                <a:path w="1642" h="222" extrusionOk="0">
                  <a:moveTo>
                    <a:pt x="672" y="1"/>
                  </a:moveTo>
                  <a:cubicBezTo>
                    <a:pt x="427" y="1"/>
                    <a:pt x="203" y="64"/>
                    <a:pt x="0" y="191"/>
                  </a:cubicBezTo>
                  <a:cubicBezTo>
                    <a:pt x="548" y="191"/>
                    <a:pt x="1095" y="221"/>
                    <a:pt x="1642" y="221"/>
                  </a:cubicBezTo>
                  <a:cubicBezTo>
                    <a:pt x="1430" y="89"/>
                    <a:pt x="1172" y="2"/>
                    <a:pt x="928" y="2"/>
                  </a:cubicBezTo>
                  <a:cubicBezTo>
                    <a:pt x="892" y="2"/>
                    <a:pt x="856" y="4"/>
                    <a:pt x="821" y="8"/>
                  </a:cubicBezTo>
                  <a:cubicBezTo>
                    <a:pt x="770" y="3"/>
                    <a:pt x="721" y="1"/>
                    <a:pt x="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56" name="Google Shape;2656;p49"/>
          <p:cNvSpPr txBox="1">
            <a:spLocks noGrp="1"/>
          </p:cNvSpPr>
          <p:nvPr>
            <p:ph type="title"/>
          </p:nvPr>
        </p:nvSpPr>
        <p:spPr>
          <a:xfrm>
            <a:off x="720000" y="1259300"/>
            <a:ext cx="1920600" cy="11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 dirty="0"/>
          </a:p>
        </p:txBody>
      </p:sp>
      <p:sp>
        <p:nvSpPr>
          <p:cNvPr id="2657" name="Google Shape;2657;p49"/>
          <p:cNvSpPr txBox="1">
            <a:spLocks noGrp="1"/>
          </p:cNvSpPr>
          <p:nvPr>
            <p:ph type="title" idx="2"/>
          </p:nvPr>
        </p:nvSpPr>
        <p:spPr>
          <a:xfrm>
            <a:off x="720000" y="2333000"/>
            <a:ext cx="29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Equality</a:t>
            </a:r>
            <a:endParaRPr dirty="0"/>
          </a:p>
        </p:txBody>
      </p:sp>
      <p:sp>
        <p:nvSpPr>
          <p:cNvPr id="2658" name="Google Shape;2658;p49"/>
          <p:cNvSpPr txBox="1">
            <a:spLocks noGrp="1"/>
          </p:cNvSpPr>
          <p:nvPr>
            <p:ph type="subTitle" idx="1"/>
          </p:nvPr>
        </p:nvSpPr>
        <p:spPr>
          <a:xfrm>
            <a:off x="720000" y="2905700"/>
            <a:ext cx="2765000" cy="794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Every student </a:t>
            </a:r>
            <a:r>
              <a:rPr lang="en-US" dirty="0"/>
              <a:t>has an equal opportunity to make the most of </a:t>
            </a:r>
            <a:r>
              <a:rPr lang="en-US" dirty="0" smtClean="0"/>
              <a:t>their talents.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8"/>
          <p:cNvSpPr txBox="1">
            <a:spLocks noGrp="1"/>
          </p:cNvSpPr>
          <p:nvPr>
            <p:ph type="title"/>
          </p:nvPr>
        </p:nvSpPr>
        <p:spPr>
          <a:xfrm>
            <a:off x="591306" y="435011"/>
            <a:ext cx="8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dirty="0"/>
              <a:t>Both girls and boys have </a:t>
            </a:r>
            <a:r>
              <a:rPr lang="en-US" dirty="0" smtClean="0"/>
              <a:t>the same </a:t>
            </a:r>
            <a:r>
              <a:rPr lang="en-US" dirty="0"/>
              <a:t>sports </a:t>
            </a:r>
            <a:r>
              <a:rPr lang="en-US" dirty="0" smtClean="0"/>
              <a:t>opportunities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2220" name="Google Shape;2220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098952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Some</a:t>
            </a:r>
            <a:r>
              <a:rPr lang="en" dirty="0" smtClean="0"/>
              <a:t> </a:t>
            </a:r>
            <a:r>
              <a:rPr lang="en" dirty="0" smtClean="0"/>
              <a:t>totally </a:t>
            </a:r>
            <a:r>
              <a:rPr lang="en" dirty="0" smtClean="0"/>
              <a:t>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1" name="Google Shape;2221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146533"/>
            <a:ext cx="14133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629DC2"/>
                </a:solidFill>
                <a:latin typeface="Merriweather"/>
                <a:ea typeface="Merriweather"/>
                <a:cs typeface="Merriweather"/>
                <a:sym typeface="Merriweather"/>
              </a:rPr>
              <a:t>I don’t know </a:t>
            </a:r>
            <a:endParaRPr b="1" dirty="0">
              <a:solidFill>
                <a:srgbClr val="629DC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2" name="Google Shape;2222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381698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" dirty="0"/>
              <a:t>The minority </a:t>
            </a:r>
            <a:r>
              <a:rPr lang="en" dirty="0" smtClean="0"/>
              <a:t>aren’t informed</a:t>
            </a:r>
            <a:r>
              <a:rPr lang="en" dirty="0" smtClean="0"/>
              <a:t>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1827193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65C32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disagree</a:t>
            </a:r>
            <a:endParaRPr b="1" dirty="0">
              <a:solidFill>
                <a:srgbClr val="F65C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495036"/>
            <a:ext cx="1729602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F39125"/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disagree</a:t>
            </a:r>
            <a:endParaRPr b="1" dirty="0">
              <a:solidFill>
                <a:srgbClr val="F391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5" name="Google Shape;2225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2810235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Some mostly disagree.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6" name="Google Shape;2226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194451"/>
            <a:ext cx="1655095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 mostly agree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7" name="Google Shape;2227;p48"/>
          <p:cNvSpPr txBox="1">
            <a:spLocks noGrp="1"/>
          </p:cNvSpPr>
          <p:nvPr>
            <p:ph type="subTitle" idx="4294967295"/>
          </p:nvPr>
        </p:nvSpPr>
        <p:spPr>
          <a:xfrm>
            <a:off x="4350628" y="3474381"/>
            <a:ext cx="29649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latin typeface="Montserrat"/>
                <a:ea typeface="Montserrat"/>
                <a:cs typeface="Montserrat"/>
                <a:sym typeface="Montserrat"/>
              </a:rPr>
              <a:t>The runner up group mostly agrees.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Picture 2" descr="Forms response chart. Question title: DEMOCRACY. Number of responses: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33554" r="77307" b="19082"/>
          <a:stretch/>
        </p:blipFill>
        <p:spPr bwMode="auto">
          <a:xfrm>
            <a:off x="644780" y="1740746"/>
            <a:ext cx="3019594" cy="25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221;p48"/>
          <p:cNvSpPr txBox="1">
            <a:spLocks/>
          </p:cNvSpPr>
          <p:nvPr/>
        </p:nvSpPr>
        <p:spPr>
          <a:xfrm>
            <a:off x="4350628" y="3865993"/>
            <a:ext cx="1413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Font typeface="Montserrat"/>
              <a:buNone/>
            </a:pPr>
            <a:r>
              <a:rPr lang="en-US" b="1" dirty="0" smtClean="0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I totally agree</a:t>
            </a:r>
            <a:endParaRPr lang="en-US" b="1" dirty="0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" name="Google Shape;2222;p48"/>
          <p:cNvSpPr txBox="1">
            <a:spLocks/>
          </p:cNvSpPr>
          <p:nvPr/>
        </p:nvSpPr>
        <p:spPr>
          <a:xfrm>
            <a:off x="4350628" y="4104380"/>
            <a:ext cx="2964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Montserrat"/>
              <a:buNone/>
            </a:pPr>
            <a:r>
              <a:rPr lang="en-US" dirty="0" smtClean="0"/>
              <a:t>The majority totally agrees.</a:t>
            </a:r>
            <a:endParaRPr lang="en-US" dirty="0"/>
          </a:p>
        </p:txBody>
      </p:sp>
      <p:pic>
        <p:nvPicPr>
          <p:cNvPr id="1026" name="Picture 2" descr="Forms response chart. Question title: EQUALITY. Number of responses: 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32889" r="-191" b="19393"/>
          <a:stretch/>
        </p:blipFill>
        <p:spPr bwMode="auto">
          <a:xfrm>
            <a:off x="1055205" y="1726162"/>
            <a:ext cx="2832688" cy="25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r Creative Company by Slidesgo">
  <a:themeElements>
    <a:clrScheme name="Simple Light">
      <a:dk1>
        <a:srgbClr val="16433D"/>
      </a:dk1>
      <a:lt1>
        <a:srgbClr val="FDF2E9"/>
      </a:lt1>
      <a:dk2>
        <a:srgbClr val="212121"/>
      </a:dk2>
      <a:lt2>
        <a:srgbClr val="E1A77B"/>
      </a:lt2>
      <a:accent1>
        <a:srgbClr val="16433D"/>
      </a:accent1>
      <a:accent2>
        <a:srgbClr val="212121"/>
      </a:accent2>
      <a:accent3>
        <a:srgbClr val="EFCCAE"/>
      </a:accent3>
      <a:accent4>
        <a:srgbClr val="B7D5C4"/>
      </a:accent4>
      <a:accent5>
        <a:srgbClr val="F4E3D6"/>
      </a:accent5>
      <a:accent6>
        <a:srgbClr val="E1A77B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876</Words>
  <Application>Microsoft Office PowerPoint</Application>
  <PresentationFormat>On-screen Show (16:9)</PresentationFormat>
  <Paragraphs>166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Montserrat Medium</vt:lpstr>
      <vt:lpstr>Arial</vt:lpstr>
      <vt:lpstr>Merriweather</vt:lpstr>
      <vt:lpstr>Montserrat</vt:lpstr>
      <vt:lpstr>Our Creative Company by Slidesgo</vt:lpstr>
      <vt:lpstr>DEMOCRACY AT MACEDONIAN SCHOOLS</vt:lpstr>
      <vt:lpstr>Topics of discussion</vt:lpstr>
      <vt:lpstr>01.</vt:lpstr>
      <vt:lpstr>My school is democratic!</vt:lpstr>
      <vt:lpstr>I feel free to vote for whomever I want!</vt:lpstr>
      <vt:lpstr>I can express myself freely in class!</vt:lpstr>
      <vt:lpstr>What can we do to better the democracy in our school?</vt:lpstr>
      <vt:lpstr>02.</vt:lpstr>
      <vt:lpstr>Both girls and boys have the same sports opportunities!</vt:lpstr>
      <vt:lpstr>There is gender equality in our school!</vt:lpstr>
      <vt:lpstr>What can we do to better the equality in our school?</vt:lpstr>
      <vt:lpstr>03.</vt:lpstr>
      <vt:lpstr>I don’t get bullied by my peers!</vt:lpstr>
      <vt:lpstr>When I talk to my teachers, they listen to me!</vt:lpstr>
      <vt:lpstr>I feel good at school!</vt:lpstr>
      <vt:lpstr>What can we do to better the relationships in our school?</vt:lpstr>
      <vt:lpstr>04.</vt:lpstr>
      <vt:lpstr>The school encourages students to participate in school projects!</vt:lpstr>
      <vt:lpstr>The school is open to new ideas!</vt:lpstr>
      <vt:lpstr>What can we do to better the conditions and opportunities in our school?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AT MACEDONIAN SCHOOLS</dc:title>
  <dc:creator>Jovana</dc:creator>
  <cp:lastModifiedBy>Windows User</cp:lastModifiedBy>
  <cp:revision>27</cp:revision>
  <dcterms:modified xsi:type="dcterms:W3CDTF">2021-11-29T23:18:15Z</dcterms:modified>
</cp:coreProperties>
</file>