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9"/>
  </p:notesMasterIdLst>
  <p:sldIdLst>
    <p:sldId id="256" r:id="rId3"/>
    <p:sldId id="259" r:id="rId4"/>
    <p:sldId id="269" r:id="rId5"/>
    <p:sldId id="257" r:id="rId6"/>
    <p:sldId id="261" r:id="rId7"/>
    <p:sldId id="270" r:id="rId8"/>
  </p:sldIdLst>
  <p:sldSz cx="9144000" cy="5143500" type="screen16x9"/>
  <p:notesSz cx="6858000" cy="9144000"/>
  <p:embeddedFontLst>
    <p:embeddedFont>
      <p:font typeface="Acme" panose="020B0604020202020204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1">
          <p15:clr>
            <a:srgbClr val="9AA0A6"/>
          </p15:clr>
        </p15:guide>
        <p15:guide id="2" pos="1080">
          <p15:clr>
            <a:srgbClr val="9AA0A6"/>
          </p15:clr>
        </p15:guide>
        <p15:guide id="3" pos="47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EEE7D-530F-43BC-8530-AE457081EE16}" v="620" dt="2021-09-24T17:28:27.641"/>
  </p1510:revLst>
</p1510:revInfo>
</file>

<file path=ppt/tableStyles.xml><?xml version="1.0" encoding="utf-8"?>
<a:tblStyleLst xmlns:a="http://schemas.openxmlformats.org/drawingml/2006/main" def="{B3A31A76-53C7-476A-A97E-62396DE18A4B}">
  <a:tblStyle styleId="{B3A31A76-53C7-476A-A97E-62396DE18A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481"/>
        <p:guide pos="1080"/>
        <p:guide pos="475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c99374d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c99374d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9c239c4437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9c239c4437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70f80a6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70f80a6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070f80a6b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070f80a6b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6700" y="1002475"/>
            <a:ext cx="5004000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latin typeface="Acme"/>
                <a:ea typeface="Acme"/>
                <a:cs typeface="Acme"/>
                <a:sym typeface="Ac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06700" y="3384975"/>
            <a:ext cx="50040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15588" y="-462700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7950895" y="-695388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57894" y="92088"/>
            <a:ext cx="479379" cy="41646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5115600" y="4021575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46488" y="4729324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6203169" y="4334540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 hasCustomPrompt="1"/>
          </p:nvPr>
        </p:nvSpPr>
        <p:spPr>
          <a:xfrm>
            <a:off x="1943100" y="1847684"/>
            <a:ext cx="5257800" cy="128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2302950" y="3015759"/>
            <a:ext cx="4538100" cy="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0" y="-5459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 rot="1137778" flipH="1">
            <a:off x="6082892" y="261687"/>
            <a:ext cx="626227" cy="499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 rot="-900015" flipH="1">
            <a:off x="717689" y="-55960"/>
            <a:ext cx="1522112" cy="121234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/>
          <p:nvPr/>
        </p:nvSpPr>
        <p:spPr>
          <a:xfrm rot="10800000">
            <a:off x="3830195" y="3577228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1"/>
          <p:cNvSpPr/>
          <p:nvPr/>
        </p:nvSpPr>
        <p:spPr>
          <a:xfrm rot="-9237743" flipH="1">
            <a:off x="2243162" y="4401881"/>
            <a:ext cx="626255" cy="49955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/>
          <p:nvPr/>
        </p:nvSpPr>
        <p:spPr>
          <a:xfrm rot="-9237743" flipH="1">
            <a:off x="3238215" y="4557889"/>
            <a:ext cx="234396" cy="20363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/>
          <p:nvPr/>
        </p:nvSpPr>
        <p:spPr>
          <a:xfrm rot="9899985" flipH="1">
            <a:off x="6904206" y="3981666"/>
            <a:ext cx="1522112" cy="121234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1137778" flipH="1">
            <a:off x="5484792" y="500205"/>
            <a:ext cx="234385" cy="20362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2316225" y="342075"/>
            <a:ext cx="45114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1605587" y="1900775"/>
            <a:ext cx="25248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Open Sans ExtraBold"/>
              <a:buNone/>
              <a:defRPr sz="20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1605550" y="2250575"/>
            <a:ext cx="25248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3" hasCustomPrompt="1"/>
          </p:nvPr>
        </p:nvSpPr>
        <p:spPr>
          <a:xfrm>
            <a:off x="2242613" y="1299575"/>
            <a:ext cx="1250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4"/>
          </p:nvPr>
        </p:nvSpPr>
        <p:spPr>
          <a:xfrm>
            <a:off x="5013638" y="1900775"/>
            <a:ext cx="25248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pen Sans ExtraBold"/>
              <a:buNone/>
              <a:defRPr sz="20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5"/>
          </p:nvPr>
        </p:nvSpPr>
        <p:spPr>
          <a:xfrm>
            <a:off x="5013650" y="2250575"/>
            <a:ext cx="25248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6" hasCustomPrompt="1"/>
          </p:nvPr>
        </p:nvSpPr>
        <p:spPr>
          <a:xfrm>
            <a:off x="5650688" y="1299575"/>
            <a:ext cx="1250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7"/>
          </p:nvPr>
        </p:nvSpPr>
        <p:spPr>
          <a:xfrm>
            <a:off x="1605563" y="3585300"/>
            <a:ext cx="25248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pen Sans ExtraBold"/>
              <a:buNone/>
              <a:defRPr sz="20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8"/>
          </p:nvPr>
        </p:nvSpPr>
        <p:spPr>
          <a:xfrm>
            <a:off x="1605563" y="3935100"/>
            <a:ext cx="25248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9" hasCustomPrompt="1"/>
          </p:nvPr>
        </p:nvSpPr>
        <p:spPr>
          <a:xfrm>
            <a:off x="2242613" y="2984100"/>
            <a:ext cx="1250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3"/>
          </p:nvPr>
        </p:nvSpPr>
        <p:spPr>
          <a:xfrm>
            <a:off x="5013638" y="3585300"/>
            <a:ext cx="25248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pen Sans ExtraBold"/>
              <a:buNone/>
              <a:defRPr sz="20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4"/>
          </p:nvPr>
        </p:nvSpPr>
        <p:spPr>
          <a:xfrm>
            <a:off x="5013650" y="3935100"/>
            <a:ext cx="25248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5" hasCustomPrompt="1"/>
          </p:nvPr>
        </p:nvSpPr>
        <p:spPr>
          <a:xfrm>
            <a:off x="5650688" y="2984100"/>
            <a:ext cx="1250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/>
          <p:nvPr/>
        </p:nvSpPr>
        <p:spPr>
          <a:xfrm rot="-5400000">
            <a:off x="-1282623" y="1163071"/>
            <a:ext cx="4217772" cy="1652532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5400000">
            <a:off x="6332668" y="2358179"/>
            <a:ext cx="4157405" cy="151835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5400000">
            <a:off x="7609408" y="2706158"/>
            <a:ext cx="2335623" cy="85301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-5400000">
            <a:off x="-741317" y="1471733"/>
            <a:ext cx="2335623" cy="85301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 rot="-5400000" flipH="1">
            <a:off x="841231" y="270715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 rot="5400000">
            <a:off x="7909406" y="4690815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48750" y="342075"/>
            <a:ext cx="4246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2806500" y="1774200"/>
            <a:ext cx="5697000" cy="22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>
            <a:off x="-1206669" y="1939308"/>
            <a:ext cx="4422226" cy="2213562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4758555">
            <a:off x="-29278" y="3119874"/>
            <a:ext cx="1448312" cy="1389758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4691634">
            <a:off x="1016795" y="1886397"/>
            <a:ext cx="445655" cy="3871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3760375" y="19644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2"/>
          </p:nvPr>
        </p:nvSpPr>
        <p:spPr>
          <a:xfrm>
            <a:off x="3636475" y="2314075"/>
            <a:ext cx="1871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3"/>
          </p:nvPr>
        </p:nvSpPr>
        <p:spPr>
          <a:xfrm>
            <a:off x="1372375" y="19644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4"/>
          </p:nvPr>
        </p:nvSpPr>
        <p:spPr>
          <a:xfrm>
            <a:off x="1248425" y="2314075"/>
            <a:ext cx="1871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5"/>
          </p:nvPr>
        </p:nvSpPr>
        <p:spPr>
          <a:xfrm>
            <a:off x="6148375" y="19644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6"/>
          </p:nvPr>
        </p:nvSpPr>
        <p:spPr>
          <a:xfrm>
            <a:off x="6024500" y="2314075"/>
            <a:ext cx="1871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2236450" y="342075"/>
            <a:ext cx="4671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/>
          <p:nvPr/>
        </p:nvSpPr>
        <p:spPr>
          <a:xfrm rot="-9801903" flipH="1">
            <a:off x="7167847" y="3991497"/>
            <a:ext cx="568679" cy="54285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 rot="-8288636" flipH="1">
            <a:off x="6635604" y="4103124"/>
            <a:ext cx="371554" cy="416768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10800000" flipH="1">
            <a:off x="-457400" y="3732747"/>
            <a:ext cx="4366421" cy="167895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 rot="5223948" flipH="1">
            <a:off x="2066786" y="3874691"/>
            <a:ext cx="577210" cy="550086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 rot="3125685">
            <a:off x="369109" y="4246363"/>
            <a:ext cx="937831" cy="86300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10800000">
            <a:off x="6648032" y="4183885"/>
            <a:ext cx="2495966" cy="959615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3081325" y="342075"/>
            <a:ext cx="29814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2626538" y="1442225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2"/>
          </p:nvPr>
        </p:nvSpPr>
        <p:spPr>
          <a:xfrm>
            <a:off x="2626552" y="1795225"/>
            <a:ext cx="18657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3"/>
          </p:nvPr>
        </p:nvSpPr>
        <p:spPr>
          <a:xfrm>
            <a:off x="5778263" y="1442225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4"/>
          </p:nvPr>
        </p:nvSpPr>
        <p:spPr>
          <a:xfrm>
            <a:off x="5778277" y="1795225"/>
            <a:ext cx="18657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5"/>
          </p:nvPr>
        </p:nvSpPr>
        <p:spPr>
          <a:xfrm>
            <a:off x="2626538" y="33445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6"/>
          </p:nvPr>
        </p:nvSpPr>
        <p:spPr>
          <a:xfrm>
            <a:off x="2626552" y="3697500"/>
            <a:ext cx="18657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ubTitle" idx="7"/>
          </p:nvPr>
        </p:nvSpPr>
        <p:spPr>
          <a:xfrm>
            <a:off x="5778263" y="33445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8"/>
          </p:nvPr>
        </p:nvSpPr>
        <p:spPr>
          <a:xfrm>
            <a:off x="5778277" y="3697500"/>
            <a:ext cx="18657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/>
          <p:nvPr/>
        </p:nvSpPr>
        <p:spPr>
          <a:xfrm rot="5400000" flipH="1">
            <a:off x="7103752" y="1102413"/>
            <a:ext cx="3056702" cy="111636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/>
          <p:nvPr/>
        </p:nvSpPr>
        <p:spPr>
          <a:xfrm rot="5400000" flipH="1">
            <a:off x="8042479" y="1335776"/>
            <a:ext cx="1717230" cy="627162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6"/>
          <p:cNvSpPr/>
          <p:nvPr/>
        </p:nvSpPr>
        <p:spPr>
          <a:xfrm rot="5400000" flipH="1">
            <a:off x="8195277" y="213776"/>
            <a:ext cx="443113" cy="384955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 rot="-5400000" flipH="1">
            <a:off x="-1099246" y="2923847"/>
            <a:ext cx="3123499" cy="114075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 rot="-5400000" flipH="1">
            <a:off x="-689751" y="3185271"/>
            <a:ext cx="1754777" cy="64087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-5400000" flipH="1">
            <a:off x="456076" y="4579258"/>
            <a:ext cx="452816" cy="393385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4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subTitle" idx="1"/>
          </p:nvPr>
        </p:nvSpPr>
        <p:spPr>
          <a:xfrm>
            <a:off x="4433025" y="2124725"/>
            <a:ext cx="3515400" cy="15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3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2"/>
          </p:nvPr>
        </p:nvSpPr>
        <p:spPr>
          <a:xfrm>
            <a:off x="4981475" y="3668225"/>
            <a:ext cx="2967000" cy="9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3514575" y="-106348"/>
            <a:ext cx="5111445" cy="1568814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4653307" y="-140625"/>
            <a:ext cx="2871661" cy="88134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 rot="-1964093">
            <a:off x="1518506" y="733259"/>
            <a:ext cx="551070" cy="47874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rot="10800000" flipH="1">
            <a:off x="1605125" y="4203747"/>
            <a:ext cx="3141755" cy="96430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 rot="10800000" flipH="1">
            <a:off x="2305063" y="4647419"/>
            <a:ext cx="1765150" cy="541702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 rot="10800000" flipH="1">
            <a:off x="4720948" y="4172542"/>
            <a:ext cx="278802" cy="24221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7087870" flipH="1">
            <a:off x="1112252" y="432070"/>
            <a:ext cx="317562" cy="27584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 rot="537999" flipH="1">
            <a:off x="2278156" y="181172"/>
            <a:ext cx="1148908" cy="879122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 rot="-1964093">
            <a:off x="4155906" y="4228659"/>
            <a:ext cx="551070" cy="47874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945475" y="342075"/>
            <a:ext cx="3253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1789538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2"/>
          </p:nvPr>
        </p:nvSpPr>
        <p:spPr>
          <a:xfrm>
            <a:off x="1789538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3"/>
          </p:nvPr>
        </p:nvSpPr>
        <p:spPr>
          <a:xfrm>
            <a:off x="4941263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4"/>
          </p:nvPr>
        </p:nvSpPr>
        <p:spPr>
          <a:xfrm>
            <a:off x="4941263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5"/>
          </p:nvPr>
        </p:nvSpPr>
        <p:spPr>
          <a:xfrm>
            <a:off x="1789538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6"/>
          </p:nvPr>
        </p:nvSpPr>
        <p:spPr>
          <a:xfrm>
            <a:off x="1789538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7"/>
          </p:nvPr>
        </p:nvSpPr>
        <p:spPr>
          <a:xfrm>
            <a:off x="4941263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8"/>
          </p:nvPr>
        </p:nvSpPr>
        <p:spPr>
          <a:xfrm>
            <a:off x="4941263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 rot="5400000" flipH="1">
            <a:off x="6717329" y="273070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6533035" flipH="1">
            <a:off x="7913747" y="2585692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6533035" flipH="1">
            <a:off x="8111130" y="2107577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 rot="5400000">
            <a:off x="7858982" y="4327413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 rot="-5400000" flipH="1">
            <a:off x="-1321730" y="129856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-4266965" flipH="1">
            <a:off x="563903" y="2016968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-4266965" flipH="1">
            <a:off x="783463" y="2809950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-5400000">
            <a:off x="-687351" y="209120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2">
  <p:cSld name="CUSTOM_1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469450" y="1146150"/>
            <a:ext cx="6205200" cy="28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/>
          <p:nvPr/>
        </p:nvSpPr>
        <p:spPr>
          <a:xfrm rot="-5400000">
            <a:off x="-2040429" y="2355086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 rot="-6300015" flipH="1">
            <a:off x="-372049" y="3710215"/>
            <a:ext cx="1522112" cy="121234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 rot="-6412254" flipH="1">
            <a:off x="931824" y="1905956"/>
            <a:ext cx="324084" cy="28154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 rot="-8623386">
            <a:off x="514332" y="2230851"/>
            <a:ext cx="845639" cy="647067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/>
          <p:nvPr/>
        </p:nvSpPr>
        <p:spPr>
          <a:xfrm rot="5400000">
            <a:off x="5900013" y="1402936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/>
          <p:nvPr/>
        </p:nvSpPr>
        <p:spPr>
          <a:xfrm rot="4499985" flipH="1">
            <a:off x="8023333" y="401744"/>
            <a:ext cx="1522112" cy="121234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/>
          <p:nvPr/>
        </p:nvSpPr>
        <p:spPr>
          <a:xfrm rot="5332715" flipH="1">
            <a:off x="7964093" y="3002716"/>
            <a:ext cx="324075" cy="28154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 rot="1494513">
            <a:off x="7738403" y="2242871"/>
            <a:ext cx="846234" cy="647522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subTitle" idx="1"/>
          </p:nvPr>
        </p:nvSpPr>
        <p:spPr>
          <a:xfrm>
            <a:off x="3760375" y="1592275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2"/>
          </p:nvPr>
        </p:nvSpPr>
        <p:spPr>
          <a:xfrm>
            <a:off x="3729750" y="1950675"/>
            <a:ext cx="16851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3"/>
          </p:nvPr>
        </p:nvSpPr>
        <p:spPr>
          <a:xfrm>
            <a:off x="1372375" y="1592275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"/>
          </p:nvPr>
        </p:nvSpPr>
        <p:spPr>
          <a:xfrm>
            <a:off x="1341700" y="1950675"/>
            <a:ext cx="16851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5"/>
          </p:nvPr>
        </p:nvSpPr>
        <p:spPr>
          <a:xfrm>
            <a:off x="6148375" y="1592275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6"/>
          </p:nvPr>
        </p:nvSpPr>
        <p:spPr>
          <a:xfrm>
            <a:off x="6148375" y="1950675"/>
            <a:ext cx="16239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1846500" y="342075"/>
            <a:ext cx="54507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7"/>
          </p:nvPr>
        </p:nvSpPr>
        <p:spPr>
          <a:xfrm>
            <a:off x="3760375" y="32198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8"/>
          </p:nvPr>
        </p:nvSpPr>
        <p:spPr>
          <a:xfrm>
            <a:off x="3729750" y="3578200"/>
            <a:ext cx="16851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9"/>
          </p:nvPr>
        </p:nvSpPr>
        <p:spPr>
          <a:xfrm>
            <a:off x="1372375" y="32198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13"/>
          </p:nvPr>
        </p:nvSpPr>
        <p:spPr>
          <a:xfrm>
            <a:off x="1341625" y="3578200"/>
            <a:ext cx="16851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4"/>
          </p:nvPr>
        </p:nvSpPr>
        <p:spPr>
          <a:xfrm>
            <a:off x="6148375" y="321980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15"/>
          </p:nvPr>
        </p:nvSpPr>
        <p:spPr>
          <a:xfrm>
            <a:off x="6148375" y="3578200"/>
            <a:ext cx="16239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5400000" flipH="1">
            <a:off x="-1616902" y="1749998"/>
            <a:ext cx="4356699" cy="1122906"/>
          </a:xfrm>
          <a:custGeom>
            <a:avLst/>
            <a:gdLst/>
            <a:ahLst/>
            <a:cxnLst/>
            <a:rect l="l" t="t" r="r" b="b"/>
            <a:pathLst>
              <a:path w="129548" h="33390" extrusionOk="0">
                <a:moveTo>
                  <a:pt x="95146" y="0"/>
                </a:moveTo>
                <a:cubicBezTo>
                  <a:pt x="71191" y="0"/>
                  <a:pt x="71621" y="13994"/>
                  <a:pt x="51363" y="13994"/>
                </a:cubicBezTo>
                <a:cubicBezTo>
                  <a:pt x="46366" y="13994"/>
                  <a:pt x="40109" y="13143"/>
                  <a:pt x="31916" y="11019"/>
                </a:cubicBezTo>
                <a:cubicBezTo>
                  <a:pt x="28768" y="10203"/>
                  <a:pt x="25927" y="9841"/>
                  <a:pt x="23362" y="9841"/>
                </a:cubicBezTo>
                <a:cubicBezTo>
                  <a:pt x="2695" y="9841"/>
                  <a:pt x="1" y="33390"/>
                  <a:pt x="1" y="33390"/>
                </a:cubicBezTo>
                <a:lnTo>
                  <a:pt x="129395" y="33390"/>
                </a:lnTo>
                <a:cubicBezTo>
                  <a:pt x="129395" y="33390"/>
                  <a:pt x="129547" y="1566"/>
                  <a:pt x="98300" y="76"/>
                </a:cubicBezTo>
                <a:cubicBezTo>
                  <a:pt x="97203" y="25"/>
                  <a:pt x="96153" y="0"/>
                  <a:pt x="95146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 rot="5581495">
            <a:off x="-364495" y="820245"/>
            <a:ext cx="1264584" cy="1006925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 rot="-5400000" flipH="1">
            <a:off x="6403897" y="2282648"/>
            <a:ext cx="4356699" cy="1122906"/>
          </a:xfrm>
          <a:custGeom>
            <a:avLst/>
            <a:gdLst/>
            <a:ahLst/>
            <a:cxnLst/>
            <a:rect l="l" t="t" r="r" b="b"/>
            <a:pathLst>
              <a:path w="129548" h="33390" extrusionOk="0">
                <a:moveTo>
                  <a:pt x="95146" y="0"/>
                </a:moveTo>
                <a:cubicBezTo>
                  <a:pt x="71191" y="0"/>
                  <a:pt x="71621" y="13994"/>
                  <a:pt x="51363" y="13994"/>
                </a:cubicBezTo>
                <a:cubicBezTo>
                  <a:pt x="46366" y="13994"/>
                  <a:pt x="40109" y="13143"/>
                  <a:pt x="31916" y="11019"/>
                </a:cubicBezTo>
                <a:cubicBezTo>
                  <a:pt x="28768" y="10203"/>
                  <a:pt x="25927" y="9841"/>
                  <a:pt x="23362" y="9841"/>
                </a:cubicBezTo>
                <a:cubicBezTo>
                  <a:pt x="2695" y="9841"/>
                  <a:pt x="1" y="33390"/>
                  <a:pt x="1" y="33390"/>
                </a:cubicBezTo>
                <a:lnTo>
                  <a:pt x="129395" y="33390"/>
                </a:lnTo>
                <a:cubicBezTo>
                  <a:pt x="129395" y="33390"/>
                  <a:pt x="129547" y="1566"/>
                  <a:pt x="98300" y="76"/>
                </a:cubicBezTo>
                <a:cubicBezTo>
                  <a:pt x="97203" y="25"/>
                  <a:pt x="96153" y="0"/>
                  <a:pt x="95146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 rot="-5218505">
            <a:off x="8243605" y="3328381"/>
            <a:ext cx="1264584" cy="1006925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 rot="-6557403">
            <a:off x="7664567" y="4597708"/>
            <a:ext cx="500225" cy="382762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 rot="4242597">
            <a:off x="1075102" y="293480"/>
            <a:ext cx="500225" cy="382762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43350" y="1774242"/>
            <a:ext cx="3315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96125" y="2350000"/>
            <a:ext cx="3240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9575" y="1023213"/>
            <a:ext cx="8928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-320608" y="3924050"/>
            <a:ext cx="4690171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-1013096" y="4565257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0225647" flipH="1">
            <a:off x="107141" y="3612948"/>
            <a:ext cx="328918" cy="28574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/>
          <p:nvPr/>
        </p:nvSpPr>
        <p:spPr>
          <a:xfrm rot="10800000" flipH="1">
            <a:off x="6564075" y="-77997"/>
            <a:ext cx="2798700" cy="1125623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8064936" y="0"/>
            <a:ext cx="893503" cy="71273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7291625" y="437325"/>
            <a:ext cx="348082" cy="302397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7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 hasCustomPrompt="1"/>
          </p:nvPr>
        </p:nvSpPr>
        <p:spPr>
          <a:xfrm>
            <a:off x="1706275" y="539988"/>
            <a:ext cx="57315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1"/>
          </p:nvPr>
        </p:nvSpPr>
        <p:spPr>
          <a:xfrm>
            <a:off x="2046750" y="1319375"/>
            <a:ext cx="50505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title" idx="2" hasCustomPrompt="1"/>
          </p:nvPr>
        </p:nvSpPr>
        <p:spPr>
          <a:xfrm>
            <a:off x="1706250" y="1921063"/>
            <a:ext cx="57315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3"/>
          </p:nvPr>
        </p:nvSpPr>
        <p:spPr>
          <a:xfrm>
            <a:off x="2046750" y="2700450"/>
            <a:ext cx="50505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 idx="4" hasCustomPrompt="1"/>
          </p:nvPr>
        </p:nvSpPr>
        <p:spPr>
          <a:xfrm>
            <a:off x="1706250" y="3302138"/>
            <a:ext cx="57315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5"/>
          </p:nvPr>
        </p:nvSpPr>
        <p:spPr>
          <a:xfrm>
            <a:off x="2046700" y="4081525"/>
            <a:ext cx="50505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2"/>
          <p:cNvSpPr/>
          <p:nvPr/>
        </p:nvSpPr>
        <p:spPr>
          <a:xfrm rot="-5400000">
            <a:off x="-1535745" y="2076173"/>
            <a:ext cx="463777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 rot="-3404400" flipH="1">
            <a:off x="1041513" y="1998706"/>
            <a:ext cx="234359" cy="20360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 rot="-5400000" flipH="1">
            <a:off x="-1330339" y="4233164"/>
            <a:ext cx="3569122" cy="1110145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2"/>
          <p:cNvSpPr/>
          <p:nvPr/>
        </p:nvSpPr>
        <p:spPr>
          <a:xfrm rot="5400000">
            <a:off x="6079014" y="1494532"/>
            <a:ext cx="463777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"/>
          <p:cNvSpPr/>
          <p:nvPr/>
        </p:nvSpPr>
        <p:spPr>
          <a:xfrm rot="7395600" flipH="1">
            <a:off x="7600955" y="3578564"/>
            <a:ext cx="626158" cy="499478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"/>
          <p:cNvSpPr/>
          <p:nvPr/>
        </p:nvSpPr>
        <p:spPr>
          <a:xfrm rot="7395600" flipH="1">
            <a:off x="7905168" y="2934682"/>
            <a:ext cx="234359" cy="20360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"/>
          <p:cNvSpPr/>
          <p:nvPr/>
        </p:nvSpPr>
        <p:spPr>
          <a:xfrm rot="5400000" flipH="1">
            <a:off x="6942257" y="-206321"/>
            <a:ext cx="3569122" cy="1110145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"/>
          <p:cNvSpPr/>
          <p:nvPr/>
        </p:nvSpPr>
        <p:spPr>
          <a:xfrm rot="-3404400" flipH="1">
            <a:off x="953928" y="1058946"/>
            <a:ext cx="626158" cy="499478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>
            <a:spLocks noGrp="1"/>
          </p:cNvSpPr>
          <p:nvPr>
            <p:ph type="title"/>
          </p:nvPr>
        </p:nvSpPr>
        <p:spPr>
          <a:xfrm>
            <a:off x="1228200" y="1863812"/>
            <a:ext cx="20469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/>
          <p:nvPr/>
        </p:nvSpPr>
        <p:spPr>
          <a:xfrm rot="-8100000">
            <a:off x="5663741" y="1290064"/>
            <a:ext cx="3324703" cy="2399445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3"/>
          <p:cNvSpPr/>
          <p:nvPr/>
        </p:nvSpPr>
        <p:spPr>
          <a:xfrm rot="1402531">
            <a:off x="6961300" y="2277709"/>
            <a:ext cx="1532888" cy="133166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"/>
          <p:cNvSpPr/>
          <p:nvPr/>
        </p:nvSpPr>
        <p:spPr>
          <a:xfrm rot="1402881">
            <a:off x="8231118" y="1520952"/>
            <a:ext cx="218698" cy="18995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-106151" y="-80382"/>
            <a:ext cx="3813245" cy="1090023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10800000" flipH="1">
            <a:off x="-214976" y="4196106"/>
            <a:ext cx="3843806" cy="109893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3"/>
          <p:cNvSpPr/>
          <p:nvPr/>
        </p:nvSpPr>
        <p:spPr>
          <a:xfrm flipH="1">
            <a:off x="2116144" y="540000"/>
            <a:ext cx="413946" cy="33019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 rot="8999939" flipH="1">
            <a:off x="2116143" y="4350511"/>
            <a:ext cx="413933" cy="33018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"/>
          <p:cNvSpPr/>
          <p:nvPr/>
        </p:nvSpPr>
        <p:spPr>
          <a:xfrm rot="-320306" flipH="1">
            <a:off x="-1116472" y="-130774"/>
            <a:ext cx="2867551" cy="850091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"/>
          <p:cNvSpPr/>
          <p:nvPr/>
        </p:nvSpPr>
        <p:spPr>
          <a:xfrm rot="10627483">
            <a:off x="-1301597" y="4584968"/>
            <a:ext cx="2867637" cy="850049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"/>
          <p:cNvSpPr/>
          <p:nvPr/>
        </p:nvSpPr>
        <p:spPr>
          <a:xfrm rot="2283056">
            <a:off x="7657106" y="1085778"/>
            <a:ext cx="583240" cy="46524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3065400" y="342075"/>
            <a:ext cx="3013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1"/>
          </p:nvPr>
        </p:nvSpPr>
        <p:spPr>
          <a:xfrm>
            <a:off x="1368350" y="3322975"/>
            <a:ext cx="27627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subTitle" idx="2"/>
          </p:nvPr>
        </p:nvSpPr>
        <p:spPr>
          <a:xfrm>
            <a:off x="1368400" y="3677100"/>
            <a:ext cx="27627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3"/>
          </p:nvPr>
        </p:nvSpPr>
        <p:spPr>
          <a:xfrm>
            <a:off x="5012900" y="3322975"/>
            <a:ext cx="27627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4"/>
          </p:nvPr>
        </p:nvSpPr>
        <p:spPr>
          <a:xfrm>
            <a:off x="5012950" y="3677100"/>
            <a:ext cx="27627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4"/>
          <p:cNvSpPr/>
          <p:nvPr/>
        </p:nvSpPr>
        <p:spPr>
          <a:xfrm>
            <a:off x="-204525" y="-174726"/>
            <a:ext cx="3371777" cy="993971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rot="6538136" flipH="1">
            <a:off x="175893" y="1399915"/>
            <a:ext cx="496374" cy="395951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/>
          <p:nvPr/>
        </p:nvSpPr>
        <p:spPr>
          <a:xfrm rot="-899936" flipH="1">
            <a:off x="250877" y="-206781"/>
            <a:ext cx="965953" cy="769322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 rot="6538136" flipH="1">
            <a:off x="331205" y="1005417"/>
            <a:ext cx="185784" cy="16140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/>
          <p:nvPr/>
        </p:nvSpPr>
        <p:spPr>
          <a:xfrm rot="10800000">
            <a:off x="5924625" y="4237308"/>
            <a:ext cx="3371777" cy="993971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4"/>
          <p:cNvSpPr/>
          <p:nvPr/>
        </p:nvSpPr>
        <p:spPr>
          <a:xfrm rot="-4261864" flipH="1">
            <a:off x="8419610" y="3260687"/>
            <a:ext cx="496374" cy="395951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"/>
          <p:cNvSpPr/>
          <p:nvPr/>
        </p:nvSpPr>
        <p:spPr>
          <a:xfrm rot="9900064" flipH="1">
            <a:off x="7875047" y="4494011"/>
            <a:ext cx="965953" cy="769322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"/>
          <p:cNvSpPr/>
          <p:nvPr/>
        </p:nvSpPr>
        <p:spPr>
          <a:xfrm rot="-4261864" flipH="1">
            <a:off x="8574888" y="3889736"/>
            <a:ext cx="185784" cy="16140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3152700" y="947098"/>
            <a:ext cx="2838600" cy="6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pen Sans SemiBold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1"/>
          </p:nvPr>
        </p:nvSpPr>
        <p:spPr>
          <a:xfrm>
            <a:off x="2863100" y="1663343"/>
            <a:ext cx="3417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subTitle" idx="2"/>
          </p:nvPr>
        </p:nvSpPr>
        <p:spPr>
          <a:xfrm>
            <a:off x="2863025" y="4036888"/>
            <a:ext cx="34179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SemiBold"/>
              <a:buNone/>
              <a:defRPr sz="11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2863100" y="3332225"/>
            <a:ext cx="3417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5"/>
          <p:cNvSpPr/>
          <p:nvPr/>
        </p:nvSpPr>
        <p:spPr>
          <a:xfrm rot="-5400000">
            <a:off x="-1371303" y="1896486"/>
            <a:ext cx="4726966" cy="1984361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 rot="-6741591">
            <a:off x="-438416" y="3195667"/>
            <a:ext cx="1415155" cy="1255727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-6942122" flipH="1">
            <a:off x="1107706" y="1792275"/>
            <a:ext cx="769788" cy="614050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 rot="-6300224">
            <a:off x="1469537" y="702437"/>
            <a:ext cx="579521" cy="532378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subTitle" idx="3"/>
          </p:nvPr>
        </p:nvSpPr>
        <p:spPr>
          <a:xfrm>
            <a:off x="2863100" y="2259190"/>
            <a:ext cx="3417900" cy="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4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1926825" y="342075"/>
            <a:ext cx="5290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26"/>
          <p:cNvSpPr/>
          <p:nvPr/>
        </p:nvSpPr>
        <p:spPr>
          <a:xfrm rot="-5400000" flipH="1">
            <a:off x="-1062600" y="3839313"/>
            <a:ext cx="3073650" cy="95595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"/>
          <p:cNvSpPr/>
          <p:nvPr/>
        </p:nvSpPr>
        <p:spPr>
          <a:xfrm rot="-5400000" flipH="1">
            <a:off x="-783874" y="3908412"/>
            <a:ext cx="1963755" cy="61075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"/>
          <p:cNvSpPr/>
          <p:nvPr/>
        </p:nvSpPr>
        <p:spPr>
          <a:xfrm rot="-5400000" flipH="1">
            <a:off x="434795" y="4569582"/>
            <a:ext cx="411671" cy="357639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"/>
          <p:cNvSpPr/>
          <p:nvPr/>
        </p:nvSpPr>
        <p:spPr>
          <a:xfrm rot="5400000" flipH="1">
            <a:off x="7533502" y="271430"/>
            <a:ext cx="2485968" cy="773172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6"/>
          <p:cNvSpPr/>
          <p:nvPr/>
        </p:nvSpPr>
        <p:spPr>
          <a:xfrm rot="5400000" flipH="1">
            <a:off x="8205835" y="494830"/>
            <a:ext cx="1588155" cy="493939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"/>
          <p:cNvSpPr/>
          <p:nvPr/>
        </p:nvSpPr>
        <p:spPr>
          <a:xfrm rot="5400000" flipH="1">
            <a:off x="8493550" y="182555"/>
            <a:ext cx="332958" cy="289257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13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2185000" y="342075"/>
            <a:ext cx="47739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body" idx="1"/>
          </p:nvPr>
        </p:nvSpPr>
        <p:spPr>
          <a:xfrm>
            <a:off x="2283375" y="2096213"/>
            <a:ext cx="45771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subTitle" idx="2"/>
          </p:nvPr>
        </p:nvSpPr>
        <p:spPr>
          <a:xfrm>
            <a:off x="2287125" y="1813688"/>
            <a:ext cx="1579800" cy="2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7"/>
          <p:cNvSpPr/>
          <p:nvPr/>
        </p:nvSpPr>
        <p:spPr>
          <a:xfrm rot="-5400000" flipH="1">
            <a:off x="-1402397" y="3218801"/>
            <a:ext cx="4020334" cy="125038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"/>
          <p:cNvSpPr/>
          <p:nvPr/>
        </p:nvSpPr>
        <p:spPr>
          <a:xfrm rot="-5400000" flipH="1">
            <a:off x="-1037843" y="3309200"/>
            <a:ext cx="2568649" cy="798887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7"/>
          <p:cNvSpPr/>
          <p:nvPr/>
        </p:nvSpPr>
        <p:spPr>
          <a:xfrm rot="-5400000" flipH="1">
            <a:off x="556192" y="4173982"/>
            <a:ext cx="538468" cy="467795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"/>
          <p:cNvSpPr/>
          <p:nvPr/>
        </p:nvSpPr>
        <p:spPr>
          <a:xfrm rot="5400000" flipH="1">
            <a:off x="7139471" y="843025"/>
            <a:ext cx="3057667" cy="950979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"/>
          <p:cNvSpPr/>
          <p:nvPr/>
        </p:nvSpPr>
        <p:spPr>
          <a:xfrm rot="5400000" flipH="1">
            <a:off x="7966468" y="1117866"/>
            <a:ext cx="1953305" cy="60750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"/>
          <p:cNvSpPr/>
          <p:nvPr/>
        </p:nvSpPr>
        <p:spPr>
          <a:xfrm rot="5400000" flipH="1">
            <a:off x="8320341" y="733788"/>
            <a:ext cx="409502" cy="35575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3121125" y="342075"/>
            <a:ext cx="2901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body" idx="1"/>
          </p:nvPr>
        </p:nvSpPr>
        <p:spPr>
          <a:xfrm>
            <a:off x="2283400" y="1556450"/>
            <a:ext cx="45771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4290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subTitle" idx="2"/>
          </p:nvPr>
        </p:nvSpPr>
        <p:spPr>
          <a:xfrm>
            <a:off x="2287150" y="1273925"/>
            <a:ext cx="1579800" cy="2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3"/>
          </p:nvPr>
        </p:nvSpPr>
        <p:spPr>
          <a:xfrm>
            <a:off x="2283400" y="3274000"/>
            <a:ext cx="45771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4"/>
          </p:nvPr>
        </p:nvSpPr>
        <p:spPr>
          <a:xfrm>
            <a:off x="2287150" y="2991475"/>
            <a:ext cx="1579800" cy="2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/>
          <p:nvPr/>
        </p:nvSpPr>
        <p:spPr>
          <a:xfrm rot="-5400000" flipH="1">
            <a:off x="-1402397" y="3218801"/>
            <a:ext cx="4020334" cy="125038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"/>
          <p:cNvSpPr/>
          <p:nvPr/>
        </p:nvSpPr>
        <p:spPr>
          <a:xfrm rot="-5400000" flipH="1">
            <a:off x="-1037843" y="3309200"/>
            <a:ext cx="2568649" cy="798887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556192" y="4173982"/>
            <a:ext cx="538468" cy="467795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"/>
          <p:cNvSpPr/>
          <p:nvPr/>
        </p:nvSpPr>
        <p:spPr>
          <a:xfrm rot="5400000" flipH="1">
            <a:off x="7139471" y="843025"/>
            <a:ext cx="3057667" cy="950979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7966468" y="1117866"/>
            <a:ext cx="1953305" cy="60750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 rot="5400000" flipH="1">
            <a:off x="8320341" y="733788"/>
            <a:ext cx="409502" cy="35575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 flipH="1">
            <a:off x="4951152" y="-53314"/>
            <a:ext cx="4192849" cy="1235955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 rot="1138284" flipH="1">
            <a:off x="6319347" y="623427"/>
            <a:ext cx="494084" cy="39412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rot="899998">
            <a:off x="7376739" y="-93171"/>
            <a:ext cx="1200924" cy="95661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10800000" flipH="1">
            <a:off x="0" y="3921181"/>
            <a:ext cx="4294840" cy="1265829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 rot="-9237772" flipH="1">
            <a:off x="2355720" y="4071417"/>
            <a:ext cx="506160" cy="403757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 rot="-9237772" flipH="1">
            <a:off x="3159954" y="4197510"/>
            <a:ext cx="189446" cy="16458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"/>
          <p:cNvSpPr/>
          <p:nvPr/>
        </p:nvSpPr>
        <p:spPr>
          <a:xfrm rot="-9900100">
            <a:off x="580098" y="4248033"/>
            <a:ext cx="1230154" cy="9798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/>
          <p:nvPr/>
        </p:nvSpPr>
        <p:spPr>
          <a:xfrm rot="-1562807">
            <a:off x="5965805" y="691801"/>
            <a:ext cx="184937" cy="1606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10800000" flipH="1">
            <a:off x="5838199" y="3934903"/>
            <a:ext cx="4218277" cy="131194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10800000" flipH="1">
            <a:off x="6457718" y="4550971"/>
            <a:ext cx="2694669" cy="838081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 flipH="1">
            <a:off x="8082023" y="3851590"/>
            <a:ext cx="668843" cy="58105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158795">
            <a:off x="8641852" y="3459032"/>
            <a:ext cx="218957" cy="190219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598775" y="342075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40000" y="1339000"/>
            <a:ext cx="8064000" cy="32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Acme"/>
              <a:buAutoNum type="arabicPeriod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-80125" y="-35425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40000" y="-150125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7139150" y="4427079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7972120" y="4759601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8603988" y="418057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265325" y="67022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>
            <a:off x="0" y="4"/>
            <a:ext cx="3323684" cy="130220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10800000">
            <a:off x="5346631" y="3653216"/>
            <a:ext cx="4157405" cy="151835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 rot="10800000">
            <a:off x="6516891" y="4379213"/>
            <a:ext cx="2335623" cy="85301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470026" y="-68677"/>
            <a:ext cx="1840452" cy="67216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 flipH="1">
            <a:off x="2755861" y="681192"/>
            <a:ext cx="278585" cy="24202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rot="10800000">
            <a:off x="5658542" y="4174949"/>
            <a:ext cx="415682" cy="36112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153750" y="342075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386250" y="2753759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141750" y="2753725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8823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6378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4765225" y="3404225"/>
            <a:ext cx="4678475" cy="2133900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340825" y="4194300"/>
            <a:ext cx="2869227" cy="1400900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729250" y="4106200"/>
            <a:ext cx="915083" cy="729950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2312725" y="3951300"/>
            <a:ext cx="279724" cy="24301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-1513422">
            <a:off x="2939556" y="4373243"/>
            <a:ext cx="499613" cy="560413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>
            <a:off x="6220750" y="4206300"/>
            <a:ext cx="3073650" cy="95595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10800000">
            <a:off x="6879195" y="4655119"/>
            <a:ext cx="1963755" cy="61075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10800000">
            <a:off x="7120625" y="4339050"/>
            <a:ext cx="411671" cy="357639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-61390"/>
            <a:ext cx="2485968" cy="773172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65123" y="-145200"/>
            <a:ext cx="1588155" cy="493939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1407338" y="297024"/>
            <a:ext cx="332958" cy="289257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2414700" y="1697988"/>
            <a:ext cx="43146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98400" y="2911798"/>
            <a:ext cx="4747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-5400000">
            <a:off x="-1873765" y="17565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5400000">
            <a:off x="5742145" y="18737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-5400000">
            <a:off x="681865" y="1519521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-5400000">
            <a:off x="1507742" y="772372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5400000">
            <a:off x="7378998" y="2801888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-5400000" flipH="1">
            <a:off x="-974468" y="4020218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 flipH="1">
            <a:off x="7360557" y="369343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rot="5400000">
            <a:off x="7285556" y="4027115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5191500" y="1982450"/>
            <a:ext cx="29985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2762625" y="757700"/>
            <a:ext cx="5427300" cy="11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None/>
              <a:defRPr sz="2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10800000">
            <a:off x="4623575" y="3184600"/>
            <a:ext cx="4678475" cy="2133900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9899772">
            <a:off x="6899621" y="4166545"/>
            <a:ext cx="1761489" cy="1673490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rot="8999972">
            <a:off x="6215983" y="3604630"/>
            <a:ext cx="499393" cy="39835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354700" y="568950"/>
            <a:ext cx="5087100" cy="13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700">
                <a:solidFill>
                  <a:schemeClr val="accent6"/>
                </a:solidFill>
                <a:latin typeface="Acme"/>
                <a:ea typeface="Acme"/>
                <a:cs typeface="Acme"/>
                <a:sym typeface="Acme"/>
              </a:defRPr>
            </a:lvl1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 rot="10800000">
            <a:off x="4725884" y="3880537"/>
            <a:ext cx="4428177" cy="1305307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 rot="9667102">
            <a:off x="6036195" y="3812016"/>
            <a:ext cx="787262" cy="62798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/>
          <p:nvPr/>
        </p:nvSpPr>
        <p:spPr>
          <a:xfrm rot="9667102">
            <a:off x="5531665" y="3984935"/>
            <a:ext cx="294658" cy="25598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0"/>
          <p:cNvSpPr/>
          <p:nvPr/>
        </p:nvSpPr>
        <p:spPr>
          <a:xfrm rot="10800000" flipH="1">
            <a:off x="7361507" y="4479779"/>
            <a:ext cx="2330134" cy="706065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0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217175"/>
            <a:ext cx="8064000" cy="3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2" descr="Paveikslėlis, kuriame yra žinutė, baldai, vieta, vektorinė grafika&#10;&#10;Automatiškai sugeneruotas aprašymas">
            <a:extLst>
              <a:ext uri="{FF2B5EF4-FFF2-40B4-BE49-F238E27FC236}">
                <a16:creationId xmlns:a16="http://schemas.microsoft.com/office/drawing/2014/main" id="{D5723BCB-51B2-460F-8A28-9AECB3AD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6" y="856162"/>
            <a:ext cx="3245193" cy="3438901"/>
          </a:xfrm>
          <a:prstGeom prst="rect">
            <a:avLst/>
          </a:prstGeom>
        </p:spPr>
      </p:pic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3724938" y="1288226"/>
            <a:ext cx="5320642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" dirty="0"/>
              <a:t>THE LOGO COMPETITION IN SUDUVOS GYMNASIUM</a:t>
            </a:r>
            <a:endParaRPr lang="lt-LT"/>
          </a:p>
        </p:txBody>
      </p:sp>
      <p:pic>
        <p:nvPicPr>
          <p:cNvPr id="6" name="Paveikslėlis 6">
            <a:extLst>
              <a:ext uri="{FF2B5EF4-FFF2-40B4-BE49-F238E27FC236}">
                <a16:creationId xmlns:a16="http://schemas.microsoft.com/office/drawing/2014/main" id="{17FF1E09-F09D-4EF9-BD41-52307A705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743" y="4340014"/>
            <a:ext cx="1912371" cy="539374"/>
          </a:xfrm>
          <a:prstGeom prst="rect">
            <a:avLst/>
          </a:prstGeom>
        </p:spPr>
      </p:pic>
      <p:pic>
        <p:nvPicPr>
          <p:cNvPr id="7" name="Paveikslėlis 7">
            <a:extLst>
              <a:ext uri="{FF2B5EF4-FFF2-40B4-BE49-F238E27FC236}">
                <a16:creationId xmlns:a16="http://schemas.microsoft.com/office/drawing/2014/main" id="{B577D544-4DF8-4A87-9B47-DCD9DC6D0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869" y="4304812"/>
            <a:ext cx="620143" cy="612623"/>
          </a:xfrm>
          <a:prstGeom prst="rect">
            <a:avLst/>
          </a:prstGeom>
        </p:spPr>
      </p:pic>
      <p:pic>
        <p:nvPicPr>
          <p:cNvPr id="8" name="Paveikslėlis 8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91809D8A-E3B0-4F43-A9EB-2493AD5C3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36" y="4202280"/>
            <a:ext cx="822158" cy="822158"/>
          </a:xfrm>
          <a:prstGeom prst="rect">
            <a:avLst/>
          </a:prstGeom>
        </p:spPr>
      </p:pic>
      <p:sp>
        <p:nvSpPr>
          <p:cNvPr id="9" name="Stačiakampis 8">
            <a:extLst>
              <a:ext uri="{FF2B5EF4-FFF2-40B4-BE49-F238E27FC236}">
                <a16:creationId xmlns:a16="http://schemas.microsoft.com/office/drawing/2014/main" id="{3C33E611-6431-482D-8865-44F23CE51C06}"/>
              </a:ext>
            </a:extLst>
          </p:cNvPr>
          <p:cNvSpPr/>
          <p:nvPr/>
        </p:nvSpPr>
        <p:spPr>
          <a:xfrm flipV="1">
            <a:off x="4144878" y="3069556"/>
            <a:ext cx="180473" cy="45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vadinimas 36">
            <a:extLst>
              <a:ext uri="{FF2B5EF4-FFF2-40B4-BE49-F238E27FC236}">
                <a16:creationId xmlns:a16="http://schemas.microsoft.com/office/drawing/2014/main" id="{EC51EEBB-E679-4512-A99A-947D7122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LOGOTYPE CONTEST</a:t>
            </a:r>
          </a:p>
        </p:txBody>
      </p:sp>
      <p:pic>
        <p:nvPicPr>
          <p:cNvPr id="39" name="Paveikslėlis 39">
            <a:extLst>
              <a:ext uri="{FF2B5EF4-FFF2-40B4-BE49-F238E27FC236}">
                <a16:creationId xmlns:a16="http://schemas.microsoft.com/office/drawing/2014/main" id="{8313CB0D-4B90-4A39-A50B-F496FEDF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762" y="1127066"/>
            <a:ext cx="2743200" cy="3881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7"/>
          <p:cNvSpPr txBox="1">
            <a:spLocks noGrp="1"/>
          </p:cNvSpPr>
          <p:nvPr>
            <p:ph type="title"/>
          </p:nvPr>
        </p:nvSpPr>
        <p:spPr>
          <a:xfrm>
            <a:off x="1469450" y="1146150"/>
            <a:ext cx="6205200" cy="28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pic>
        <p:nvPicPr>
          <p:cNvPr id="3" name="Paveikslėlis 3" descr="Paveikslėlis, kuriame yra vidinis, siena, asmuo, lubos&#10;&#10;Automatiškai sugeneruotas aprašymas">
            <a:extLst>
              <a:ext uri="{FF2B5EF4-FFF2-40B4-BE49-F238E27FC236}">
                <a16:creationId xmlns:a16="http://schemas.microsoft.com/office/drawing/2014/main" id="{501DF250-6B15-40C0-8BB6-0B3A2930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013" y="339892"/>
            <a:ext cx="5826292" cy="4380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982;p60">
            <a:extLst>
              <a:ext uri="{FF2B5EF4-FFF2-40B4-BE49-F238E27FC236}">
                <a16:creationId xmlns:a16="http://schemas.microsoft.com/office/drawing/2014/main" id="{4B7CAE1A-1751-460C-A178-0E8D3E930E9A}"/>
              </a:ext>
            </a:extLst>
          </p:cNvPr>
          <p:cNvGrpSpPr/>
          <p:nvPr/>
        </p:nvGrpSpPr>
        <p:grpSpPr>
          <a:xfrm>
            <a:off x="917399" y="497441"/>
            <a:ext cx="5041321" cy="4535957"/>
            <a:chOff x="649150" y="238125"/>
            <a:chExt cx="6250426" cy="5201775"/>
          </a:xfrm>
        </p:grpSpPr>
        <p:sp>
          <p:nvSpPr>
            <p:cNvPr id="19" name="Google Shape;983;p60">
              <a:extLst>
                <a:ext uri="{FF2B5EF4-FFF2-40B4-BE49-F238E27FC236}">
                  <a16:creationId xmlns:a16="http://schemas.microsoft.com/office/drawing/2014/main" id="{44DE324F-F228-4E39-ABD2-7C8EE80AE45D}"/>
                </a:ext>
              </a:extLst>
            </p:cNvPr>
            <p:cNvSpPr/>
            <p:nvPr/>
          </p:nvSpPr>
          <p:spPr>
            <a:xfrm>
              <a:off x="2850275" y="4488975"/>
              <a:ext cx="1849000" cy="810050"/>
            </a:xfrm>
            <a:custGeom>
              <a:avLst/>
              <a:gdLst/>
              <a:ahLst/>
              <a:cxnLst/>
              <a:rect l="l" t="t" r="r" b="b"/>
              <a:pathLst>
                <a:path w="73960" h="32402" extrusionOk="0">
                  <a:moveTo>
                    <a:pt x="7960" y="1"/>
                  </a:moveTo>
                  <a:cubicBezTo>
                    <a:pt x="5284" y="10848"/>
                    <a:pt x="2607" y="21625"/>
                    <a:pt x="1" y="32402"/>
                  </a:cubicBezTo>
                  <a:lnTo>
                    <a:pt x="73960" y="32402"/>
                  </a:lnTo>
                  <a:lnTo>
                    <a:pt x="660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4;p60">
              <a:extLst>
                <a:ext uri="{FF2B5EF4-FFF2-40B4-BE49-F238E27FC236}">
                  <a16:creationId xmlns:a16="http://schemas.microsoft.com/office/drawing/2014/main" id="{28EA6807-70B4-4F39-9566-22D5FA469A5B}"/>
                </a:ext>
              </a:extLst>
            </p:cNvPr>
            <p:cNvSpPr/>
            <p:nvPr/>
          </p:nvSpPr>
          <p:spPr>
            <a:xfrm>
              <a:off x="2638975" y="5284925"/>
              <a:ext cx="2269850" cy="154975"/>
            </a:xfrm>
            <a:custGeom>
              <a:avLst/>
              <a:gdLst/>
              <a:ahLst/>
              <a:cxnLst/>
              <a:rect l="l" t="t" r="r" b="b"/>
              <a:pathLst>
                <a:path w="90794" h="6199" extrusionOk="0">
                  <a:moveTo>
                    <a:pt x="3875" y="0"/>
                  </a:moveTo>
                  <a:cubicBezTo>
                    <a:pt x="1761" y="0"/>
                    <a:pt x="1" y="2043"/>
                    <a:pt x="1" y="4508"/>
                  </a:cubicBezTo>
                  <a:lnTo>
                    <a:pt x="1" y="6199"/>
                  </a:lnTo>
                  <a:lnTo>
                    <a:pt x="90794" y="6199"/>
                  </a:lnTo>
                  <a:lnTo>
                    <a:pt x="90794" y="4508"/>
                  </a:lnTo>
                  <a:cubicBezTo>
                    <a:pt x="90794" y="2043"/>
                    <a:pt x="89103" y="0"/>
                    <a:pt x="86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5;p60">
              <a:extLst>
                <a:ext uri="{FF2B5EF4-FFF2-40B4-BE49-F238E27FC236}">
                  <a16:creationId xmlns:a16="http://schemas.microsoft.com/office/drawing/2014/main" id="{69F5B41B-A91A-4F49-A0F8-29962DEF47AF}"/>
                </a:ext>
              </a:extLst>
            </p:cNvPr>
            <p:cNvSpPr/>
            <p:nvPr/>
          </p:nvSpPr>
          <p:spPr>
            <a:xfrm>
              <a:off x="650051" y="4161160"/>
              <a:ext cx="6249525" cy="614863"/>
            </a:xfrm>
            <a:custGeom>
              <a:avLst/>
              <a:gdLst/>
              <a:ahLst/>
              <a:cxnLst/>
              <a:rect l="l" t="t" r="r" b="b"/>
              <a:pathLst>
                <a:path w="249981" h="24091" extrusionOk="0">
                  <a:moveTo>
                    <a:pt x="0" y="1"/>
                  </a:moveTo>
                  <a:lnTo>
                    <a:pt x="0" y="17892"/>
                  </a:lnTo>
                  <a:cubicBezTo>
                    <a:pt x="0" y="21343"/>
                    <a:pt x="2817" y="24090"/>
                    <a:pt x="6198" y="24090"/>
                  </a:cubicBezTo>
                  <a:lnTo>
                    <a:pt x="243782" y="24090"/>
                  </a:lnTo>
                  <a:cubicBezTo>
                    <a:pt x="247233" y="24090"/>
                    <a:pt x="249980" y="21343"/>
                    <a:pt x="249980" y="17892"/>
                  </a:cubicBezTo>
                  <a:lnTo>
                    <a:pt x="249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6;p60">
              <a:extLst>
                <a:ext uri="{FF2B5EF4-FFF2-40B4-BE49-F238E27FC236}">
                  <a16:creationId xmlns:a16="http://schemas.microsoft.com/office/drawing/2014/main" id="{CA03AED6-81DB-441A-A92C-F27ED7831325}"/>
                </a:ext>
              </a:extLst>
            </p:cNvPr>
            <p:cNvSpPr/>
            <p:nvPr/>
          </p:nvSpPr>
          <p:spPr>
            <a:xfrm>
              <a:off x="649150" y="238125"/>
              <a:ext cx="6249525" cy="3935675"/>
            </a:xfrm>
            <a:custGeom>
              <a:avLst/>
              <a:gdLst/>
              <a:ahLst/>
              <a:cxnLst/>
              <a:rect l="l" t="t" r="r" b="b"/>
              <a:pathLst>
                <a:path w="249981" h="157427" extrusionOk="0">
                  <a:moveTo>
                    <a:pt x="6198" y="0"/>
                  </a:moveTo>
                  <a:cubicBezTo>
                    <a:pt x="2817" y="0"/>
                    <a:pt x="0" y="2817"/>
                    <a:pt x="0" y="6198"/>
                  </a:cubicBezTo>
                  <a:lnTo>
                    <a:pt x="0" y="157427"/>
                  </a:lnTo>
                  <a:lnTo>
                    <a:pt x="249980" y="157427"/>
                  </a:lnTo>
                  <a:lnTo>
                    <a:pt x="249980" y="6198"/>
                  </a:lnTo>
                  <a:cubicBezTo>
                    <a:pt x="249980" y="2817"/>
                    <a:pt x="247233" y="0"/>
                    <a:pt x="24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7;p60">
              <a:extLst>
                <a:ext uri="{FF2B5EF4-FFF2-40B4-BE49-F238E27FC236}">
                  <a16:creationId xmlns:a16="http://schemas.microsoft.com/office/drawing/2014/main" id="{AEA9A658-CDFB-4C4F-9F48-AFA63EF10A51}"/>
                </a:ext>
              </a:extLst>
            </p:cNvPr>
            <p:cNvSpPr/>
            <p:nvPr/>
          </p:nvSpPr>
          <p:spPr>
            <a:xfrm>
              <a:off x="904475" y="481125"/>
              <a:ext cx="5738850" cy="3435575"/>
            </a:xfrm>
            <a:custGeom>
              <a:avLst/>
              <a:gdLst/>
              <a:ahLst/>
              <a:cxnLst/>
              <a:rect l="l" t="t" r="r" b="b"/>
              <a:pathLst>
                <a:path w="229554" h="137423" extrusionOk="0">
                  <a:moveTo>
                    <a:pt x="0" y="0"/>
                  </a:moveTo>
                  <a:lnTo>
                    <a:pt x="0" y="137423"/>
                  </a:lnTo>
                  <a:lnTo>
                    <a:pt x="229554" y="137423"/>
                  </a:lnTo>
                  <a:lnTo>
                    <a:pt x="229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aveikslėlis 2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id="{7DC83574-A83D-4269-8217-2B679CC1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32" y="685799"/>
            <a:ext cx="4645692" cy="3418472"/>
          </a:xfrm>
          <a:prstGeom prst="rect">
            <a:avLst/>
          </a:prstGeom>
        </p:spPr>
      </p:pic>
      <p:grpSp>
        <p:nvGrpSpPr>
          <p:cNvPr id="26" name="Google Shape;1007;p62">
            <a:extLst>
              <a:ext uri="{FF2B5EF4-FFF2-40B4-BE49-F238E27FC236}">
                <a16:creationId xmlns:a16="http://schemas.microsoft.com/office/drawing/2014/main" id="{2D0F09FB-A779-4A5E-AC54-05622F91729D}"/>
              </a:ext>
            </a:extLst>
          </p:cNvPr>
          <p:cNvGrpSpPr/>
          <p:nvPr/>
        </p:nvGrpSpPr>
        <p:grpSpPr>
          <a:xfrm>
            <a:off x="6587314" y="501075"/>
            <a:ext cx="2196987" cy="3378593"/>
            <a:chOff x="2995746" y="1169348"/>
            <a:chExt cx="2258854" cy="3371527"/>
          </a:xfrm>
        </p:grpSpPr>
        <p:sp>
          <p:nvSpPr>
            <p:cNvPr id="29" name="Google Shape;1008;p62">
              <a:extLst>
                <a:ext uri="{FF2B5EF4-FFF2-40B4-BE49-F238E27FC236}">
                  <a16:creationId xmlns:a16="http://schemas.microsoft.com/office/drawing/2014/main" id="{08EA383B-E22A-4BF7-8D0F-32C756E8C463}"/>
                </a:ext>
              </a:extLst>
            </p:cNvPr>
            <p:cNvSpPr/>
            <p:nvPr/>
          </p:nvSpPr>
          <p:spPr>
            <a:xfrm>
              <a:off x="5215825" y="1681925"/>
              <a:ext cx="38775" cy="103475"/>
            </a:xfrm>
            <a:custGeom>
              <a:avLst/>
              <a:gdLst/>
              <a:ahLst/>
              <a:cxnLst/>
              <a:rect l="l" t="t" r="r" b="b"/>
              <a:pathLst>
                <a:path w="1551" h="4139" extrusionOk="0">
                  <a:moveTo>
                    <a:pt x="659" y="0"/>
                  </a:moveTo>
                  <a:cubicBezTo>
                    <a:pt x="298" y="0"/>
                    <a:pt x="1" y="297"/>
                    <a:pt x="1" y="658"/>
                  </a:cubicBezTo>
                  <a:lnTo>
                    <a:pt x="1" y="3481"/>
                  </a:lnTo>
                  <a:cubicBezTo>
                    <a:pt x="1" y="3842"/>
                    <a:pt x="298" y="4139"/>
                    <a:pt x="659" y="4139"/>
                  </a:cubicBezTo>
                  <a:lnTo>
                    <a:pt x="892" y="4139"/>
                  </a:lnTo>
                  <a:cubicBezTo>
                    <a:pt x="1253" y="4139"/>
                    <a:pt x="1550" y="3842"/>
                    <a:pt x="1550" y="3481"/>
                  </a:cubicBezTo>
                  <a:lnTo>
                    <a:pt x="1550" y="658"/>
                  </a:lnTo>
                  <a:cubicBezTo>
                    <a:pt x="1550" y="297"/>
                    <a:pt x="1253" y="0"/>
                    <a:pt x="89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9;p62">
              <a:extLst>
                <a:ext uri="{FF2B5EF4-FFF2-40B4-BE49-F238E27FC236}">
                  <a16:creationId xmlns:a16="http://schemas.microsoft.com/office/drawing/2014/main" id="{392F3D8B-D857-4F78-BE7E-FB095E145596}"/>
                </a:ext>
              </a:extLst>
            </p:cNvPr>
            <p:cNvSpPr/>
            <p:nvPr/>
          </p:nvSpPr>
          <p:spPr>
            <a:xfrm>
              <a:off x="5215825" y="1829950"/>
              <a:ext cx="38775" cy="102975"/>
            </a:xfrm>
            <a:custGeom>
              <a:avLst/>
              <a:gdLst/>
              <a:ahLst/>
              <a:cxnLst/>
              <a:rect l="l" t="t" r="r" b="b"/>
              <a:pathLst>
                <a:path w="1551" h="4119" extrusionOk="0">
                  <a:moveTo>
                    <a:pt x="659" y="1"/>
                  </a:moveTo>
                  <a:cubicBezTo>
                    <a:pt x="298" y="1"/>
                    <a:pt x="1" y="298"/>
                    <a:pt x="1" y="659"/>
                  </a:cubicBezTo>
                  <a:lnTo>
                    <a:pt x="1" y="3481"/>
                  </a:lnTo>
                  <a:cubicBezTo>
                    <a:pt x="1" y="3842"/>
                    <a:pt x="298" y="4118"/>
                    <a:pt x="659" y="4118"/>
                  </a:cubicBezTo>
                  <a:lnTo>
                    <a:pt x="892" y="4118"/>
                  </a:lnTo>
                  <a:cubicBezTo>
                    <a:pt x="1253" y="4118"/>
                    <a:pt x="1550" y="3842"/>
                    <a:pt x="1550" y="3481"/>
                  </a:cubicBezTo>
                  <a:lnTo>
                    <a:pt x="1550" y="659"/>
                  </a:lnTo>
                  <a:cubicBezTo>
                    <a:pt x="1550" y="298"/>
                    <a:pt x="1253" y="1"/>
                    <a:pt x="89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0;p62">
              <a:extLst>
                <a:ext uri="{FF2B5EF4-FFF2-40B4-BE49-F238E27FC236}">
                  <a16:creationId xmlns:a16="http://schemas.microsoft.com/office/drawing/2014/main" id="{0CB1EECA-0B9B-45FD-9C17-6CAD4C111B89}"/>
                </a:ext>
              </a:extLst>
            </p:cNvPr>
            <p:cNvSpPr/>
            <p:nvPr/>
          </p:nvSpPr>
          <p:spPr>
            <a:xfrm>
              <a:off x="2995750" y="1247875"/>
              <a:ext cx="2239200" cy="3293000"/>
            </a:xfrm>
            <a:custGeom>
              <a:avLst/>
              <a:gdLst/>
              <a:ahLst/>
              <a:cxnLst/>
              <a:rect l="l" t="t" r="r" b="b"/>
              <a:pathLst>
                <a:path w="89568" h="131720" extrusionOk="0">
                  <a:moveTo>
                    <a:pt x="6262" y="0"/>
                  </a:moveTo>
                  <a:cubicBezTo>
                    <a:pt x="2802" y="0"/>
                    <a:pt x="0" y="2823"/>
                    <a:pt x="0" y="6283"/>
                  </a:cubicBezTo>
                  <a:lnTo>
                    <a:pt x="0" y="125459"/>
                  </a:lnTo>
                  <a:cubicBezTo>
                    <a:pt x="0" y="128897"/>
                    <a:pt x="2802" y="131720"/>
                    <a:pt x="6262" y="131720"/>
                  </a:cubicBezTo>
                  <a:lnTo>
                    <a:pt x="83307" y="131720"/>
                  </a:lnTo>
                  <a:cubicBezTo>
                    <a:pt x="86766" y="131720"/>
                    <a:pt x="89568" y="128897"/>
                    <a:pt x="89568" y="125459"/>
                  </a:cubicBezTo>
                  <a:lnTo>
                    <a:pt x="89568" y="6283"/>
                  </a:lnTo>
                  <a:cubicBezTo>
                    <a:pt x="89568" y="2823"/>
                    <a:pt x="86766" y="0"/>
                    <a:pt x="83307" y="0"/>
                  </a:cubicBezTo>
                  <a:close/>
                </a:path>
              </a:pathLst>
            </a:custGeom>
            <a:solidFill>
              <a:srgbClr val="C7E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1;p62">
              <a:extLst>
                <a:ext uri="{FF2B5EF4-FFF2-40B4-BE49-F238E27FC236}">
                  <a16:creationId xmlns:a16="http://schemas.microsoft.com/office/drawing/2014/main" id="{CE4020BB-1FA3-4CE5-9CA8-800125581635}"/>
                </a:ext>
              </a:extLst>
            </p:cNvPr>
            <p:cNvSpPr/>
            <p:nvPr/>
          </p:nvSpPr>
          <p:spPr>
            <a:xfrm>
              <a:off x="2995746" y="1169348"/>
              <a:ext cx="2239200" cy="3371494"/>
            </a:xfrm>
            <a:custGeom>
              <a:avLst/>
              <a:gdLst/>
              <a:ahLst/>
              <a:cxnLst/>
              <a:rect l="l" t="t" r="r" b="b"/>
              <a:pathLst>
                <a:path w="89568" h="131699" extrusionOk="0">
                  <a:moveTo>
                    <a:pt x="6262" y="0"/>
                  </a:moveTo>
                  <a:cubicBezTo>
                    <a:pt x="2802" y="0"/>
                    <a:pt x="0" y="2802"/>
                    <a:pt x="0" y="6261"/>
                  </a:cubicBezTo>
                  <a:lnTo>
                    <a:pt x="0" y="125437"/>
                  </a:lnTo>
                  <a:cubicBezTo>
                    <a:pt x="0" y="128897"/>
                    <a:pt x="2802" y="131698"/>
                    <a:pt x="6262" y="131698"/>
                  </a:cubicBezTo>
                  <a:lnTo>
                    <a:pt x="83307" y="131698"/>
                  </a:lnTo>
                  <a:cubicBezTo>
                    <a:pt x="86766" y="131698"/>
                    <a:pt x="89568" y="128897"/>
                    <a:pt x="89568" y="125437"/>
                  </a:cubicBezTo>
                  <a:lnTo>
                    <a:pt x="89568" y="6261"/>
                  </a:lnTo>
                  <a:cubicBezTo>
                    <a:pt x="89568" y="2802"/>
                    <a:pt x="86766" y="0"/>
                    <a:pt x="8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2;p62">
              <a:extLst>
                <a:ext uri="{FF2B5EF4-FFF2-40B4-BE49-F238E27FC236}">
                  <a16:creationId xmlns:a16="http://schemas.microsoft.com/office/drawing/2014/main" id="{240050E6-70B2-4653-802C-E3A455601902}"/>
                </a:ext>
              </a:extLst>
            </p:cNvPr>
            <p:cNvSpPr/>
            <p:nvPr/>
          </p:nvSpPr>
          <p:spPr>
            <a:xfrm>
              <a:off x="3128400" y="1456925"/>
              <a:ext cx="1974450" cy="2717300"/>
            </a:xfrm>
            <a:custGeom>
              <a:avLst/>
              <a:gdLst/>
              <a:ahLst/>
              <a:cxnLst/>
              <a:rect l="l" t="t" r="r" b="b"/>
              <a:pathLst>
                <a:path w="78978" h="108692" extrusionOk="0">
                  <a:moveTo>
                    <a:pt x="1" y="1"/>
                  </a:moveTo>
                  <a:lnTo>
                    <a:pt x="1" y="108692"/>
                  </a:lnTo>
                  <a:lnTo>
                    <a:pt x="78977" y="108692"/>
                  </a:lnTo>
                  <a:lnTo>
                    <a:pt x="78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3;p62">
              <a:extLst>
                <a:ext uri="{FF2B5EF4-FFF2-40B4-BE49-F238E27FC236}">
                  <a16:creationId xmlns:a16="http://schemas.microsoft.com/office/drawing/2014/main" id="{6D49DB65-5CBD-4ED0-B5BB-F2BE8B40EF50}"/>
                </a:ext>
              </a:extLst>
            </p:cNvPr>
            <p:cNvSpPr/>
            <p:nvPr/>
          </p:nvSpPr>
          <p:spPr>
            <a:xfrm>
              <a:off x="4030975" y="4276377"/>
              <a:ext cx="168750" cy="168775"/>
            </a:xfrm>
            <a:custGeom>
              <a:avLst/>
              <a:gdLst/>
              <a:ahLst/>
              <a:cxnLst/>
              <a:rect l="l" t="t" r="r" b="b"/>
              <a:pathLst>
                <a:path w="6750" h="6751" extrusionOk="0">
                  <a:moveTo>
                    <a:pt x="3375" y="1"/>
                  </a:moveTo>
                  <a:cubicBezTo>
                    <a:pt x="1507" y="1"/>
                    <a:pt x="1" y="1508"/>
                    <a:pt x="1" y="3375"/>
                  </a:cubicBezTo>
                  <a:cubicBezTo>
                    <a:pt x="1" y="5243"/>
                    <a:pt x="1507" y="6750"/>
                    <a:pt x="3375" y="6750"/>
                  </a:cubicBezTo>
                  <a:cubicBezTo>
                    <a:pt x="5243" y="6750"/>
                    <a:pt x="6750" y="5243"/>
                    <a:pt x="6750" y="3375"/>
                  </a:cubicBezTo>
                  <a:cubicBezTo>
                    <a:pt x="6750" y="1508"/>
                    <a:pt x="5243" y="1"/>
                    <a:pt x="3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aveikslėlis 25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A883E207-9591-4BC3-BA8E-676ADEA2B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99" t="10963" r="18557" b="10631"/>
          <a:stretch/>
        </p:blipFill>
        <p:spPr>
          <a:xfrm>
            <a:off x="6758599" y="1224905"/>
            <a:ext cx="1841843" cy="17738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8">
            <a:extLst>
              <a:ext uri="{FF2B5EF4-FFF2-40B4-BE49-F238E27FC236}">
                <a16:creationId xmlns:a16="http://schemas.microsoft.com/office/drawing/2014/main" id="{91700D84-ED42-44B5-802E-029F89EC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4" y="3009"/>
            <a:ext cx="10110035" cy="5348035"/>
          </a:xfrm>
          <a:prstGeom prst="rect">
            <a:avLst/>
          </a:prstGeom>
        </p:spPr>
      </p:pic>
      <p:sp>
        <p:nvSpPr>
          <p:cNvPr id="520" name="Google Shape;520;p39"/>
          <p:cNvSpPr txBox="1">
            <a:spLocks noGrp="1"/>
          </p:cNvSpPr>
          <p:nvPr>
            <p:ph type="title"/>
          </p:nvPr>
        </p:nvSpPr>
        <p:spPr>
          <a:xfrm>
            <a:off x="630553" y="488367"/>
            <a:ext cx="7669527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MEGA SUPER ULTRA DEMOCRATIC</a:t>
            </a:r>
            <a:endParaRPr dirty="0"/>
          </a:p>
        </p:txBody>
      </p:sp>
      <p:pic>
        <p:nvPicPr>
          <p:cNvPr id="3" name="Paveikslėlis 3" descr="Paveikslėlis, kuriame yra žinutė, stalas, darbo stalas&#10;&#10;Automatiškai sugeneruotas aprašymas">
            <a:extLst>
              <a:ext uri="{FF2B5EF4-FFF2-40B4-BE49-F238E27FC236}">
                <a16:creationId xmlns:a16="http://schemas.microsoft.com/office/drawing/2014/main" id="{657AD03A-F957-4FE6-8541-59B8C66D3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" b="-205"/>
          <a:stretch/>
        </p:blipFill>
        <p:spPr>
          <a:xfrm>
            <a:off x="1756611" y="1709129"/>
            <a:ext cx="5360144" cy="34923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aveikslėlis 2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705C4D4-9366-4CC9-9ED9-0F15FD02AB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23" t="20779" r="10264" b="7607"/>
          <a:stretch/>
        </p:blipFill>
        <p:spPr>
          <a:xfrm rot="19680000">
            <a:off x="3149776" y="1322611"/>
            <a:ext cx="2007197" cy="1837507"/>
          </a:xfrm>
          <a:prstGeom prst="rect">
            <a:avLst/>
          </a:prstGeom>
        </p:spPr>
      </p:pic>
      <p:pic>
        <p:nvPicPr>
          <p:cNvPr id="10" name="Paveikslėlis 10">
            <a:extLst>
              <a:ext uri="{FF2B5EF4-FFF2-40B4-BE49-F238E27FC236}">
                <a16:creationId xmlns:a16="http://schemas.microsoft.com/office/drawing/2014/main" id="{C6DE3A85-0666-4984-8FE5-E9ADB8258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499" y="3214689"/>
            <a:ext cx="1685925" cy="458703"/>
          </a:xfrm>
          <a:prstGeom prst="rect">
            <a:avLst/>
          </a:prstGeom>
        </p:spPr>
      </p:pic>
      <p:pic>
        <p:nvPicPr>
          <p:cNvPr id="11" name="Paveikslėlis 11">
            <a:extLst>
              <a:ext uri="{FF2B5EF4-FFF2-40B4-BE49-F238E27FC236}">
                <a16:creationId xmlns:a16="http://schemas.microsoft.com/office/drawing/2014/main" id="{31F44733-012B-47AF-BBE7-952110C19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677" y="3103396"/>
            <a:ext cx="2157160" cy="147386"/>
          </a:xfrm>
          <a:prstGeom prst="rect">
            <a:avLst/>
          </a:prstGeom>
        </p:spPr>
      </p:pic>
      <p:pic>
        <p:nvPicPr>
          <p:cNvPr id="12" name="Paveikslėlis 12">
            <a:extLst>
              <a:ext uri="{FF2B5EF4-FFF2-40B4-BE49-F238E27FC236}">
                <a16:creationId xmlns:a16="http://schemas.microsoft.com/office/drawing/2014/main" id="{12D09905-9E68-4EAE-841E-5835BE5AC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1023" y="1712244"/>
            <a:ext cx="523875" cy="2902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50BF55-6281-46A6-8FE8-E2D2D616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DEE27F8-9227-4351-9525-7F0B4CD42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avadinimas 3">
            <a:extLst>
              <a:ext uri="{FF2B5EF4-FFF2-40B4-BE49-F238E27FC236}">
                <a16:creationId xmlns:a16="http://schemas.microsoft.com/office/drawing/2014/main" id="{E80D80C4-14B0-4C89-A3C6-E60F47A9570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5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B6CCA7F6-7030-4A75-AF6D-8828A5E0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2" y="31583"/>
            <a:ext cx="7224962" cy="5433761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1041B228-5A3E-4DD3-94A6-B595E0A6A7EF}"/>
              </a:ext>
            </a:extLst>
          </p:cNvPr>
          <p:cNvSpPr/>
          <p:nvPr/>
        </p:nvSpPr>
        <p:spPr>
          <a:xfrm>
            <a:off x="1503" y="31581"/>
            <a:ext cx="1060281" cy="529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DB77DF21-FF32-440B-B132-1A06918BF3A3}"/>
              </a:ext>
            </a:extLst>
          </p:cNvPr>
          <p:cNvSpPr/>
          <p:nvPr/>
        </p:nvSpPr>
        <p:spPr>
          <a:xfrm>
            <a:off x="6694069" y="4550943"/>
            <a:ext cx="1752097" cy="104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" name="Paveikslėlis 8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B587F09E-706D-4758-8985-9C13BB2CB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8" t="8046" r="3409" b="10345"/>
          <a:stretch/>
        </p:blipFill>
        <p:spPr>
          <a:xfrm>
            <a:off x="248968" y="4413799"/>
            <a:ext cx="717397" cy="642609"/>
          </a:xfrm>
          <a:prstGeom prst="rect">
            <a:avLst/>
          </a:prstGeom>
        </p:spPr>
      </p:pic>
      <p:pic>
        <p:nvPicPr>
          <p:cNvPr id="12" name="Paveikslėlis 6">
            <a:extLst>
              <a:ext uri="{FF2B5EF4-FFF2-40B4-BE49-F238E27FC236}">
                <a16:creationId xmlns:a16="http://schemas.microsoft.com/office/drawing/2014/main" id="{D5B2865D-D975-430A-A641-69D63025A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070" y="4490409"/>
            <a:ext cx="1619102" cy="486738"/>
          </a:xfrm>
          <a:prstGeom prst="rect">
            <a:avLst/>
          </a:prstGeom>
        </p:spPr>
      </p:pic>
      <p:pic>
        <p:nvPicPr>
          <p:cNvPr id="14" name="Paveikslėlis 7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510CE082-BA6F-4F21-BCA9-61B48C79B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57" y="4432648"/>
            <a:ext cx="620143" cy="6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8892"/>
      </p:ext>
    </p:extLst>
  </p:cSld>
  <p:clrMapOvr>
    <a:masterClrMapping/>
  </p:clrMapOvr>
</p:sld>
</file>

<file path=ppt/theme/theme1.xml><?xml version="1.0" encoding="utf-8"?>
<a:theme xmlns:a="http://schemas.openxmlformats.org/drawingml/2006/main" name="High school extracurricular activities by Slidesgo">
  <a:themeElements>
    <a:clrScheme name="Simple Light">
      <a:dk1>
        <a:srgbClr val="1D3557"/>
      </a:dk1>
      <a:lt1>
        <a:srgbClr val="FFFFFF"/>
      </a:lt1>
      <a:dk2>
        <a:srgbClr val="457B9D"/>
      </a:dk2>
      <a:lt2>
        <a:srgbClr val="F4A261"/>
      </a:lt2>
      <a:accent1>
        <a:srgbClr val="1D3557"/>
      </a:accent1>
      <a:accent2>
        <a:srgbClr val="457B9D"/>
      </a:accent2>
      <a:accent3>
        <a:srgbClr val="A8DADC"/>
      </a:accent3>
      <a:accent4>
        <a:srgbClr val="F4A261"/>
      </a:accent4>
      <a:accent5>
        <a:srgbClr val="1D3557"/>
      </a:accent5>
      <a:accent6>
        <a:srgbClr val="A8DADC"/>
      </a:accent6>
      <a:hlink>
        <a:srgbClr val="457B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Demonstracija ekrane (16:9)</PresentationFormat>
  <Slides>6</Slides>
  <Notes>5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6</vt:i4>
      </vt:variant>
    </vt:vector>
  </HeadingPairs>
  <TitlesOfParts>
    <vt:vector size="8" baseType="lpstr">
      <vt:lpstr>High school extracurricular activities by Slidesgo</vt:lpstr>
      <vt:lpstr>Slidesgo Final Pages</vt:lpstr>
      <vt:lpstr>THE LOGO COMPETITION IN SUDUVOS GYMNASIUM</vt:lpstr>
      <vt:lpstr>LOGOTYPE CONTEST</vt:lpstr>
      <vt:lpstr>AWESOME WORDS</vt:lpstr>
      <vt:lpstr>„PowerPoint“ pateiktis</vt:lpstr>
      <vt:lpstr>MEGA SUPER ULTRA DEMOCRATIC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EXTRACURRICULAR ACTIVITIES</dc:title>
  <cp:revision>294</cp:revision>
  <dcterms:modified xsi:type="dcterms:W3CDTF">2021-09-24T17:30:00Z</dcterms:modified>
</cp:coreProperties>
</file>