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 roundtripDataSignature="AMtx7mj9edJ0uu3BWVIbVPdLk/OaC9Xc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5" name="Google Shape;5;n"/>
          <p:cNvSpPr txBox="1"/>
          <p:nvPr>
            <p:ph idx="3" type="hdr"/>
          </p:nvPr>
        </p:nvSpPr>
        <p:spPr>
          <a:xfrm>
            <a:off x="0" y="0"/>
            <a:ext cx="3280680" cy="53424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 name="Google Shape;6;n"/>
          <p:cNvSpPr txBox="1"/>
          <p:nvPr>
            <p:ph idx="10" type="dt"/>
          </p:nvPr>
        </p:nvSpPr>
        <p:spPr>
          <a:xfrm>
            <a:off x="4278960" y="0"/>
            <a:ext cx="3280680" cy="53424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10157400"/>
            <a:ext cx="3280680" cy="53424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n"/>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b="0" i="0" lang="fr-FR" sz="1400" u="none" cap="none" strike="noStrike">
                <a:latin typeface="Times New Roman"/>
                <a:ea typeface="Times New Roman"/>
                <a:cs typeface="Times New Roman"/>
                <a:sym typeface="Times New Roman"/>
              </a:rPr>
              <a:t>‹#›</a:t>
            </a:fld>
            <a:endParaRPr b="0" i="0" sz="1400" u="none" cap="none" strike="noStrike">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Be%C5%9Fikta%C5%9F" TargetMode="External"/><Relationship Id="rId3" Type="http://schemas.openxmlformats.org/officeDocument/2006/relationships/hyperlink" Target="https://en.wikipedia.org/wiki/Istanbul" TargetMode="External"/><Relationship Id="rId4" Type="http://schemas.openxmlformats.org/officeDocument/2006/relationships/hyperlink" Target="https://en.wikipedia.org/wiki/Turkey" TargetMode="External"/><Relationship Id="rId5" Type="http://schemas.openxmlformats.org/officeDocument/2006/relationships/hyperlink" Target="https://en.wikipedia.org/wiki/Europe" TargetMode="External"/><Relationship Id="rId6" Type="http://schemas.openxmlformats.org/officeDocument/2006/relationships/hyperlink" Target="https://en.wikipedia.org/wiki/Bosporus" TargetMode="External"/><Relationship Id="rId7" Type="http://schemas.openxmlformats.org/officeDocument/2006/relationships/hyperlink" Target="https://en.wikipedia.org/wiki/Ottoman_Empire"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Y%C4%B1ld%C4%B1z_Palace" TargetMode="External"/><Relationship Id="rId3" Type="http://schemas.openxmlformats.org/officeDocument/2006/relationships/hyperlink" Target="https://en.wikipedia.org/wiki/Abdulhamid_II" TargetMode="External"/><Relationship Id="rId4" Type="http://schemas.openxmlformats.org/officeDocument/2006/relationships/hyperlink" Target="https://en.wikipedia.org/wiki/Byzantine_Empire" TargetMode="External"/><Relationship Id="rId5" Type="http://schemas.openxmlformats.org/officeDocument/2006/relationships/hyperlink" Target="https://en.wikipedia.org/wiki/Suleiman_the_Magnificent"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Suspension_bridge" TargetMode="External"/><Relationship Id="rId3" Type="http://schemas.openxmlformats.org/officeDocument/2006/relationships/hyperlink" Target="https://en.wikipedia.org/wiki/Bosphorus" TargetMode="External"/><Relationship Id="rId4" Type="http://schemas.openxmlformats.org/officeDocument/2006/relationships/hyperlink" Target="https://en.wikipedia.org/wiki/Strait" TargetMode="External"/><Relationship Id="rId5" Type="http://schemas.openxmlformats.org/officeDocument/2006/relationships/hyperlink" Target="https://en.wikipedia.org/wiki/Europe" TargetMode="External"/><Relationship Id="rId6" Type="http://schemas.openxmlformats.org/officeDocument/2006/relationships/hyperlink" Target="https://en.wikipedia.org/wiki/Asia"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Turkish_language" TargetMode="External"/><Relationship Id="rId3" Type="http://schemas.openxmlformats.org/officeDocument/2006/relationships/hyperlink" Target="https://en.wikipedia.org/wiki/Congregational_mosque" TargetMode="External"/><Relationship Id="rId4" Type="http://schemas.openxmlformats.org/officeDocument/2006/relationships/hyperlink" Target="https://en.wikipedia.org/wiki/Ahmed_I" TargetMode="External"/><Relationship Id="rId5" Type="http://schemas.openxmlformats.org/officeDocument/2006/relationships/hyperlink" Target="https://en.wikipedia.org/wiki/UNESCO" TargetMode="External"/><Relationship Id="rId6" Type="http://schemas.openxmlformats.org/officeDocument/2006/relationships/hyperlink" Target="https://en.wikipedia.org/wiki/World_Heritage_Site" TargetMode="External"/><Relationship Id="rId7" Type="http://schemas.openxmlformats.org/officeDocument/2006/relationships/hyperlink" Target="https://en.wikipedia.org/wiki/Historic_Areas_of_Istanbul" TargetMode="External"/><Relationship Id="rId8" Type="http://schemas.openxmlformats.org/officeDocument/2006/relationships/hyperlink" Target="https://en.wikipedia.org/wiki/Great_Mosque_of_Mecca"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Late_Antique" TargetMode="External"/><Relationship Id="rId3" Type="http://schemas.openxmlformats.org/officeDocument/2006/relationships/hyperlink" Target="https://en.wikipedia.org/wiki/Place_of_worship" TargetMode="External"/><Relationship Id="rId4" Type="http://schemas.openxmlformats.org/officeDocument/2006/relationships/hyperlink" Target="https://en.wikipedia.org/wiki/Patriarchate" TargetMode="External"/><Relationship Id="rId11" Type="http://schemas.openxmlformats.org/officeDocument/2006/relationships/hyperlink" Target="https://en.wikipedia.org/wiki/Turkish_Republic" TargetMode="External"/><Relationship Id="rId10" Type="http://schemas.openxmlformats.org/officeDocument/2006/relationships/hyperlink" Target="https://en.wikipedia.org/wiki/Mosque" TargetMode="External"/><Relationship Id="rId9" Type="http://schemas.openxmlformats.org/officeDocument/2006/relationships/hyperlink" Target="https://en.wikipedia.org/wiki/Ottoman_Empire" TargetMode="External"/><Relationship Id="rId5" Type="http://schemas.openxmlformats.org/officeDocument/2006/relationships/hyperlink" Target="https://en.wikipedia.org/wiki/Constantinople" TargetMode="External"/><Relationship Id="rId6" Type="http://schemas.openxmlformats.org/officeDocument/2006/relationships/hyperlink" Target="https://en.wikipedia.org/wiki/Eastern_Roman_empire" TargetMode="External"/><Relationship Id="rId7" Type="http://schemas.openxmlformats.org/officeDocument/2006/relationships/hyperlink" Target="https://en.wikipedia.org/wiki/Eastern_Orthodox_Church" TargetMode="External"/><Relationship Id="rId8" Type="http://schemas.openxmlformats.org/officeDocument/2006/relationships/hyperlink" Target="https://en.wikipedia.org/wiki/Fall_of_Constantinople"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Fatih" TargetMode="External"/><Relationship Id="rId3" Type="http://schemas.openxmlformats.org/officeDocument/2006/relationships/hyperlink" Target="https://en.wikipedia.org/wiki/List_of_districts_of_Istanbul" TargetMode="External"/><Relationship Id="rId4" Type="http://schemas.openxmlformats.org/officeDocument/2006/relationships/hyperlink" Target="https://en.wikipedia.org/wiki/Istanbul" TargetMode="External"/><Relationship Id="rId5" Type="http://schemas.openxmlformats.org/officeDocument/2006/relationships/hyperlink" Target="https://en.wikipedia.org/wiki/Turkey" TargetMode="External"/><Relationship Id="rId6" Type="http://schemas.openxmlformats.org/officeDocument/2006/relationships/hyperlink" Target="https://en.wikipedia.org/wiki/Ottoman_sultan" TargetMode="External"/><Relationship Id="rId7" Type="http://schemas.openxmlformats.org/officeDocument/2006/relationships/hyperlink" Target="https://en.wikipedia.org/wiki/Harem" TargetMode="External"/><Relationship Id="rId8" Type="http://schemas.openxmlformats.org/officeDocument/2006/relationships/hyperlink" Target="https://en.wikipedia.org/wiki/Grand_Vizier"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13" name="Google Shape;113;p1: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0:notes"/>
          <p:cNvSpPr/>
          <p:nvPr>
            <p:ph idx="2" type="sldImg"/>
          </p:nvPr>
        </p:nvSpPr>
        <p:spPr>
          <a:xfrm>
            <a:off x="381240" y="685800"/>
            <a:ext cx="6095160" cy="342828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1" name="Google Shape;171;p10:notes"/>
          <p:cNvSpPr txBox="1"/>
          <p:nvPr>
            <p:ph idx="1" type="body"/>
          </p:nvPr>
        </p:nvSpPr>
        <p:spPr>
          <a:xfrm>
            <a:off x="685800" y="4343400"/>
            <a:ext cx="5485680" cy="4114080"/>
          </a:xfrm>
          <a:prstGeom prst="rect">
            <a:avLst/>
          </a:prstGeom>
          <a:noFill/>
          <a:ln>
            <a:noFill/>
          </a:ln>
        </p:spPr>
        <p:txBody>
          <a:bodyPr anchorCtr="0" anchor="t" bIns="91425" lIns="0" spcFirstLastPara="1" rIns="0" wrap="square" tIns="91425">
            <a:noAutofit/>
          </a:bodyPr>
          <a:lstStyle/>
          <a:p>
            <a:pPr indent="-216000" lvl="0" marL="216000" rtl="0" algn="l">
              <a:lnSpc>
                <a:spcPct val="100000"/>
              </a:lnSpc>
              <a:spcBef>
                <a:spcPts val="0"/>
              </a:spcBef>
              <a:spcAft>
                <a:spcPts val="0"/>
              </a:spcAft>
              <a:buNone/>
            </a:pPr>
            <a:r>
              <a:rPr b="1" lang="fr-FR" sz="1050" strike="noStrike">
                <a:solidFill>
                  <a:srgbClr val="202122"/>
                </a:solidFill>
                <a:highlight>
                  <a:srgbClr val="FFFFFF"/>
                </a:highlight>
                <a:latin typeface="Arial"/>
                <a:ea typeface="Arial"/>
                <a:cs typeface="Arial"/>
                <a:sym typeface="Arial"/>
              </a:rPr>
              <a:t>Dolmabahçe Palace</a:t>
            </a:r>
            <a:r>
              <a:rPr b="0" lang="fr-FR" sz="1050" strike="noStrike">
                <a:solidFill>
                  <a:srgbClr val="202122"/>
                </a:solidFill>
                <a:highlight>
                  <a:srgbClr val="FFFFFF"/>
                </a:highlight>
                <a:latin typeface="Arial"/>
                <a:ea typeface="Arial"/>
                <a:cs typeface="Arial"/>
                <a:sym typeface="Arial"/>
              </a:rPr>
              <a:t> the </a:t>
            </a:r>
            <a:r>
              <a:rPr b="0" lang="fr-FR" sz="1050" u="sng" strike="noStrike">
                <a:solidFill>
                  <a:srgbClr val="000000"/>
                </a:solidFill>
                <a:highlight>
                  <a:srgbClr val="FFFFFF"/>
                </a:highlight>
                <a:latin typeface="Arial"/>
                <a:ea typeface="Arial"/>
                <a:cs typeface="Arial"/>
                <a:sym typeface="Arial"/>
                <a:hlinkClick r:id="rId2">
                  <a:extLst>
                    <a:ext uri="{A12FA001-AC4F-418D-AE19-62706E023703}">
                      <ahyp:hlinkClr val="tx"/>
                    </a:ext>
                  </a:extLst>
                </a:hlinkClick>
              </a:rPr>
              <a:t>Beşiktaş</a:t>
            </a:r>
            <a:r>
              <a:rPr b="0" lang="fr-FR" sz="1050" strike="noStrike">
                <a:solidFill>
                  <a:srgbClr val="202122"/>
                </a:solidFill>
                <a:highlight>
                  <a:srgbClr val="FFFFFF"/>
                </a:highlight>
                <a:latin typeface="Arial"/>
                <a:ea typeface="Arial"/>
                <a:cs typeface="Arial"/>
                <a:sym typeface="Arial"/>
              </a:rPr>
              <a:t> district of </a:t>
            </a:r>
            <a:r>
              <a:rPr b="0" lang="fr-FR" sz="1050" u="sng" strike="noStrike">
                <a:solidFill>
                  <a:srgbClr val="000000"/>
                </a:solidFill>
                <a:highlight>
                  <a:srgbClr val="FFFFFF"/>
                </a:highlight>
                <a:latin typeface="Arial"/>
                <a:ea typeface="Arial"/>
                <a:cs typeface="Arial"/>
                <a:sym typeface="Arial"/>
                <a:hlinkClick r:id="rId3">
                  <a:extLst>
                    <a:ext uri="{A12FA001-AC4F-418D-AE19-62706E023703}">
                      <ahyp:hlinkClr val="tx"/>
                    </a:ext>
                  </a:extLst>
                </a:hlinkClick>
              </a:rPr>
              <a:t>Istanbul</a:t>
            </a:r>
            <a:r>
              <a:rPr b="0" lang="fr-FR" sz="1050" strike="noStrike">
                <a:solidFill>
                  <a:srgbClr val="202122"/>
                </a:solidFill>
                <a:highlight>
                  <a:srgbClr val="FFFFFF"/>
                </a:highlight>
                <a:latin typeface="Arial"/>
                <a:ea typeface="Arial"/>
                <a:cs typeface="Arial"/>
                <a:sym typeface="Arial"/>
              </a:rPr>
              <a:t>, </a:t>
            </a:r>
            <a:r>
              <a:rPr b="0" lang="fr-FR" sz="1050" u="sng" strike="noStrike">
                <a:solidFill>
                  <a:srgbClr val="000000"/>
                </a:solidFill>
                <a:highlight>
                  <a:srgbClr val="FFFFFF"/>
                </a:highlight>
                <a:latin typeface="Arial"/>
                <a:ea typeface="Arial"/>
                <a:cs typeface="Arial"/>
                <a:sym typeface="Arial"/>
                <a:hlinkClick r:id="rId4">
                  <a:extLst>
                    <a:ext uri="{A12FA001-AC4F-418D-AE19-62706E023703}">
                      <ahyp:hlinkClr val="tx"/>
                    </a:ext>
                  </a:extLst>
                </a:hlinkClick>
              </a:rPr>
              <a:t>Turkey</a:t>
            </a:r>
            <a:r>
              <a:rPr b="0" lang="fr-FR" sz="1050" strike="noStrike">
                <a:solidFill>
                  <a:srgbClr val="202122"/>
                </a:solidFill>
                <a:highlight>
                  <a:srgbClr val="FFFFFF"/>
                </a:highlight>
                <a:latin typeface="Arial"/>
                <a:ea typeface="Arial"/>
                <a:cs typeface="Arial"/>
                <a:sym typeface="Arial"/>
              </a:rPr>
              <a:t>, on the </a:t>
            </a:r>
            <a:r>
              <a:rPr b="0" lang="fr-FR" sz="1050" u="sng" strike="noStrike">
                <a:solidFill>
                  <a:srgbClr val="000000"/>
                </a:solidFill>
                <a:highlight>
                  <a:srgbClr val="FFFFFF"/>
                </a:highlight>
                <a:latin typeface="Arial"/>
                <a:ea typeface="Arial"/>
                <a:cs typeface="Arial"/>
                <a:sym typeface="Arial"/>
                <a:hlinkClick r:id="rId5">
                  <a:extLst>
                    <a:ext uri="{A12FA001-AC4F-418D-AE19-62706E023703}">
                      <ahyp:hlinkClr val="tx"/>
                    </a:ext>
                  </a:extLst>
                </a:hlinkClick>
              </a:rPr>
              <a:t>European</a:t>
            </a:r>
            <a:r>
              <a:rPr b="0" lang="fr-FR" sz="1050" strike="noStrike">
                <a:solidFill>
                  <a:srgbClr val="202122"/>
                </a:solidFill>
                <a:highlight>
                  <a:srgbClr val="FFFFFF"/>
                </a:highlight>
                <a:latin typeface="Arial"/>
                <a:ea typeface="Arial"/>
                <a:cs typeface="Arial"/>
                <a:sym typeface="Arial"/>
              </a:rPr>
              <a:t> coast of the </a:t>
            </a:r>
            <a:r>
              <a:rPr b="0" lang="fr-FR" sz="1050" u="sng" strike="noStrike">
                <a:solidFill>
                  <a:srgbClr val="000000"/>
                </a:solidFill>
                <a:highlight>
                  <a:srgbClr val="FFFFFF"/>
                </a:highlight>
                <a:latin typeface="Arial"/>
                <a:ea typeface="Arial"/>
                <a:cs typeface="Arial"/>
                <a:sym typeface="Arial"/>
                <a:hlinkClick r:id="rId6">
                  <a:extLst>
                    <a:ext uri="{A12FA001-AC4F-418D-AE19-62706E023703}">
                      <ahyp:hlinkClr val="tx"/>
                    </a:ext>
                  </a:extLst>
                </a:hlinkClick>
              </a:rPr>
              <a:t>Bosporus</a:t>
            </a:r>
            <a:r>
              <a:rPr b="0" lang="fr-FR" sz="1050" strike="noStrike">
                <a:solidFill>
                  <a:srgbClr val="202122"/>
                </a:solidFill>
                <a:highlight>
                  <a:srgbClr val="FFFFFF"/>
                </a:highlight>
                <a:latin typeface="Arial"/>
                <a:ea typeface="Arial"/>
                <a:cs typeface="Arial"/>
                <a:sym typeface="Arial"/>
              </a:rPr>
              <a:t> strait, served as the main administrative center of the </a:t>
            </a:r>
            <a:r>
              <a:rPr b="0" lang="fr-FR" sz="1050" u="sng" strike="noStrike">
                <a:solidFill>
                  <a:srgbClr val="000000"/>
                </a:solidFill>
                <a:highlight>
                  <a:srgbClr val="FFFFFF"/>
                </a:highlight>
                <a:latin typeface="Arial"/>
                <a:ea typeface="Arial"/>
                <a:cs typeface="Arial"/>
                <a:sym typeface="Arial"/>
                <a:hlinkClick r:id="rId7">
                  <a:extLst>
                    <a:ext uri="{A12FA001-AC4F-418D-AE19-62706E023703}">
                      <ahyp:hlinkClr val="tx"/>
                    </a:ext>
                  </a:extLst>
                </a:hlinkClick>
              </a:rPr>
              <a:t>Ottoman Empire</a:t>
            </a:r>
            <a:r>
              <a:rPr b="0" lang="fr-FR" sz="1050" strike="noStrike">
                <a:solidFill>
                  <a:srgbClr val="202122"/>
                </a:solidFill>
                <a:highlight>
                  <a:srgbClr val="FFFFFF"/>
                </a:highlight>
                <a:latin typeface="Arial"/>
                <a:ea typeface="Arial"/>
                <a:cs typeface="Arial"/>
                <a:sym typeface="Arial"/>
              </a:rPr>
              <a:t> from 1856 to 1887 and from 1909 to 1922.This was also the place Mustafa Kemal Atatürk spent his last years.</a:t>
            </a:r>
            <a:endParaRPr b="0" sz="1050" strike="noStrike">
              <a:latin typeface="Arial"/>
              <a:ea typeface="Arial"/>
              <a:cs typeface="Arial"/>
              <a:sym typeface="Arial"/>
            </a:endParaRPr>
          </a:p>
          <a:p>
            <a:pPr indent="-216000" lvl="0" marL="216000" rtl="0" algn="l">
              <a:lnSpc>
                <a:spcPct val="100000"/>
              </a:lnSpc>
              <a:spcBef>
                <a:spcPts val="0"/>
              </a:spcBef>
              <a:spcAft>
                <a:spcPts val="0"/>
              </a:spcAft>
              <a:buNone/>
            </a:pPr>
            <a:r>
              <a:t/>
            </a:r>
            <a:endParaRPr b="0" sz="1050" strike="noStrike">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1: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80" name="Google Shape;180;p11: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2: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88" name="Google Shape;188;p12: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3:notes"/>
          <p:cNvSpPr/>
          <p:nvPr>
            <p:ph idx="2" type="sldImg"/>
          </p:nvPr>
        </p:nvSpPr>
        <p:spPr>
          <a:xfrm>
            <a:off x="381240" y="685800"/>
            <a:ext cx="6095160" cy="342828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6" name="Google Shape;196;p13:notes"/>
          <p:cNvSpPr txBox="1"/>
          <p:nvPr>
            <p:ph idx="1" type="body"/>
          </p:nvPr>
        </p:nvSpPr>
        <p:spPr>
          <a:xfrm>
            <a:off x="685800" y="4343400"/>
            <a:ext cx="5485680" cy="4114080"/>
          </a:xfrm>
          <a:prstGeom prst="rect">
            <a:avLst/>
          </a:prstGeom>
          <a:noFill/>
          <a:ln>
            <a:noFill/>
          </a:ln>
        </p:spPr>
        <p:txBody>
          <a:bodyPr anchorCtr="0" anchor="t" bIns="91425" lIns="0" spcFirstLastPara="1" rIns="0" wrap="square" tIns="91425">
            <a:noAutofit/>
          </a:bodyPr>
          <a:lstStyle/>
          <a:p>
            <a:pPr indent="-216000" lvl="0" marL="216000" rtl="0" algn="l">
              <a:lnSpc>
                <a:spcPct val="100000"/>
              </a:lnSpc>
              <a:spcBef>
                <a:spcPts val="0"/>
              </a:spcBef>
              <a:spcAft>
                <a:spcPts val="0"/>
              </a:spcAft>
              <a:buNone/>
            </a:pPr>
            <a:r>
              <a:rPr b="0" lang="fr-FR" sz="1050" strike="noStrike">
                <a:solidFill>
                  <a:srgbClr val="202122"/>
                </a:solidFill>
                <a:highlight>
                  <a:srgbClr val="FFFFFF"/>
                </a:highlight>
                <a:latin typeface="Arial"/>
                <a:ea typeface="Arial"/>
                <a:cs typeface="Arial"/>
                <a:sym typeface="Arial"/>
              </a:rPr>
              <a:t>Doğan Apartmanı : The apartment of Doğan; Located in Şişhane it’s one of the iconic buildings in Istanbul built in 1895, it still reminds us The exquisite past. Unfortunately it’s forbidden to visit the inside however, it’s always a pleasure to watch from the little glass door.</a:t>
            </a:r>
            <a:endParaRPr b="0" sz="1050" strike="noStrike">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4:notes"/>
          <p:cNvSpPr/>
          <p:nvPr>
            <p:ph idx="2" type="sldImg"/>
          </p:nvPr>
        </p:nvSpPr>
        <p:spPr>
          <a:xfrm>
            <a:off x="381240" y="685800"/>
            <a:ext cx="6095160" cy="342828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2" name="Google Shape;202;p14:notes"/>
          <p:cNvSpPr txBox="1"/>
          <p:nvPr>
            <p:ph idx="1" type="body"/>
          </p:nvPr>
        </p:nvSpPr>
        <p:spPr>
          <a:xfrm>
            <a:off x="685800" y="4343400"/>
            <a:ext cx="5485680" cy="4114080"/>
          </a:xfrm>
          <a:prstGeom prst="rect">
            <a:avLst/>
          </a:prstGeom>
          <a:noFill/>
          <a:ln>
            <a:noFill/>
          </a:ln>
        </p:spPr>
        <p:txBody>
          <a:bodyPr anchorCtr="0" anchor="t" bIns="91425" lIns="0" spcFirstLastPara="1" rIns="0" wrap="square" tIns="91425">
            <a:noAutofit/>
          </a:bodyPr>
          <a:lstStyle/>
          <a:p>
            <a:pPr indent="-216000" lvl="0" marL="216000" rtl="0" algn="l">
              <a:lnSpc>
                <a:spcPct val="100000"/>
              </a:lnSpc>
              <a:spcBef>
                <a:spcPts val="0"/>
              </a:spcBef>
              <a:spcAft>
                <a:spcPts val="0"/>
              </a:spcAft>
              <a:buNone/>
            </a:pPr>
            <a:r>
              <a:rPr b="0" lang="fr-FR" sz="1050" strike="noStrike">
                <a:solidFill>
                  <a:srgbClr val="202122"/>
                </a:solidFill>
                <a:highlight>
                  <a:srgbClr val="FFFFFF"/>
                </a:highlight>
                <a:latin typeface="Arial"/>
                <a:ea typeface="Arial"/>
                <a:cs typeface="Arial"/>
                <a:sym typeface="Arial"/>
              </a:rPr>
              <a:t>Yıldız Park , is an awesome hiking place in the middle of the city. Yıldız Park was once part of the imperial garden of </a:t>
            </a:r>
            <a:r>
              <a:rPr b="0" lang="fr-FR" sz="1050" u="sng" strike="noStrike">
                <a:solidFill>
                  <a:srgbClr val="000000"/>
                </a:solidFill>
                <a:highlight>
                  <a:srgbClr val="FFFFFF"/>
                </a:highlight>
                <a:latin typeface="Arial"/>
                <a:ea typeface="Arial"/>
                <a:cs typeface="Arial"/>
                <a:sym typeface="Arial"/>
                <a:hlinkClick r:id="rId2">
                  <a:extLst>
                    <a:ext uri="{A12FA001-AC4F-418D-AE19-62706E023703}">
                      <ahyp:hlinkClr val="tx"/>
                    </a:ext>
                  </a:extLst>
                </a:hlinkClick>
              </a:rPr>
              <a:t>Yıldız Palace</a:t>
            </a:r>
            <a:r>
              <a:rPr b="0" lang="fr-FR" sz="1050" strike="noStrike">
                <a:solidFill>
                  <a:srgbClr val="202122"/>
                </a:solidFill>
                <a:highlight>
                  <a:srgbClr val="FFFFFF"/>
                </a:highlight>
                <a:latin typeface="Arial"/>
                <a:ea typeface="Arial"/>
                <a:cs typeface="Arial"/>
                <a:sym typeface="Arial"/>
              </a:rPr>
              <a:t>. Extending down the slopes from the palace, this walled park was reserved only for palace workers during the reign of Sultan </a:t>
            </a:r>
            <a:r>
              <a:rPr b="0" lang="fr-FR" sz="1050" u="sng" strike="noStrike">
                <a:solidFill>
                  <a:srgbClr val="000000"/>
                </a:solidFill>
                <a:highlight>
                  <a:srgbClr val="FFFFFF"/>
                </a:highlight>
                <a:latin typeface="Arial"/>
                <a:ea typeface="Arial"/>
                <a:cs typeface="Arial"/>
                <a:sym typeface="Arial"/>
                <a:hlinkClick r:id="rId3">
                  <a:extLst>
                    <a:ext uri="{A12FA001-AC4F-418D-AE19-62706E023703}">
                      <ahyp:hlinkClr val="tx"/>
                    </a:ext>
                  </a:extLst>
                </a:hlinkClick>
              </a:rPr>
              <a:t>Abdulhamid II</a:t>
            </a:r>
            <a:r>
              <a:rPr b="0" lang="fr-FR" sz="1050" strike="noStrike">
                <a:solidFill>
                  <a:srgbClr val="202122"/>
                </a:solidFill>
                <a:highlight>
                  <a:srgbClr val="FFFFFF"/>
                </a:highlight>
                <a:latin typeface="Arial"/>
                <a:ea typeface="Arial"/>
                <a:cs typeface="Arial"/>
                <a:sym typeface="Arial"/>
              </a:rPr>
              <a:t>.</a:t>
            </a:r>
            <a:endParaRPr b="0" sz="1050" strike="noStrike">
              <a:latin typeface="Arial"/>
              <a:ea typeface="Arial"/>
              <a:cs typeface="Arial"/>
              <a:sym typeface="Arial"/>
            </a:endParaRPr>
          </a:p>
          <a:p>
            <a:pPr indent="-216000" lvl="0" marL="216000" rtl="0" algn="l">
              <a:lnSpc>
                <a:spcPct val="100000"/>
              </a:lnSpc>
              <a:spcBef>
                <a:spcPts val="499"/>
              </a:spcBef>
              <a:spcAft>
                <a:spcPts val="0"/>
              </a:spcAft>
              <a:buNone/>
            </a:pPr>
            <a:r>
              <a:rPr b="0" lang="fr-FR" sz="1050" strike="noStrike">
                <a:solidFill>
                  <a:srgbClr val="202122"/>
                </a:solidFill>
                <a:highlight>
                  <a:srgbClr val="FFFFFF"/>
                </a:highlight>
                <a:latin typeface="Arial"/>
                <a:ea typeface="Arial"/>
                <a:cs typeface="Arial"/>
                <a:sym typeface="Arial"/>
              </a:rPr>
              <a:t>The area of Yıldız used to be a forest in </a:t>
            </a:r>
            <a:r>
              <a:rPr b="0" lang="fr-FR" sz="1050" u="sng" strike="noStrike">
                <a:solidFill>
                  <a:srgbClr val="000000"/>
                </a:solidFill>
                <a:highlight>
                  <a:srgbClr val="FFFFFF"/>
                </a:highlight>
                <a:latin typeface="Arial"/>
                <a:ea typeface="Arial"/>
                <a:cs typeface="Arial"/>
                <a:sym typeface="Arial"/>
                <a:hlinkClick r:id="rId4">
                  <a:extLst>
                    <a:ext uri="{A12FA001-AC4F-418D-AE19-62706E023703}">
                      <ahyp:hlinkClr val="tx"/>
                    </a:ext>
                  </a:extLst>
                </a:hlinkClick>
              </a:rPr>
              <a:t>Byzantine</a:t>
            </a:r>
            <a:r>
              <a:rPr b="0" lang="fr-FR" sz="1050" strike="noStrike">
                <a:solidFill>
                  <a:srgbClr val="202122"/>
                </a:solidFill>
                <a:highlight>
                  <a:srgbClr val="FFFFFF"/>
                </a:highlight>
                <a:latin typeface="Arial"/>
                <a:ea typeface="Arial"/>
                <a:cs typeface="Arial"/>
                <a:sym typeface="Arial"/>
              </a:rPr>
              <a:t> times. Starting during the reign of </a:t>
            </a:r>
            <a:r>
              <a:rPr b="0" lang="fr-FR" sz="1050" u="sng" strike="noStrike">
                <a:solidFill>
                  <a:srgbClr val="000000"/>
                </a:solidFill>
                <a:highlight>
                  <a:srgbClr val="FFFFFF"/>
                </a:highlight>
                <a:latin typeface="Arial"/>
                <a:ea typeface="Arial"/>
                <a:cs typeface="Arial"/>
                <a:sym typeface="Arial"/>
                <a:hlinkClick r:id="rId5">
                  <a:extLst>
                    <a:ext uri="{A12FA001-AC4F-418D-AE19-62706E023703}">
                      <ahyp:hlinkClr val="tx"/>
                    </a:ext>
                  </a:extLst>
                </a:hlinkClick>
              </a:rPr>
              <a:t>Suleiman the Magnificent</a:t>
            </a:r>
            <a:r>
              <a:rPr b="0" lang="fr-FR" sz="1050" strike="noStrike">
                <a:solidFill>
                  <a:srgbClr val="202122"/>
                </a:solidFill>
                <a:highlight>
                  <a:srgbClr val="FFFFFF"/>
                </a:highlight>
                <a:latin typeface="Arial"/>
                <a:ea typeface="Arial"/>
                <a:cs typeface="Arial"/>
                <a:sym typeface="Arial"/>
              </a:rPr>
              <a:t>, the sultans made it their hunting grounds.</a:t>
            </a:r>
            <a:endParaRPr b="0" sz="1050" strike="noStrike">
              <a:latin typeface="Arial"/>
              <a:ea typeface="Arial"/>
              <a:cs typeface="Arial"/>
              <a:sym typeface="Arial"/>
            </a:endParaRPr>
          </a:p>
          <a:p>
            <a:pPr indent="-216000" lvl="0" marL="216000" rtl="0" algn="l">
              <a:lnSpc>
                <a:spcPct val="100000"/>
              </a:lnSpc>
              <a:spcBef>
                <a:spcPts val="499"/>
              </a:spcBef>
              <a:spcAft>
                <a:spcPts val="0"/>
              </a:spcAft>
              <a:buNone/>
            </a:pPr>
            <a:r>
              <a:t/>
            </a:r>
            <a:endParaRPr b="0" sz="1050" strike="noStrike">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5: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10" name="Google Shape;210;p15: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1cda1d81aa_0_0:notes"/>
          <p:cNvSpPr/>
          <p:nvPr>
            <p:ph idx="2" type="sldImg"/>
          </p:nvPr>
        </p:nvSpPr>
        <p:spPr>
          <a:xfrm>
            <a:off x="216000" y="812520"/>
            <a:ext cx="7127400" cy="40089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11cda1d81aa_0_0:notes"/>
          <p:cNvSpPr txBox="1"/>
          <p:nvPr>
            <p:ph idx="1" type="body"/>
          </p:nvPr>
        </p:nvSpPr>
        <p:spPr>
          <a:xfrm>
            <a:off x="756000" y="5078520"/>
            <a:ext cx="6047700" cy="481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19" name="Google Shape;219;g11cda1d81aa_0_0:notes"/>
          <p:cNvSpPr txBox="1"/>
          <p:nvPr>
            <p:ph idx="12" type="sldNum"/>
          </p:nvPr>
        </p:nvSpPr>
        <p:spPr>
          <a:xfrm>
            <a:off x="4278960" y="10157400"/>
            <a:ext cx="3280800" cy="5343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2: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24" name="Google Shape;124;p2: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3: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29" name="Google Shape;129;p3: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4: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35" name="Google Shape;135;p4: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p:nvPr>
            <p:ph idx="2" type="sldImg"/>
          </p:nvPr>
        </p:nvSpPr>
        <p:spPr>
          <a:xfrm>
            <a:off x="381240" y="685800"/>
            <a:ext cx="6095160" cy="342828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1" name="Google Shape;141;p5:notes"/>
          <p:cNvSpPr txBox="1"/>
          <p:nvPr>
            <p:ph idx="1" type="body"/>
          </p:nvPr>
        </p:nvSpPr>
        <p:spPr>
          <a:xfrm>
            <a:off x="685800" y="4343400"/>
            <a:ext cx="5485680" cy="4114080"/>
          </a:xfrm>
          <a:prstGeom prst="rect">
            <a:avLst/>
          </a:prstGeom>
          <a:noFill/>
          <a:ln>
            <a:noFill/>
          </a:ln>
        </p:spPr>
        <p:txBody>
          <a:bodyPr anchorCtr="0" anchor="t" bIns="91425" lIns="0" spcFirstLastPara="1" rIns="0" wrap="square" tIns="91425">
            <a:noAutofit/>
          </a:bodyPr>
          <a:lstStyle/>
          <a:p>
            <a:pPr indent="-216000" lvl="0" marL="216000" rtl="0" algn="l">
              <a:lnSpc>
                <a:spcPct val="115000"/>
              </a:lnSpc>
              <a:spcBef>
                <a:spcPts val="0"/>
              </a:spcBef>
              <a:spcAft>
                <a:spcPts val="0"/>
              </a:spcAft>
              <a:buNone/>
            </a:pPr>
            <a:r>
              <a:rPr b="0" lang="fr-FR" sz="1100" strike="noStrike">
                <a:solidFill>
                  <a:srgbClr val="202122"/>
                </a:solidFill>
                <a:highlight>
                  <a:srgbClr val="FFFFFF"/>
                </a:highlight>
                <a:latin typeface="Arial"/>
                <a:ea typeface="Arial"/>
                <a:cs typeface="Arial"/>
                <a:sym typeface="Arial"/>
              </a:rPr>
              <a:t>Bosphorus Bridge</a:t>
            </a:r>
            <a:r>
              <a:rPr b="0" lang="fr-FR" sz="1050" strike="noStrike">
                <a:solidFill>
                  <a:srgbClr val="202122"/>
                </a:solidFill>
                <a:highlight>
                  <a:srgbClr val="FFFFFF"/>
                </a:highlight>
                <a:latin typeface="Arial"/>
                <a:ea typeface="Arial"/>
                <a:cs typeface="Arial"/>
                <a:sym typeface="Arial"/>
              </a:rPr>
              <a:t>The Bosphorus Bridge, known officially as the 15 July Martyrs(mardırs) Bridge and unofficially as the First Bridge , is one of the three </a:t>
            </a:r>
            <a:r>
              <a:rPr b="0" lang="fr-FR" sz="1050" u="sng" strike="noStrike">
                <a:solidFill>
                  <a:srgbClr val="000000"/>
                </a:solidFill>
                <a:highlight>
                  <a:srgbClr val="FFFFFF"/>
                </a:highlight>
                <a:latin typeface="Arial"/>
                <a:ea typeface="Arial"/>
                <a:cs typeface="Arial"/>
                <a:sym typeface="Arial"/>
                <a:hlinkClick r:id="rId2">
                  <a:extLst>
                    <a:ext uri="{A12FA001-AC4F-418D-AE19-62706E023703}">
                      <ahyp:hlinkClr val="tx"/>
                    </a:ext>
                  </a:extLst>
                </a:hlinkClick>
              </a:rPr>
              <a:t>suspension bridges</a:t>
            </a:r>
            <a:r>
              <a:rPr b="0" lang="fr-FR" sz="1050" strike="noStrike">
                <a:solidFill>
                  <a:srgbClr val="202122"/>
                </a:solidFill>
                <a:highlight>
                  <a:srgbClr val="FFFFFF"/>
                </a:highlight>
                <a:latin typeface="Arial"/>
                <a:ea typeface="Arial"/>
                <a:cs typeface="Arial"/>
                <a:sym typeface="Arial"/>
              </a:rPr>
              <a:t> spanning the </a:t>
            </a:r>
            <a:r>
              <a:rPr b="0" lang="fr-FR" sz="1050" u="sng" strike="noStrike">
                <a:solidFill>
                  <a:srgbClr val="000000"/>
                </a:solidFill>
                <a:highlight>
                  <a:srgbClr val="FFFFFF"/>
                </a:highlight>
                <a:latin typeface="Arial"/>
                <a:ea typeface="Arial"/>
                <a:cs typeface="Arial"/>
                <a:sym typeface="Arial"/>
                <a:hlinkClick r:id="rId3">
                  <a:extLst>
                    <a:ext uri="{A12FA001-AC4F-418D-AE19-62706E023703}">
                      <ahyp:hlinkClr val="tx"/>
                    </a:ext>
                  </a:extLst>
                </a:hlinkClick>
              </a:rPr>
              <a:t>Bosphorus</a:t>
            </a:r>
            <a:r>
              <a:rPr b="0" lang="fr-FR" sz="1050" strike="noStrike">
                <a:solidFill>
                  <a:srgbClr val="202122"/>
                </a:solidFill>
                <a:highlight>
                  <a:srgbClr val="FFFFFF"/>
                </a:highlight>
                <a:latin typeface="Arial"/>
                <a:ea typeface="Arial"/>
                <a:cs typeface="Arial"/>
                <a:sym typeface="Arial"/>
              </a:rPr>
              <a:t> </a:t>
            </a:r>
            <a:r>
              <a:rPr b="0" lang="fr-FR" sz="1050" u="sng" strike="noStrike">
                <a:solidFill>
                  <a:srgbClr val="000000"/>
                </a:solidFill>
                <a:highlight>
                  <a:srgbClr val="FFFFFF"/>
                </a:highlight>
                <a:latin typeface="Arial"/>
                <a:ea typeface="Arial"/>
                <a:cs typeface="Arial"/>
                <a:sym typeface="Arial"/>
                <a:hlinkClick r:id="rId4">
                  <a:extLst>
                    <a:ext uri="{A12FA001-AC4F-418D-AE19-62706E023703}">
                      <ahyp:hlinkClr val="tx"/>
                    </a:ext>
                  </a:extLst>
                </a:hlinkClick>
              </a:rPr>
              <a:t>strait</a:t>
            </a:r>
            <a:r>
              <a:rPr b="0" lang="fr-FR" sz="1050" strike="noStrike">
                <a:solidFill>
                  <a:srgbClr val="202122"/>
                </a:solidFill>
                <a:highlight>
                  <a:srgbClr val="FFFFFF"/>
                </a:highlight>
                <a:latin typeface="Arial"/>
                <a:ea typeface="Arial"/>
                <a:cs typeface="Arial"/>
                <a:sym typeface="Arial"/>
              </a:rPr>
              <a:t> thus connecting </a:t>
            </a:r>
            <a:r>
              <a:rPr b="0" lang="fr-FR" sz="1050" u="sng" strike="noStrike">
                <a:solidFill>
                  <a:srgbClr val="000000"/>
                </a:solidFill>
                <a:highlight>
                  <a:srgbClr val="FFFFFF"/>
                </a:highlight>
                <a:latin typeface="Arial"/>
                <a:ea typeface="Arial"/>
                <a:cs typeface="Arial"/>
                <a:sym typeface="Arial"/>
                <a:hlinkClick r:id="rId5">
                  <a:extLst>
                    <a:ext uri="{A12FA001-AC4F-418D-AE19-62706E023703}">
                      <ahyp:hlinkClr val="tx"/>
                    </a:ext>
                  </a:extLst>
                </a:hlinkClick>
              </a:rPr>
              <a:t>Europe</a:t>
            </a:r>
            <a:r>
              <a:rPr b="0" lang="fr-FR" sz="1050" strike="noStrike">
                <a:solidFill>
                  <a:srgbClr val="202122"/>
                </a:solidFill>
                <a:highlight>
                  <a:srgbClr val="FFFFFF"/>
                </a:highlight>
                <a:latin typeface="Arial"/>
                <a:ea typeface="Arial"/>
                <a:cs typeface="Arial"/>
                <a:sym typeface="Arial"/>
              </a:rPr>
              <a:t> and </a:t>
            </a:r>
            <a:r>
              <a:rPr b="0" lang="fr-FR" sz="1050" u="sng" strike="noStrike">
                <a:solidFill>
                  <a:srgbClr val="000000"/>
                </a:solidFill>
                <a:highlight>
                  <a:srgbClr val="FFFFFF"/>
                </a:highlight>
                <a:latin typeface="Arial"/>
                <a:ea typeface="Arial"/>
                <a:cs typeface="Arial"/>
                <a:sym typeface="Arial"/>
                <a:hlinkClick r:id="rId6">
                  <a:extLst>
                    <a:ext uri="{A12FA001-AC4F-418D-AE19-62706E023703}">
                      <ahyp:hlinkClr val="tx"/>
                    </a:ext>
                  </a:extLst>
                </a:hlinkClick>
              </a:rPr>
              <a:t>Asia</a:t>
            </a:r>
            <a:r>
              <a:rPr b="0" lang="fr-FR" sz="1050" strike="noStrike">
                <a:solidFill>
                  <a:srgbClr val="202122"/>
                </a:solidFill>
                <a:highlight>
                  <a:srgbClr val="FFFFFF"/>
                </a:highlight>
                <a:latin typeface="Arial"/>
                <a:ea typeface="Arial"/>
                <a:cs typeface="Arial"/>
                <a:sym typeface="Arial"/>
              </a:rPr>
              <a:t> </a:t>
            </a:r>
            <a:endParaRPr b="0" sz="1050" strike="noStrike">
              <a:latin typeface="Arial"/>
              <a:ea typeface="Arial"/>
              <a:cs typeface="Arial"/>
              <a:sym typeface="Arial"/>
            </a:endParaRPr>
          </a:p>
          <a:p>
            <a:pPr indent="-216000" lvl="0" marL="216000" rtl="0" algn="l">
              <a:lnSpc>
                <a:spcPct val="115000"/>
              </a:lnSpc>
              <a:spcBef>
                <a:spcPts val="0"/>
              </a:spcBef>
              <a:spcAft>
                <a:spcPts val="0"/>
              </a:spcAft>
              <a:buNone/>
            </a:pPr>
            <a:r>
              <a:rPr b="0" lang="fr-FR" sz="1050" strike="noStrike">
                <a:solidFill>
                  <a:srgbClr val="202122"/>
                </a:solidFill>
                <a:highlight>
                  <a:srgbClr val="FFFFFF"/>
                </a:highlight>
                <a:latin typeface="Arial"/>
                <a:ea typeface="Arial"/>
                <a:cs typeface="Arial"/>
                <a:sym typeface="Arial"/>
              </a:rPr>
              <a:t>The bridge was built in 1973</a:t>
            </a:r>
            <a:endParaRPr b="0" sz="1050" strike="noStrike">
              <a:latin typeface="Arial"/>
              <a:ea typeface="Arial"/>
              <a:cs typeface="Arial"/>
              <a:sym typeface="Arial"/>
            </a:endParaRPr>
          </a:p>
          <a:p>
            <a:pPr indent="-216000" lvl="0" marL="216000" rtl="0" algn="l">
              <a:lnSpc>
                <a:spcPct val="115000"/>
              </a:lnSpc>
              <a:spcBef>
                <a:spcPts val="0"/>
              </a:spcBef>
              <a:spcAft>
                <a:spcPts val="0"/>
              </a:spcAft>
              <a:buNone/>
            </a:pPr>
            <a:r>
              <a:t/>
            </a:r>
            <a:endParaRPr b="0" sz="1050" strike="noStrike">
              <a:latin typeface="Arial"/>
              <a:ea typeface="Arial"/>
              <a:cs typeface="Arial"/>
              <a:sym typeface="Arial"/>
            </a:endParaRPr>
          </a:p>
          <a:p>
            <a:pPr indent="-216000" lvl="0" marL="216000" rtl="0" algn="l">
              <a:lnSpc>
                <a:spcPct val="100000"/>
              </a:lnSpc>
              <a:spcBef>
                <a:spcPts val="0"/>
              </a:spcBef>
              <a:spcAft>
                <a:spcPts val="0"/>
              </a:spcAft>
              <a:buNone/>
            </a:pPr>
            <a:r>
              <a:t/>
            </a:r>
            <a:endParaRPr b="0" sz="1050" strike="noStrike">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6:notes"/>
          <p:cNvSpPr/>
          <p:nvPr>
            <p:ph idx="2" type="sldImg"/>
          </p:nvPr>
        </p:nvSpPr>
        <p:spPr>
          <a:xfrm>
            <a:off x="381240" y="685800"/>
            <a:ext cx="6095160" cy="342828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6" name="Google Shape;146;p6:notes"/>
          <p:cNvSpPr txBox="1"/>
          <p:nvPr>
            <p:ph idx="1" type="body"/>
          </p:nvPr>
        </p:nvSpPr>
        <p:spPr>
          <a:xfrm>
            <a:off x="685800" y="4343400"/>
            <a:ext cx="5485680" cy="4114080"/>
          </a:xfrm>
          <a:prstGeom prst="rect">
            <a:avLst/>
          </a:prstGeom>
          <a:noFill/>
          <a:ln>
            <a:noFill/>
          </a:ln>
        </p:spPr>
        <p:txBody>
          <a:bodyPr anchorCtr="0" anchor="t" bIns="91425" lIns="0" spcFirstLastPara="1" rIns="0" wrap="square" tIns="91425">
            <a:noAutofit/>
          </a:bodyPr>
          <a:lstStyle/>
          <a:p>
            <a:pPr indent="-216000" lvl="0" marL="216000" rtl="0" algn="l">
              <a:lnSpc>
                <a:spcPct val="115000"/>
              </a:lnSpc>
              <a:spcBef>
                <a:spcPts val="0"/>
              </a:spcBef>
              <a:spcAft>
                <a:spcPts val="0"/>
              </a:spcAft>
              <a:buNone/>
            </a:pPr>
            <a:r>
              <a:rPr b="1" lang="fr-FR" sz="1050" strike="noStrike">
                <a:solidFill>
                  <a:srgbClr val="202122"/>
                </a:solidFill>
                <a:highlight>
                  <a:srgbClr val="FFFFFF"/>
                </a:highlight>
                <a:latin typeface="Arial"/>
                <a:ea typeface="Arial"/>
                <a:cs typeface="Arial"/>
                <a:sym typeface="Arial"/>
              </a:rPr>
              <a:t>Sultan Ahmed Mosque</a:t>
            </a:r>
            <a:r>
              <a:rPr b="0" lang="fr-FR" sz="1050" strike="noStrike">
                <a:solidFill>
                  <a:srgbClr val="202122"/>
                </a:solidFill>
                <a:highlight>
                  <a:srgbClr val="FFFFFF"/>
                </a:highlight>
                <a:latin typeface="Arial"/>
                <a:ea typeface="Arial"/>
                <a:cs typeface="Arial"/>
                <a:sym typeface="Arial"/>
              </a:rPr>
              <a:t> (</a:t>
            </a:r>
            <a:r>
              <a:rPr b="0" lang="fr-FR" sz="1050" u="sng" strike="noStrike">
                <a:solidFill>
                  <a:srgbClr val="000000"/>
                </a:solidFill>
                <a:highlight>
                  <a:srgbClr val="FFFFFF"/>
                </a:highlight>
                <a:latin typeface="Arial"/>
                <a:ea typeface="Arial"/>
                <a:cs typeface="Arial"/>
                <a:sym typeface="Arial"/>
                <a:hlinkClick r:id="rId2">
                  <a:extLst>
                    <a:ext uri="{A12FA001-AC4F-418D-AE19-62706E023703}">
                      <ahyp:hlinkClr val="tx"/>
                    </a:ext>
                  </a:extLst>
                </a:hlinkClick>
              </a:rPr>
              <a:t>Turkish</a:t>
            </a:r>
            <a:r>
              <a:rPr b="0" lang="fr-FR" sz="1050" strike="noStrike">
                <a:solidFill>
                  <a:srgbClr val="202122"/>
                </a:solidFill>
                <a:highlight>
                  <a:srgbClr val="FFFFFF"/>
                </a:highlight>
                <a:latin typeface="Arial"/>
                <a:ea typeface="Arial"/>
                <a:cs typeface="Arial"/>
                <a:sym typeface="Arial"/>
              </a:rPr>
              <a:t>: </a:t>
            </a:r>
            <a:r>
              <a:rPr b="0" i="1" lang="fr-FR" sz="1050" strike="noStrike">
                <a:solidFill>
                  <a:srgbClr val="202122"/>
                </a:solidFill>
                <a:highlight>
                  <a:srgbClr val="FFFFFF"/>
                </a:highlight>
                <a:latin typeface="Arial"/>
                <a:ea typeface="Arial"/>
                <a:cs typeface="Arial"/>
                <a:sym typeface="Arial"/>
              </a:rPr>
              <a:t>Sultan Ahmet Camii</a:t>
            </a:r>
            <a:r>
              <a:rPr b="0" lang="fr-FR" sz="1050" strike="noStrike">
                <a:solidFill>
                  <a:srgbClr val="202122"/>
                </a:solidFill>
                <a:highlight>
                  <a:srgbClr val="FFFFFF"/>
                </a:highlight>
                <a:latin typeface="Arial"/>
                <a:ea typeface="Arial"/>
                <a:cs typeface="Arial"/>
                <a:sym typeface="Arial"/>
              </a:rPr>
              <a:t>), also known as the </a:t>
            </a:r>
            <a:r>
              <a:rPr b="1" lang="fr-FR" sz="1050" strike="noStrike">
                <a:solidFill>
                  <a:srgbClr val="202122"/>
                </a:solidFill>
                <a:highlight>
                  <a:srgbClr val="FFFFFF"/>
                </a:highlight>
                <a:latin typeface="Arial"/>
                <a:ea typeface="Arial"/>
                <a:cs typeface="Arial"/>
                <a:sym typeface="Arial"/>
              </a:rPr>
              <a:t>Blue Mosque</a:t>
            </a:r>
            <a:r>
              <a:rPr b="0" lang="fr-FR" sz="1050" strike="noStrike">
                <a:solidFill>
                  <a:srgbClr val="202122"/>
                </a:solidFill>
                <a:highlight>
                  <a:srgbClr val="FFFFFF"/>
                </a:highlight>
                <a:latin typeface="Arial"/>
                <a:ea typeface="Arial"/>
                <a:cs typeface="Arial"/>
                <a:sym typeface="Arial"/>
              </a:rPr>
              <a:t>, is an Ottoman-era historical </a:t>
            </a:r>
            <a:r>
              <a:rPr b="0" lang="fr-FR" sz="1050" u="sng" strike="noStrike">
                <a:solidFill>
                  <a:srgbClr val="000000"/>
                </a:solidFill>
                <a:highlight>
                  <a:srgbClr val="FFFFFF"/>
                </a:highlight>
                <a:latin typeface="Arial"/>
                <a:ea typeface="Arial"/>
                <a:cs typeface="Arial"/>
                <a:sym typeface="Arial"/>
                <a:hlinkClick r:id="rId3">
                  <a:extLst>
                    <a:ext uri="{A12FA001-AC4F-418D-AE19-62706E023703}">
                      <ahyp:hlinkClr val="tx"/>
                    </a:ext>
                  </a:extLst>
                </a:hlinkClick>
              </a:rPr>
              <a:t>imperial mosque</a:t>
            </a:r>
            <a:r>
              <a:rPr b="0" lang="fr-FR" sz="1050" strike="noStrike">
                <a:solidFill>
                  <a:srgbClr val="202122"/>
                </a:solidFill>
                <a:highlight>
                  <a:srgbClr val="FFFFFF"/>
                </a:highlight>
                <a:latin typeface="Arial"/>
                <a:ea typeface="Arial"/>
                <a:cs typeface="Arial"/>
                <a:sym typeface="Arial"/>
              </a:rPr>
              <a:t>.  It was constructed between 1609 and 1616 during the rule of </a:t>
            </a:r>
            <a:r>
              <a:rPr b="0" lang="fr-FR" sz="1050" u="sng" strike="noStrike">
                <a:solidFill>
                  <a:srgbClr val="000000"/>
                </a:solidFill>
                <a:highlight>
                  <a:srgbClr val="FFFFFF"/>
                </a:highlight>
                <a:latin typeface="Arial"/>
                <a:ea typeface="Arial"/>
                <a:cs typeface="Arial"/>
                <a:sym typeface="Arial"/>
                <a:hlinkClick r:id="rId4">
                  <a:extLst>
                    <a:ext uri="{A12FA001-AC4F-418D-AE19-62706E023703}">
                      <ahyp:hlinkClr val="tx"/>
                    </a:ext>
                  </a:extLst>
                </a:hlinkClick>
              </a:rPr>
              <a:t>Ahmed I</a:t>
            </a:r>
            <a:r>
              <a:rPr b="0" lang="fr-FR" sz="1050" strike="noStrike">
                <a:solidFill>
                  <a:srgbClr val="202122"/>
                </a:solidFill>
                <a:highlight>
                  <a:srgbClr val="FFFFFF"/>
                </a:highlight>
                <a:latin typeface="Arial"/>
                <a:ea typeface="Arial"/>
                <a:cs typeface="Arial"/>
                <a:sym typeface="Arial"/>
              </a:rPr>
              <a:t>.The Blue Mosque was included in the </a:t>
            </a:r>
            <a:r>
              <a:rPr b="0" lang="fr-FR" sz="1050" u="sng" strike="noStrike">
                <a:solidFill>
                  <a:srgbClr val="000000"/>
                </a:solidFill>
                <a:highlight>
                  <a:srgbClr val="FFFFFF"/>
                </a:highlight>
                <a:latin typeface="Arial"/>
                <a:ea typeface="Arial"/>
                <a:cs typeface="Arial"/>
                <a:sym typeface="Arial"/>
                <a:hlinkClick r:id="rId5">
                  <a:extLst>
                    <a:ext uri="{A12FA001-AC4F-418D-AE19-62706E023703}">
                      <ahyp:hlinkClr val="tx"/>
                    </a:ext>
                  </a:extLst>
                </a:hlinkClick>
              </a:rPr>
              <a:t>UNESCO</a:t>
            </a:r>
            <a:r>
              <a:rPr b="0" lang="fr-FR" sz="1050" strike="noStrike">
                <a:solidFill>
                  <a:srgbClr val="202122"/>
                </a:solidFill>
                <a:highlight>
                  <a:srgbClr val="FFFFFF"/>
                </a:highlight>
                <a:latin typeface="Arial"/>
                <a:ea typeface="Arial"/>
                <a:cs typeface="Arial"/>
                <a:sym typeface="Arial"/>
              </a:rPr>
              <a:t> </a:t>
            </a:r>
            <a:r>
              <a:rPr b="0" lang="fr-FR" sz="1050" u="sng" strike="noStrike">
                <a:solidFill>
                  <a:srgbClr val="000000"/>
                </a:solidFill>
                <a:highlight>
                  <a:srgbClr val="FFFFFF"/>
                </a:highlight>
                <a:latin typeface="Arial"/>
                <a:ea typeface="Arial"/>
                <a:cs typeface="Arial"/>
                <a:sym typeface="Arial"/>
                <a:hlinkClick r:id="rId6">
                  <a:extLst>
                    <a:ext uri="{A12FA001-AC4F-418D-AE19-62706E023703}">
                      <ahyp:hlinkClr val="tx"/>
                    </a:ext>
                  </a:extLst>
                </a:hlinkClick>
              </a:rPr>
              <a:t>World Heritage Site</a:t>
            </a:r>
            <a:r>
              <a:rPr b="0" lang="fr-FR" sz="1050" strike="noStrike">
                <a:solidFill>
                  <a:srgbClr val="202122"/>
                </a:solidFill>
                <a:highlight>
                  <a:srgbClr val="FFFFFF"/>
                </a:highlight>
                <a:latin typeface="Arial"/>
                <a:ea typeface="Arial"/>
                <a:cs typeface="Arial"/>
                <a:sym typeface="Arial"/>
              </a:rPr>
              <a:t> list in 1985 under the name of "</a:t>
            </a:r>
            <a:r>
              <a:rPr b="0" lang="fr-FR" sz="1050" u="sng" strike="noStrike">
                <a:solidFill>
                  <a:srgbClr val="000000"/>
                </a:solidFill>
                <a:highlight>
                  <a:srgbClr val="FFFFFF"/>
                </a:highlight>
                <a:latin typeface="Arial"/>
                <a:ea typeface="Arial"/>
                <a:cs typeface="Arial"/>
                <a:sym typeface="Arial"/>
                <a:hlinkClick r:id="rId7">
                  <a:extLst>
                    <a:ext uri="{A12FA001-AC4F-418D-AE19-62706E023703}">
                      <ahyp:hlinkClr val="tx"/>
                    </a:ext>
                  </a:extLst>
                </a:hlinkClick>
              </a:rPr>
              <a:t>Historic Areas of Istanbul</a:t>
            </a:r>
            <a:r>
              <a:rPr b="0" lang="fr-FR" sz="1050" strike="noStrike">
                <a:solidFill>
                  <a:srgbClr val="202122"/>
                </a:solidFill>
                <a:highlight>
                  <a:srgbClr val="FFFFFF"/>
                </a:highlight>
                <a:latin typeface="Arial"/>
                <a:ea typeface="Arial"/>
                <a:cs typeface="Arial"/>
                <a:sym typeface="Arial"/>
              </a:rPr>
              <a:t>".</a:t>
            </a:r>
            <a:endParaRPr b="0" sz="1050" strike="noStrike">
              <a:latin typeface="Arial"/>
              <a:ea typeface="Arial"/>
              <a:cs typeface="Arial"/>
              <a:sym typeface="Arial"/>
            </a:endParaRPr>
          </a:p>
          <a:p>
            <a:pPr indent="-216000" lvl="0" marL="216000" rtl="0" algn="l">
              <a:lnSpc>
                <a:spcPct val="115000"/>
              </a:lnSpc>
              <a:spcBef>
                <a:spcPts val="0"/>
              </a:spcBef>
              <a:spcAft>
                <a:spcPts val="0"/>
              </a:spcAft>
              <a:buNone/>
            </a:pPr>
            <a:r>
              <a:rPr b="0" lang="fr-FR" sz="1050" strike="noStrike">
                <a:solidFill>
                  <a:srgbClr val="202122"/>
                </a:solidFill>
                <a:highlight>
                  <a:srgbClr val="FFFFFF"/>
                </a:highlight>
                <a:latin typeface="Arial"/>
                <a:ea typeface="Arial"/>
                <a:cs typeface="Arial"/>
                <a:sym typeface="Arial"/>
              </a:rPr>
              <a:t>The Sultan Ahmed Mosque is one of the five mosques in Turkey that has six minarets. According to folklore, an architect misheard the Sultan's request for gold minarets as six minarets, at the time a unique feature of the </a:t>
            </a:r>
            <a:r>
              <a:rPr b="0" lang="fr-FR" sz="1050" u="sng" strike="noStrike">
                <a:solidFill>
                  <a:srgbClr val="000000"/>
                </a:solidFill>
                <a:highlight>
                  <a:srgbClr val="FFFFFF"/>
                </a:highlight>
                <a:latin typeface="Arial"/>
                <a:ea typeface="Arial"/>
                <a:cs typeface="Arial"/>
                <a:sym typeface="Arial"/>
                <a:hlinkClick r:id="rId8">
                  <a:extLst>
                    <a:ext uri="{A12FA001-AC4F-418D-AE19-62706E023703}">
                      <ahyp:hlinkClr val="tx"/>
                    </a:ext>
                  </a:extLst>
                </a:hlinkClick>
              </a:rPr>
              <a:t>mosque of the Ka'aba in Mecca</a:t>
            </a:r>
            <a:r>
              <a:rPr b="0" lang="fr-FR" sz="1050" strike="noStrike">
                <a:solidFill>
                  <a:srgbClr val="202122"/>
                </a:solidFill>
                <a:highlight>
                  <a:srgbClr val="FFFFFF"/>
                </a:highlight>
                <a:latin typeface="Arial"/>
                <a:ea typeface="Arial"/>
                <a:cs typeface="Arial"/>
                <a:sym typeface="Arial"/>
              </a:rPr>
              <a:t>. When criticized for his presumption, the Sultan then ordered a seventh minaret to be built at the Mecca mosque.</a:t>
            </a:r>
            <a:endParaRPr b="0" sz="1050" strike="noStrike">
              <a:latin typeface="Arial"/>
              <a:ea typeface="Arial"/>
              <a:cs typeface="Arial"/>
              <a:sym typeface="Arial"/>
            </a:endParaRPr>
          </a:p>
          <a:p>
            <a:pPr indent="-216000" lvl="0" marL="216000" rtl="0" algn="l">
              <a:lnSpc>
                <a:spcPct val="115000"/>
              </a:lnSpc>
              <a:spcBef>
                <a:spcPts val="0"/>
              </a:spcBef>
              <a:spcAft>
                <a:spcPts val="0"/>
              </a:spcAft>
              <a:buNone/>
            </a:pPr>
            <a:r>
              <a:t/>
            </a:r>
            <a:endParaRPr b="0" sz="1050" strike="noStrike">
              <a:latin typeface="Arial"/>
              <a:ea typeface="Arial"/>
              <a:cs typeface="Arial"/>
              <a:sym typeface="Arial"/>
            </a:endParaRPr>
          </a:p>
          <a:p>
            <a:pPr indent="-216000" lvl="0" marL="216000" rtl="0" algn="l">
              <a:lnSpc>
                <a:spcPct val="100000"/>
              </a:lnSpc>
              <a:spcBef>
                <a:spcPts val="0"/>
              </a:spcBef>
              <a:spcAft>
                <a:spcPts val="0"/>
              </a:spcAft>
              <a:buNone/>
            </a:pPr>
            <a:r>
              <a:t/>
            </a:r>
            <a:endParaRPr b="0" sz="1050" strike="noStrike">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7:notes"/>
          <p:cNvSpPr/>
          <p:nvPr>
            <p:ph idx="2" type="sldImg"/>
          </p:nvPr>
        </p:nvSpPr>
        <p:spPr>
          <a:xfrm>
            <a:off x="381240" y="685800"/>
            <a:ext cx="6095160" cy="342828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2" name="Google Shape;152;p7:notes"/>
          <p:cNvSpPr txBox="1"/>
          <p:nvPr>
            <p:ph idx="1" type="body"/>
          </p:nvPr>
        </p:nvSpPr>
        <p:spPr>
          <a:xfrm>
            <a:off x="685800" y="4343400"/>
            <a:ext cx="5485680" cy="4114080"/>
          </a:xfrm>
          <a:prstGeom prst="rect">
            <a:avLst/>
          </a:prstGeom>
          <a:noFill/>
          <a:ln>
            <a:noFill/>
          </a:ln>
        </p:spPr>
        <p:txBody>
          <a:bodyPr anchorCtr="0" anchor="t" bIns="91425" lIns="0" spcFirstLastPara="1" rIns="0" wrap="square" tIns="91425">
            <a:noAutofit/>
          </a:bodyPr>
          <a:lstStyle/>
          <a:p>
            <a:pPr indent="-216000" lvl="0" marL="216000" rtl="0" algn="l">
              <a:lnSpc>
                <a:spcPct val="115000"/>
              </a:lnSpc>
              <a:spcBef>
                <a:spcPts val="0"/>
              </a:spcBef>
              <a:spcAft>
                <a:spcPts val="0"/>
              </a:spcAft>
              <a:buNone/>
            </a:pPr>
            <a:r>
              <a:rPr b="1" baseline="30000" lang="fr-FR" sz="1800" strike="noStrike">
                <a:solidFill>
                  <a:srgbClr val="202122"/>
                </a:solidFill>
                <a:highlight>
                  <a:srgbClr val="FFFFFF"/>
                </a:highlight>
                <a:latin typeface="Arial"/>
                <a:ea typeface="Arial"/>
                <a:cs typeface="Arial"/>
                <a:sym typeface="Arial"/>
              </a:rPr>
              <a:t>Hagia Sophia</a:t>
            </a:r>
            <a:r>
              <a:rPr b="0" baseline="30000" lang="fr-FR" sz="1800" strike="noStrike">
                <a:solidFill>
                  <a:srgbClr val="202122"/>
                </a:solidFill>
                <a:highlight>
                  <a:srgbClr val="FFFFFF"/>
                </a:highlight>
                <a:latin typeface="Arial"/>
                <a:ea typeface="Arial"/>
                <a:cs typeface="Arial"/>
                <a:sym typeface="Arial"/>
              </a:rPr>
              <a:t> , officially the </a:t>
            </a:r>
            <a:r>
              <a:rPr b="1" baseline="30000" lang="fr-FR" sz="1800" strike="noStrike">
                <a:solidFill>
                  <a:srgbClr val="202122"/>
                </a:solidFill>
                <a:highlight>
                  <a:srgbClr val="FFFFFF"/>
                </a:highlight>
                <a:latin typeface="Arial"/>
                <a:ea typeface="Arial"/>
                <a:cs typeface="Arial"/>
                <a:sym typeface="Arial"/>
              </a:rPr>
              <a:t>Holy Hagia Sophia Grand Mosque</a:t>
            </a:r>
            <a:r>
              <a:rPr b="0" baseline="30000" lang="fr-FR" sz="1800" strike="noStrike">
                <a:solidFill>
                  <a:srgbClr val="202122"/>
                </a:solidFill>
                <a:highlight>
                  <a:srgbClr val="FFFFFF"/>
                </a:highlight>
                <a:latin typeface="Arial"/>
                <a:ea typeface="Arial"/>
                <a:cs typeface="Arial"/>
                <a:sym typeface="Arial"/>
              </a:rPr>
              <a:t> and formerly the </a:t>
            </a:r>
            <a:r>
              <a:rPr b="1" baseline="30000" lang="fr-FR" sz="1800" strike="noStrike">
                <a:solidFill>
                  <a:srgbClr val="202122"/>
                </a:solidFill>
                <a:highlight>
                  <a:srgbClr val="FFFFFF"/>
                </a:highlight>
                <a:latin typeface="Arial"/>
                <a:ea typeface="Arial"/>
                <a:cs typeface="Arial"/>
                <a:sym typeface="Arial"/>
              </a:rPr>
              <a:t>Church of Hagia Sophia</a:t>
            </a:r>
            <a:r>
              <a:rPr b="0" baseline="30000" lang="fr-FR" sz="1800" strike="noStrike">
                <a:solidFill>
                  <a:srgbClr val="202122"/>
                </a:solidFill>
                <a:highlight>
                  <a:srgbClr val="FFFFFF"/>
                </a:highlight>
                <a:latin typeface="Arial"/>
                <a:ea typeface="Arial"/>
                <a:cs typeface="Arial"/>
                <a:sym typeface="Arial"/>
              </a:rPr>
              <a:t> , is a </a:t>
            </a:r>
            <a:r>
              <a:rPr b="0" baseline="30000" lang="fr-FR" sz="1800" u="sng" strike="noStrike">
                <a:solidFill>
                  <a:srgbClr val="000000"/>
                </a:solidFill>
                <a:highlight>
                  <a:srgbClr val="FFFFFF"/>
                </a:highlight>
                <a:latin typeface="Arial"/>
                <a:ea typeface="Arial"/>
                <a:cs typeface="Arial"/>
                <a:sym typeface="Arial"/>
                <a:hlinkClick r:id="rId2">
                  <a:extLst>
                    <a:ext uri="{A12FA001-AC4F-418D-AE19-62706E023703}">
                      <ahyp:hlinkClr val="tx"/>
                    </a:ext>
                  </a:extLst>
                </a:hlinkClick>
              </a:rPr>
              <a:t>Late Antique</a:t>
            </a:r>
            <a:r>
              <a:rPr b="0" baseline="30000" lang="fr-FR" sz="1800" strike="noStrike">
                <a:solidFill>
                  <a:srgbClr val="202122"/>
                </a:solidFill>
                <a:highlight>
                  <a:srgbClr val="FFFFFF"/>
                </a:highlight>
                <a:latin typeface="Arial"/>
                <a:ea typeface="Arial"/>
                <a:cs typeface="Arial"/>
                <a:sym typeface="Arial"/>
              </a:rPr>
              <a:t> </a:t>
            </a:r>
            <a:r>
              <a:rPr b="0" baseline="30000" lang="fr-FR" sz="1800" u="sng" strike="noStrike">
                <a:solidFill>
                  <a:srgbClr val="000000"/>
                </a:solidFill>
                <a:highlight>
                  <a:srgbClr val="FFFFFF"/>
                </a:highlight>
                <a:latin typeface="Arial"/>
                <a:ea typeface="Arial"/>
                <a:cs typeface="Arial"/>
                <a:sym typeface="Arial"/>
                <a:hlinkClick r:id="rId3">
                  <a:extLst>
                    <a:ext uri="{A12FA001-AC4F-418D-AE19-62706E023703}">
                      <ahyp:hlinkClr val="tx"/>
                    </a:ext>
                  </a:extLst>
                </a:hlinkClick>
              </a:rPr>
              <a:t>place of worship</a:t>
            </a:r>
            <a:r>
              <a:rPr b="0" baseline="30000" lang="fr-FR" sz="1800" strike="noStrike">
                <a:solidFill>
                  <a:srgbClr val="202122"/>
                </a:solidFill>
                <a:highlight>
                  <a:srgbClr val="FFFFFF"/>
                </a:highlight>
                <a:latin typeface="Arial"/>
                <a:ea typeface="Arial"/>
                <a:cs typeface="Arial"/>
                <a:sym typeface="Arial"/>
              </a:rPr>
              <a:t>. Built in 537 as the </a:t>
            </a:r>
            <a:r>
              <a:rPr b="0" baseline="30000" lang="fr-FR" sz="1800" u="sng" strike="noStrike">
                <a:solidFill>
                  <a:srgbClr val="000000"/>
                </a:solidFill>
                <a:highlight>
                  <a:srgbClr val="FFFFFF"/>
                </a:highlight>
                <a:latin typeface="Arial"/>
                <a:ea typeface="Arial"/>
                <a:cs typeface="Arial"/>
                <a:sym typeface="Arial"/>
                <a:hlinkClick r:id="rId4">
                  <a:extLst>
                    <a:ext uri="{A12FA001-AC4F-418D-AE19-62706E023703}">
                      <ahyp:hlinkClr val="tx"/>
                    </a:ext>
                  </a:extLst>
                </a:hlinkClick>
              </a:rPr>
              <a:t>patriarchal cathedral</a:t>
            </a:r>
            <a:r>
              <a:rPr b="0" baseline="30000" lang="fr-FR" sz="1800" strike="noStrike">
                <a:solidFill>
                  <a:srgbClr val="202122"/>
                </a:solidFill>
                <a:highlight>
                  <a:srgbClr val="FFFFFF"/>
                </a:highlight>
                <a:latin typeface="Arial"/>
                <a:ea typeface="Arial"/>
                <a:cs typeface="Arial"/>
                <a:sym typeface="Arial"/>
              </a:rPr>
              <a:t> of the imperial capital of </a:t>
            </a:r>
            <a:r>
              <a:rPr b="0" baseline="30000" lang="fr-FR" sz="1800" u="sng" strike="noStrike">
                <a:solidFill>
                  <a:srgbClr val="000000"/>
                </a:solidFill>
                <a:highlight>
                  <a:srgbClr val="FFFFFF"/>
                </a:highlight>
                <a:latin typeface="Arial"/>
                <a:ea typeface="Arial"/>
                <a:cs typeface="Arial"/>
                <a:sym typeface="Arial"/>
                <a:hlinkClick r:id="rId5">
                  <a:extLst>
                    <a:ext uri="{A12FA001-AC4F-418D-AE19-62706E023703}">
                      <ahyp:hlinkClr val="tx"/>
                    </a:ext>
                  </a:extLst>
                </a:hlinkClick>
              </a:rPr>
              <a:t>Constantinople</a:t>
            </a:r>
            <a:r>
              <a:rPr b="0" baseline="30000" lang="fr-FR" sz="1800" strike="noStrike">
                <a:solidFill>
                  <a:srgbClr val="202122"/>
                </a:solidFill>
                <a:highlight>
                  <a:srgbClr val="FFFFFF"/>
                </a:highlight>
                <a:latin typeface="Arial"/>
                <a:ea typeface="Arial"/>
                <a:cs typeface="Arial"/>
                <a:sym typeface="Arial"/>
              </a:rPr>
              <a:t>, it was the largest Christian church of the </a:t>
            </a:r>
            <a:r>
              <a:rPr b="0" baseline="30000" lang="fr-FR" sz="1800" u="sng" strike="noStrike">
                <a:solidFill>
                  <a:srgbClr val="000000"/>
                </a:solidFill>
                <a:highlight>
                  <a:srgbClr val="FFFFFF"/>
                </a:highlight>
                <a:latin typeface="Arial"/>
                <a:ea typeface="Arial"/>
                <a:cs typeface="Arial"/>
                <a:sym typeface="Arial"/>
                <a:hlinkClick r:id="rId6">
                  <a:extLst>
                    <a:ext uri="{A12FA001-AC4F-418D-AE19-62706E023703}">
                      <ahyp:hlinkClr val="tx"/>
                    </a:ext>
                  </a:extLst>
                </a:hlinkClick>
              </a:rPr>
              <a:t>eastern Roman Empire</a:t>
            </a:r>
            <a:r>
              <a:rPr b="0" baseline="30000" lang="fr-FR" sz="1800" strike="noStrike">
                <a:solidFill>
                  <a:srgbClr val="202122"/>
                </a:solidFill>
                <a:highlight>
                  <a:srgbClr val="FFFFFF"/>
                </a:highlight>
                <a:latin typeface="Arial"/>
                <a:ea typeface="Arial"/>
                <a:cs typeface="Arial"/>
                <a:sym typeface="Arial"/>
              </a:rPr>
              <a:t> (the Byzantine Empire) and the </a:t>
            </a:r>
            <a:r>
              <a:rPr b="0" baseline="30000" lang="fr-FR" sz="1800" u="sng" strike="noStrike">
                <a:solidFill>
                  <a:srgbClr val="000000"/>
                </a:solidFill>
                <a:highlight>
                  <a:srgbClr val="FFFFFF"/>
                </a:highlight>
                <a:latin typeface="Arial"/>
                <a:ea typeface="Arial"/>
                <a:cs typeface="Arial"/>
                <a:sym typeface="Arial"/>
                <a:hlinkClick r:id="rId7">
                  <a:extLst>
                    <a:ext uri="{A12FA001-AC4F-418D-AE19-62706E023703}">
                      <ahyp:hlinkClr val="tx"/>
                    </a:ext>
                  </a:extLst>
                </a:hlinkClick>
              </a:rPr>
              <a:t>Eastern Orthodox Churc</a:t>
            </a:r>
            <a:r>
              <a:rPr b="0" baseline="30000" lang="fr-FR" sz="1800" strike="noStrike">
                <a:solidFill>
                  <a:srgbClr val="202122"/>
                </a:solidFill>
                <a:highlight>
                  <a:srgbClr val="FFFFFF"/>
                </a:highlight>
                <a:latin typeface="Arial"/>
                <a:ea typeface="Arial"/>
                <a:cs typeface="Arial"/>
                <a:sym typeface="Arial"/>
              </a:rPr>
              <a:t>hl. In 1453, after the </a:t>
            </a:r>
            <a:r>
              <a:rPr b="0" baseline="30000" lang="fr-FR" sz="1800" u="sng" strike="noStrike">
                <a:solidFill>
                  <a:srgbClr val="000000"/>
                </a:solidFill>
                <a:highlight>
                  <a:srgbClr val="FFFFFF"/>
                </a:highlight>
                <a:latin typeface="Arial"/>
                <a:ea typeface="Arial"/>
                <a:cs typeface="Arial"/>
                <a:sym typeface="Arial"/>
                <a:hlinkClick r:id="rId8">
                  <a:extLst>
                    <a:ext uri="{A12FA001-AC4F-418D-AE19-62706E023703}">
                      <ahyp:hlinkClr val="tx"/>
                    </a:ext>
                  </a:extLst>
                </a:hlinkClick>
              </a:rPr>
              <a:t>Fall of Constantinople</a:t>
            </a:r>
            <a:r>
              <a:rPr b="0" baseline="30000" lang="fr-FR" sz="1800" strike="noStrike">
                <a:solidFill>
                  <a:srgbClr val="202122"/>
                </a:solidFill>
                <a:highlight>
                  <a:srgbClr val="FFFFFF"/>
                </a:highlight>
                <a:latin typeface="Arial"/>
                <a:ea typeface="Arial"/>
                <a:cs typeface="Arial"/>
                <a:sym typeface="Arial"/>
              </a:rPr>
              <a:t> to the </a:t>
            </a:r>
            <a:r>
              <a:rPr b="0" baseline="30000" lang="fr-FR" sz="1800" u="sng" strike="noStrike">
                <a:solidFill>
                  <a:srgbClr val="000000"/>
                </a:solidFill>
                <a:highlight>
                  <a:srgbClr val="FFFFFF"/>
                </a:highlight>
                <a:latin typeface="Arial"/>
                <a:ea typeface="Arial"/>
                <a:cs typeface="Arial"/>
                <a:sym typeface="Arial"/>
                <a:hlinkClick r:id="rId9">
                  <a:extLst>
                    <a:ext uri="{A12FA001-AC4F-418D-AE19-62706E023703}">
                      <ahyp:hlinkClr val="tx"/>
                    </a:ext>
                  </a:extLst>
                </a:hlinkClick>
              </a:rPr>
              <a:t>Ottoman Empire</a:t>
            </a:r>
            <a:r>
              <a:rPr b="0" baseline="30000" lang="fr-FR" sz="1800" strike="noStrike">
                <a:solidFill>
                  <a:srgbClr val="202122"/>
                </a:solidFill>
                <a:highlight>
                  <a:srgbClr val="FFFFFF"/>
                </a:highlight>
                <a:latin typeface="Arial"/>
                <a:ea typeface="Arial"/>
                <a:cs typeface="Arial"/>
                <a:sym typeface="Arial"/>
              </a:rPr>
              <a:t>, it was converted into a </a:t>
            </a:r>
            <a:r>
              <a:rPr b="0" baseline="30000" lang="fr-FR" sz="1800" u="sng" strike="noStrike">
                <a:solidFill>
                  <a:srgbClr val="000000"/>
                </a:solidFill>
                <a:highlight>
                  <a:srgbClr val="FFFFFF"/>
                </a:highlight>
                <a:latin typeface="Arial"/>
                <a:ea typeface="Arial"/>
                <a:cs typeface="Arial"/>
                <a:sym typeface="Arial"/>
                <a:hlinkClick r:id="rId10">
                  <a:extLst>
                    <a:ext uri="{A12FA001-AC4F-418D-AE19-62706E023703}">
                      <ahyp:hlinkClr val="tx"/>
                    </a:ext>
                  </a:extLst>
                </a:hlinkClick>
              </a:rPr>
              <a:t>mosque</a:t>
            </a:r>
            <a:r>
              <a:rPr b="0" baseline="30000" lang="fr-FR" sz="1800" strike="noStrike">
                <a:solidFill>
                  <a:srgbClr val="202122"/>
                </a:solidFill>
                <a:highlight>
                  <a:srgbClr val="FFFFFF"/>
                </a:highlight>
                <a:latin typeface="Arial"/>
                <a:ea typeface="Arial"/>
                <a:cs typeface="Arial"/>
                <a:sym typeface="Arial"/>
              </a:rPr>
              <a:t>. In 1935, the secular </a:t>
            </a:r>
            <a:r>
              <a:rPr b="0" baseline="30000" lang="fr-FR" sz="1800" u="sng" strike="noStrike">
                <a:solidFill>
                  <a:srgbClr val="000000"/>
                </a:solidFill>
                <a:highlight>
                  <a:srgbClr val="FFFFFF"/>
                </a:highlight>
                <a:latin typeface="Arial"/>
                <a:ea typeface="Arial"/>
                <a:cs typeface="Arial"/>
                <a:sym typeface="Arial"/>
                <a:hlinkClick r:id="rId11">
                  <a:extLst>
                    <a:ext uri="{A12FA001-AC4F-418D-AE19-62706E023703}">
                      <ahyp:hlinkClr val="tx"/>
                    </a:ext>
                  </a:extLst>
                </a:hlinkClick>
              </a:rPr>
              <a:t>Turkish Republic</a:t>
            </a:r>
            <a:r>
              <a:rPr b="0" baseline="30000" lang="fr-FR" sz="1800" strike="noStrike">
                <a:solidFill>
                  <a:srgbClr val="202122"/>
                </a:solidFill>
                <a:highlight>
                  <a:srgbClr val="FFFFFF"/>
                </a:highlight>
                <a:latin typeface="Arial"/>
                <a:ea typeface="Arial"/>
                <a:cs typeface="Arial"/>
                <a:sym typeface="Arial"/>
              </a:rPr>
              <a:t> established it as a museum. In 2020, it re-opened as a mosque.</a:t>
            </a:r>
            <a:endParaRPr b="0" sz="1800" strike="noStrike">
              <a:latin typeface="Arial"/>
              <a:ea typeface="Arial"/>
              <a:cs typeface="Arial"/>
              <a:sym typeface="Arial"/>
            </a:endParaRPr>
          </a:p>
          <a:p>
            <a:pPr indent="-216000" lvl="0" marL="216000" rtl="0" algn="l">
              <a:lnSpc>
                <a:spcPct val="100000"/>
              </a:lnSpc>
              <a:spcBef>
                <a:spcPts val="0"/>
              </a:spcBef>
              <a:spcAft>
                <a:spcPts val="0"/>
              </a:spcAft>
              <a:buNone/>
            </a:pPr>
            <a:r>
              <a:t/>
            </a:r>
            <a:endParaRPr b="0" sz="1800" strike="noStrike">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8: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58" name="Google Shape;158;p8: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9:notes"/>
          <p:cNvSpPr/>
          <p:nvPr>
            <p:ph idx="2" type="sldImg"/>
          </p:nvPr>
        </p:nvSpPr>
        <p:spPr>
          <a:xfrm>
            <a:off x="381240" y="685800"/>
            <a:ext cx="6095160" cy="342828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5" name="Google Shape;165;p9:notes"/>
          <p:cNvSpPr txBox="1"/>
          <p:nvPr>
            <p:ph idx="1" type="body"/>
          </p:nvPr>
        </p:nvSpPr>
        <p:spPr>
          <a:xfrm>
            <a:off x="685800" y="4343400"/>
            <a:ext cx="5485680" cy="4114080"/>
          </a:xfrm>
          <a:prstGeom prst="rect">
            <a:avLst/>
          </a:prstGeom>
          <a:noFill/>
          <a:ln>
            <a:noFill/>
          </a:ln>
        </p:spPr>
        <p:txBody>
          <a:bodyPr anchorCtr="0" anchor="t" bIns="91425" lIns="0" spcFirstLastPara="1" rIns="0" wrap="square" tIns="91425">
            <a:noAutofit/>
          </a:bodyPr>
          <a:lstStyle/>
          <a:p>
            <a:pPr indent="-216000" lvl="0" marL="216000" rtl="0" algn="l">
              <a:lnSpc>
                <a:spcPct val="115000"/>
              </a:lnSpc>
              <a:spcBef>
                <a:spcPts val="0"/>
              </a:spcBef>
              <a:spcAft>
                <a:spcPts val="0"/>
              </a:spcAft>
              <a:buNone/>
            </a:pPr>
            <a:r>
              <a:rPr b="0" baseline="30000" lang="fr-FR" sz="1800" strike="noStrike">
                <a:solidFill>
                  <a:srgbClr val="202122"/>
                </a:solidFill>
                <a:highlight>
                  <a:srgbClr val="FFFFFF"/>
                </a:highlight>
                <a:latin typeface="Arial"/>
                <a:ea typeface="Arial"/>
                <a:cs typeface="Arial"/>
                <a:sym typeface="Arial"/>
              </a:rPr>
              <a:t>The </a:t>
            </a:r>
            <a:r>
              <a:rPr b="1" baseline="30000" lang="fr-FR" sz="1800" strike="noStrike">
                <a:solidFill>
                  <a:srgbClr val="202122"/>
                </a:solidFill>
                <a:highlight>
                  <a:srgbClr val="FFFFFF"/>
                </a:highlight>
                <a:latin typeface="Arial"/>
                <a:ea typeface="Arial"/>
                <a:cs typeface="Arial"/>
                <a:sym typeface="Arial"/>
              </a:rPr>
              <a:t>Topkapı Palace</a:t>
            </a:r>
            <a:r>
              <a:rPr b="0" baseline="30000" lang="fr-FR" sz="1800" strike="noStrike">
                <a:solidFill>
                  <a:srgbClr val="202122"/>
                </a:solidFill>
                <a:highlight>
                  <a:srgbClr val="FFFFFF"/>
                </a:highlight>
                <a:latin typeface="Arial"/>
                <a:ea typeface="Arial"/>
                <a:cs typeface="Arial"/>
                <a:sym typeface="Arial"/>
              </a:rPr>
              <a:t> is a large museum in the east of the </a:t>
            </a:r>
            <a:r>
              <a:rPr b="0" baseline="30000" lang="fr-FR" sz="1800" u="sng" strike="noStrike">
                <a:solidFill>
                  <a:srgbClr val="000000"/>
                </a:solidFill>
                <a:highlight>
                  <a:srgbClr val="FFFFFF"/>
                </a:highlight>
                <a:latin typeface="Arial"/>
                <a:ea typeface="Arial"/>
                <a:cs typeface="Arial"/>
                <a:sym typeface="Arial"/>
                <a:hlinkClick r:id="rId2">
                  <a:extLst>
                    <a:ext uri="{A12FA001-AC4F-418D-AE19-62706E023703}">
                      <ahyp:hlinkClr val="tx"/>
                    </a:ext>
                  </a:extLst>
                </a:hlinkClick>
              </a:rPr>
              <a:t>Fatih</a:t>
            </a:r>
            <a:r>
              <a:rPr b="0" baseline="30000" lang="fr-FR" sz="1800" strike="noStrike">
                <a:solidFill>
                  <a:srgbClr val="202122"/>
                </a:solidFill>
                <a:highlight>
                  <a:srgbClr val="FFFFFF"/>
                </a:highlight>
                <a:latin typeface="Arial"/>
                <a:ea typeface="Arial"/>
                <a:cs typeface="Arial"/>
                <a:sym typeface="Arial"/>
              </a:rPr>
              <a:t> </a:t>
            </a:r>
            <a:r>
              <a:rPr b="0" baseline="30000" lang="fr-FR" sz="1800" u="sng" strike="noStrike">
                <a:solidFill>
                  <a:srgbClr val="000000"/>
                </a:solidFill>
                <a:highlight>
                  <a:srgbClr val="FFFFFF"/>
                </a:highlight>
                <a:latin typeface="Arial"/>
                <a:ea typeface="Arial"/>
                <a:cs typeface="Arial"/>
                <a:sym typeface="Arial"/>
                <a:hlinkClick r:id="rId3">
                  <a:extLst>
                    <a:ext uri="{A12FA001-AC4F-418D-AE19-62706E023703}">
                      <ahyp:hlinkClr val="tx"/>
                    </a:ext>
                  </a:extLst>
                </a:hlinkClick>
              </a:rPr>
              <a:t>district</a:t>
            </a:r>
            <a:r>
              <a:rPr b="0" baseline="30000" lang="fr-FR" sz="1800" strike="noStrike">
                <a:solidFill>
                  <a:srgbClr val="202122"/>
                </a:solidFill>
                <a:highlight>
                  <a:srgbClr val="FFFFFF"/>
                </a:highlight>
                <a:latin typeface="Arial"/>
                <a:ea typeface="Arial"/>
                <a:cs typeface="Arial"/>
                <a:sym typeface="Arial"/>
              </a:rPr>
              <a:t> of </a:t>
            </a:r>
            <a:r>
              <a:rPr b="0" baseline="30000" lang="fr-FR" sz="1800" u="sng" strike="noStrike">
                <a:solidFill>
                  <a:srgbClr val="000000"/>
                </a:solidFill>
                <a:highlight>
                  <a:srgbClr val="FFFFFF"/>
                </a:highlight>
                <a:latin typeface="Arial"/>
                <a:ea typeface="Arial"/>
                <a:cs typeface="Arial"/>
                <a:sym typeface="Arial"/>
                <a:hlinkClick r:id="rId4">
                  <a:extLst>
                    <a:ext uri="{A12FA001-AC4F-418D-AE19-62706E023703}">
                      <ahyp:hlinkClr val="tx"/>
                    </a:ext>
                  </a:extLst>
                </a:hlinkClick>
              </a:rPr>
              <a:t>Istanbul</a:t>
            </a:r>
            <a:r>
              <a:rPr b="0" baseline="30000" lang="fr-FR" sz="1800" strike="noStrike">
                <a:solidFill>
                  <a:srgbClr val="202122"/>
                </a:solidFill>
                <a:highlight>
                  <a:srgbClr val="FFFFFF"/>
                </a:highlight>
                <a:latin typeface="Arial"/>
                <a:ea typeface="Arial"/>
                <a:cs typeface="Arial"/>
                <a:sym typeface="Arial"/>
              </a:rPr>
              <a:t> in </a:t>
            </a:r>
            <a:r>
              <a:rPr b="0" baseline="30000" lang="fr-FR" sz="1800" u="sng" strike="noStrike">
                <a:solidFill>
                  <a:srgbClr val="000000"/>
                </a:solidFill>
                <a:highlight>
                  <a:srgbClr val="FFFFFF"/>
                </a:highlight>
                <a:latin typeface="Arial"/>
                <a:ea typeface="Arial"/>
                <a:cs typeface="Arial"/>
                <a:sym typeface="Arial"/>
                <a:hlinkClick r:id="rId5">
                  <a:extLst>
                    <a:ext uri="{A12FA001-AC4F-418D-AE19-62706E023703}">
                      <ahyp:hlinkClr val="tx"/>
                    </a:ext>
                  </a:extLst>
                </a:hlinkClick>
              </a:rPr>
              <a:t>Turkey</a:t>
            </a:r>
            <a:r>
              <a:rPr b="0" baseline="30000" lang="fr-FR" sz="1800" strike="noStrike">
                <a:solidFill>
                  <a:srgbClr val="202122"/>
                </a:solidFill>
                <a:highlight>
                  <a:srgbClr val="FFFFFF"/>
                </a:highlight>
                <a:latin typeface="Arial"/>
                <a:ea typeface="Arial"/>
                <a:cs typeface="Arial"/>
                <a:sym typeface="Arial"/>
              </a:rPr>
              <a:t>. In the 15th and 16th centuries it served as the main residence and administrative headquarters of the </a:t>
            </a:r>
            <a:r>
              <a:rPr b="0" baseline="30000" lang="fr-FR" sz="1800" u="sng" strike="noStrike">
                <a:solidFill>
                  <a:srgbClr val="000000"/>
                </a:solidFill>
                <a:highlight>
                  <a:srgbClr val="FFFFFF"/>
                </a:highlight>
                <a:latin typeface="Arial"/>
                <a:ea typeface="Arial"/>
                <a:cs typeface="Arial"/>
                <a:sym typeface="Arial"/>
                <a:hlinkClick r:id="rId6">
                  <a:extLst>
                    <a:ext uri="{A12FA001-AC4F-418D-AE19-62706E023703}">
                      <ahyp:hlinkClr val="tx"/>
                    </a:ext>
                  </a:extLst>
                </a:hlinkClick>
              </a:rPr>
              <a:t>Ottoman sultans</a:t>
            </a:r>
            <a:r>
              <a:rPr b="0" baseline="30000" lang="fr-FR" sz="1800" strike="noStrike">
                <a:solidFill>
                  <a:srgbClr val="202122"/>
                </a:solidFill>
                <a:highlight>
                  <a:srgbClr val="FFFFFF"/>
                </a:highlight>
                <a:latin typeface="Arial"/>
                <a:ea typeface="Arial"/>
                <a:cs typeface="Arial"/>
                <a:sym typeface="Arial"/>
              </a:rPr>
              <a:t>.  The palace complex consists of four main courtyards and many smaller buildings. Female members of the Sultan's family lived in the </a:t>
            </a:r>
            <a:r>
              <a:rPr b="0" baseline="30000" lang="fr-FR" sz="1800" u="sng" strike="noStrike">
                <a:solidFill>
                  <a:srgbClr val="000000"/>
                </a:solidFill>
                <a:highlight>
                  <a:srgbClr val="FFFFFF"/>
                </a:highlight>
                <a:latin typeface="Arial"/>
                <a:ea typeface="Arial"/>
                <a:cs typeface="Arial"/>
                <a:sym typeface="Arial"/>
                <a:hlinkClick r:id="rId7">
                  <a:extLst>
                    <a:ext uri="{A12FA001-AC4F-418D-AE19-62706E023703}">
                      <ahyp:hlinkClr val="tx"/>
                    </a:ext>
                  </a:extLst>
                </a:hlinkClick>
              </a:rPr>
              <a:t>harem</a:t>
            </a:r>
            <a:r>
              <a:rPr b="0" baseline="30000" lang="fr-FR" sz="1800" strike="noStrike">
                <a:solidFill>
                  <a:srgbClr val="202122"/>
                </a:solidFill>
                <a:highlight>
                  <a:srgbClr val="FFFFFF"/>
                </a:highlight>
                <a:latin typeface="Arial"/>
                <a:ea typeface="Arial"/>
                <a:cs typeface="Arial"/>
                <a:sym typeface="Arial"/>
              </a:rPr>
              <a:t>, and leading state officials, including the </a:t>
            </a:r>
            <a:r>
              <a:rPr b="0" baseline="30000" lang="fr-FR" sz="1800" u="sng" strike="noStrike">
                <a:solidFill>
                  <a:srgbClr val="000000"/>
                </a:solidFill>
                <a:highlight>
                  <a:srgbClr val="FFFFFF"/>
                </a:highlight>
                <a:latin typeface="Arial"/>
                <a:ea typeface="Arial"/>
                <a:cs typeface="Arial"/>
                <a:sym typeface="Arial"/>
                <a:hlinkClick r:id="rId8">
                  <a:extLst>
                    <a:ext uri="{A12FA001-AC4F-418D-AE19-62706E023703}">
                      <ahyp:hlinkClr val="tx"/>
                    </a:ext>
                  </a:extLst>
                </a:hlinkClick>
              </a:rPr>
              <a:t>Grand Vizier</a:t>
            </a:r>
            <a:r>
              <a:rPr b="0" baseline="30000" lang="fr-FR" sz="1800" strike="noStrike">
                <a:solidFill>
                  <a:srgbClr val="202122"/>
                </a:solidFill>
                <a:highlight>
                  <a:srgbClr val="FFFFFF"/>
                </a:highlight>
                <a:latin typeface="Arial"/>
                <a:ea typeface="Arial"/>
                <a:cs typeface="Arial"/>
                <a:sym typeface="Arial"/>
              </a:rPr>
              <a:t>, held meetings in the Imperial Council building.</a:t>
            </a:r>
            <a:endParaRPr b="0" sz="1800" strike="noStrike">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2" name="Shape 12"/>
        <p:cNvGrpSpPr/>
        <p:nvPr/>
      </p:nvGrpSpPr>
      <p:grpSpPr>
        <a:xfrm>
          <a:off x="0" y="0"/>
          <a:ext cx="0" cy="0"/>
          <a:chOff x="0" y="0"/>
          <a:chExt cx="0" cy="0"/>
        </a:xfrm>
      </p:grpSpPr>
      <p:sp>
        <p:nvSpPr>
          <p:cNvPr id="13" name="Google Shape;13;p17"/>
          <p:cNvSpPr txBox="1"/>
          <p:nvPr>
            <p:ph type="title"/>
          </p:nvPr>
        </p:nvSpPr>
        <p:spPr>
          <a:xfrm>
            <a:off x="311760" y="418320"/>
            <a:ext cx="8519760" cy="6253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7"/>
          <p:cNvSpPr txBox="1"/>
          <p:nvPr>
            <p:ph idx="1" type="body"/>
          </p:nvPr>
        </p:nvSpPr>
        <p:spPr>
          <a:xfrm>
            <a:off x="311760" y="1152360"/>
            <a:ext cx="8519760" cy="34156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42" name="Shape 42"/>
        <p:cNvGrpSpPr/>
        <p:nvPr/>
      </p:nvGrpSpPr>
      <p:grpSpPr>
        <a:xfrm>
          <a:off x="0" y="0"/>
          <a:ext cx="0" cy="0"/>
          <a:chOff x="0" y="0"/>
          <a:chExt cx="0" cy="0"/>
        </a:xfrm>
      </p:grpSpPr>
      <p:sp>
        <p:nvSpPr>
          <p:cNvPr id="43" name="Google Shape;43;p28"/>
          <p:cNvSpPr txBox="1"/>
          <p:nvPr>
            <p:ph type="title"/>
          </p:nvPr>
        </p:nvSpPr>
        <p:spPr>
          <a:xfrm>
            <a:off x="311760" y="418320"/>
            <a:ext cx="8519760" cy="6253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8"/>
          <p:cNvSpPr txBox="1"/>
          <p:nvPr>
            <p:ph idx="1" type="body"/>
          </p:nvPr>
        </p:nvSpPr>
        <p:spPr>
          <a:xfrm>
            <a:off x="311760" y="1152360"/>
            <a:ext cx="8519760" cy="1629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5" name="Google Shape;45;p28"/>
          <p:cNvSpPr txBox="1"/>
          <p:nvPr>
            <p:ph idx="2" type="body"/>
          </p:nvPr>
        </p:nvSpPr>
        <p:spPr>
          <a:xfrm>
            <a:off x="311760" y="2936520"/>
            <a:ext cx="8519760" cy="1629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46" name="Shape 46"/>
        <p:cNvGrpSpPr/>
        <p:nvPr/>
      </p:nvGrpSpPr>
      <p:grpSpPr>
        <a:xfrm>
          <a:off x="0" y="0"/>
          <a:ext cx="0" cy="0"/>
          <a:chOff x="0" y="0"/>
          <a:chExt cx="0" cy="0"/>
        </a:xfrm>
      </p:grpSpPr>
      <p:sp>
        <p:nvSpPr>
          <p:cNvPr id="47" name="Google Shape;47;p29"/>
          <p:cNvSpPr txBox="1"/>
          <p:nvPr>
            <p:ph type="title"/>
          </p:nvPr>
        </p:nvSpPr>
        <p:spPr>
          <a:xfrm>
            <a:off x="311760" y="418320"/>
            <a:ext cx="8519760" cy="6253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9"/>
          <p:cNvSpPr txBox="1"/>
          <p:nvPr>
            <p:ph idx="1" type="body"/>
          </p:nvPr>
        </p:nvSpPr>
        <p:spPr>
          <a:xfrm>
            <a:off x="311760" y="1152360"/>
            <a:ext cx="4157280" cy="1629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29"/>
          <p:cNvSpPr txBox="1"/>
          <p:nvPr>
            <p:ph idx="2" type="body"/>
          </p:nvPr>
        </p:nvSpPr>
        <p:spPr>
          <a:xfrm>
            <a:off x="4677120" y="1152360"/>
            <a:ext cx="4157280" cy="1629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29"/>
          <p:cNvSpPr txBox="1"/>
          <p:nvPr>
            <p:ph idx="3" type="body"/>
          </p:nvPr>
        </p:nvSpPr>
        <p:spPr>
          <a:xfrm>
            <a:off x="311760" y="2936520"/>
            <a:ext cx="4157280" cy="1629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1" name="Google Shape;51;p29"/>
          <p:cNvSpPr txBox="1"/>
          <p:nvPr>
            <p:ph idx="4" type="body"/>
          </p:nvPr>
        </p:nvSpPr>
        <p:spPr>
          <a:xfrm>
            <a:off x="4677120" y="2936520"/>
            <a:ext cx="4157280" cy="1629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52" name="Shape 52"/>
        <p:cNvGrpSpPr/>
        <p:nvPr/>
      </p:nvGrpSpPr>
      <p:grpSpPr>
        <a:xfrm>
          <a:off x="0" y="0"/>
          <a:ext cx="0" cy="0"/>
          <a:chOff x="0" y="0"/>
          <a:chExt cx="0" cy="0"/>
        </a:xfrm>
      </p:grpSpPr>
      <p:sp>
        <p:nvSpPr>
          <p:cNvPr id="53" name="Google Shape;53;p30"/>
          <p:cNvSpPr txBox="1"/>
          <p:nvPr>
            <p:ph type="title"/>
          </p:nvPr>
        </p:nvSpPr>
        <p:spPr>
          <a:xfrm>
            <a:off x="311760" y="418320"/>
            <a:ext cx="8519760" cy="6253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0"/>
          <p:cNvSpPr txBox="1"/>
          <p:nvPr>
            <p:ph idx="1" type="body"/>
          </p:nvPr>
        </p:nvSpPr>
        <p:spPr>
          <a:xfrm>
            <a:off x="311760" y="1152360"/>
            <a:ext cx="2743200" cy="1629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5" name="Google Shape;55;p30"/>
          <p:cNvSpPr txBox="1"/>
          <p:nvPr>
            <p:ph idx="2" type="body"/>
          </p:nvPr>
        </p:nvSpPr>
        <p:spPr>
          <a:xfrm>
            <a:off x="3192480" y="1152360"/>
            <a:ext cx="2743200" cy="1629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30"/>
          <p:cNvSpPr txBox="1"/>
          <p:nvPr>
            <p:ph idx="3" type="body"/>
          </p:nvPr>
        </p:nvSpPr>
        <p:spPr>
          <a:xfrm>
            <a:off x="6073200" y="1152360"/>
            <a:ext cx="2743200" cy="1629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30"/>
          <p:cNvSpPr txBox="1"/>
          <p:nvPr>
            <p:ph idx="4" type="body"/>
          </p:nvPr>
        </p:nvSpPr>
        <p:spPr>
          <a:xfrm>
            <a:off x="311760" y="2936520"/>
            <a:ext cx="2743200" cy="1629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30"/>
          <p:cNvSpPr txBox="1"/>
          <p:nvPr>
            <p:ph idx="5" type="body"/>
          </p:nvPr>
        </p:nvSpPr>
        <p:spPr>
          <a:xfrm>
            <a:off x="3192480" y="2936520"/>
            <a:ext cx="2743200" cy="1629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9" name="Google Shape;59;p30"/>
          <p:cNvSpPr txBox="1"/>
          <p:nvPr>
            <p:ph idx="6" type="body"/>
          </p:nvPr>
        </p:nvSpPr>
        <p:spPr>
          <a:xfrm>
            <a:off x="6073200" y="2936520"/>
            <a:ext cx="2743200" cy="1629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63" name="Shape 63"/>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64" name="Shape 64"/>
        <p:cNvGrpSpPr/>
        <p:nvPr/>
      </p:nvGrpSpPr>
      <p:grpSpPr>
        <a:xfrm>
          <a:off x="0" y="0"/>
          <a:ext cx="0" cy="0"/>
          <a:chOff x="0" y="0"/>
          <a:chExt cx="0" cy="0"/>
        </a:xfrm>
      </p:grpSpPr>
      <p:sp>
        <p:nvSpPr>
          <p:cNvPr id="65" name="Google Shape;65;p31"/>
          <p:cNvSpPr txBox="1"/>
          <p:nvPr>
            <p:ph type="title"/>
          </p:nvPr>
        </p:nvSpPr>
        <p:spPr>
          <a:xfrm>
            <a:off x="311760" y="418320"/>
            <a:ext cx="8519760" cy="6253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1"/>
          <p:cNvSpPr txBox="1"/>
          <p:nvPr>
            <p:ph idx="1" type="subTitle"/>
          </p:nvPr>
        </p:nvSpPr>
        <p:spPr>
          <a:xfrm>
            <a:off x="311760" y="1152360"/>
            <a:ext cx="8519760" cy="341568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67" name="Shape 67"/>
        <p:cNvGrpSpPr/>
        <p:nvPr/>
      </p:nvGrpSpPr>
      <p:grpSpPr>
        <a:xfrm>
          <a:off x="0" y="0"/>
          <a:ext cx="0" cy="0"/>
          <a:chOff x="0" y="0"/>
          <a:chExt cx="0" cy="0"/>
        </a:xfrm>
      </p:grpSpPr>
      <p:sp>
        <p:nvSpPr>
          <p:cNvPr id="68" name="Google Shape;68;p32"/>
          <p:cNvSpPr txBox="1"/>
          <p:nvPr>
            <p:ph type="title"/>
          </p:nvPr>
        </p:nvSpPr>
        <p:spPr>
          <a:xfrm>
            <a:off x="311760" y="418320"/>
            <a:ext cx="8519760" cy="6253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2"/>
          <p:cNvSpPr txBox="1"/>
          <p:nvPr>
            <p:ph idx="1" type="body"/>
          </p:nvPr>
        </p:nvSpPr>
        <p:spPr>
          <a:xfrm>
            <a:off x="311760" y="1152360"/>
            <a:ext cx="8519760" cy="34156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70" name="Shape 70"/>
        <p:cNvGrpSpPr/>
        <p:nvPr/>
      </p:nvGrpSpPr>
      <p:grpSpPr>
        <a:xfrm>
          <a:off x="0" y="0"/>
          <a:ext cx="0" cy="0"/>
          <a:chOff x="0" y="0"/>
          <a:chExt cx="0" cy="0"/>
        </a:xfrm>
      </p:grpSpPr>
      <p:sp>
        <p:nvSpPr>
          <p:cNvPr id="71" name="Google Shape;71;p33"/>
          <p:cNvSpPr txBox="1"/>
          <p:nvPr>
            <p:ph type="title"/>
          </p:nvPr>
        </p:nvSpPr>
        <p:spPr>
          <a:xfrm>
            <a:off x="311760" y="418320"/>
            <a:ext cx="8519760" cy="6253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3"/>
          <p:cNvSpPr txBox="1"/>
          <p:nvPr>
            <p:ph idx="1" type="body"/>
          </p:nvPr>
        </p:nvSpPr>
        <p:spPr>
          <a:xfrm>
            <a:off x="311760" y="1152360"/>
            <a:ext cx="4157280" cy="34156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3" name="Google Shape;73;p33"/>
          <p:cNvSpPr txBox="1"/>
          <p:nvPr>
            <p:ph idx="2" type="body"/>
          </p:nvPr>
        </p:nvSpPr>
        <p:spPr>
          <a:xfrm>
            <a:off x="4677120" y="1152360"/>
            <a:ext cx="4157280" cy="34156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4" name="Shape 74"/>
        <p:cNvGrpSpPr/>
        <p:nvPr/>
      </p:nvGrpSpPr>
      <p:grpSpPr>
        <a:xfrm>
          <a:off x="0" y="0"/>
          <a:ext cx="0" cy="0"/>
          <a:chOff x="0" y="0"/>
          <a:chExt cx="0" cy="0"/>
        </a:xfrm>
      </p:grpSpPr>
      <p:sp>
        <p:nvSpPr>
          <p:cNvPr id="75" name="Google Shape;75;p34"/>
          <p:cNvSpPr txBox="1"/>
          <p:nvPr>
            <p:ph type="title"/>
          </p:nvPr>
        </p:nvSpPr>
        <p:spPr>
          <a:xfrm>
            <a:off x="311760" y="418320"/>
            <a:ext cx="8519760" cy="6253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76" name="Shape 76"/>
        <p:cNvGrpSpPr/>
        <p:nvPr/>
      </p:nvGrpSpPr>
      <p:grpSpPr>
        <a:xfrm>
          <a:off x="0" y="0"/>
          <a:ext cx="0" cy="0"/>
          <a:chOff x="0" y="0"/>
          <a:chExt cx="0" cy="0"/>
        </a:xfrm>
      </p:grpSpPr>
      <p:sp>
        <p:nvSpPr>
          <p:cNvPr id="77" name="Google Shape;77;p35"/>
          <p:cNvSpPr txBox="1"/>
          <p:nvPr>
            <p:ph idx="1" type="subTitle"/>
          </p:nvPr>
        </p:nvSpPr>
        <p:spPr>
          <a:xfrm>
            <a:off x="311760" y="444960"/>
            <a:ext cx="8519760" cy="26528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78" name="Shape 78"/>
        <p:cNvGrpSpPr/>
        <p:nvPr/>
      </p:nvGrpSpPr>
      <p:grpSpPr>
        <a:xfrm>
          <a:off x="0" y="0"/>
          <a:ext cx="0" cy="0"/>
          <a:chOff x="0" y="0"/>
          <a:chExt cx="0" cy="0"/>
        </a:xfrm>
      </p:grpSpPr>
      <p:sp>
        <p:nvSpPr>
          <p:cNvPr id="79" name="Google Shape;79;p36"/>
          <p:cNvSpPr txBox="1"/>
          <p:nvPr>
            <p:ph type="title"/>
          </p:nvPr>
        </p:nvSpPr>
        <p:spPr>
          <a:xfrm>
            <a:off x="311760" y="418320"/>
            <a:ext cx="8519760" cy="6253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6"/>
          <p:cNvSpPr txBox="1"/>
          <p:nvPr>
            <p:ph idx="1" type="body"/>
          </p:nvPr>
        </p:nvSpPr>
        <p:spPr>
          <a:xfrm>
            <a:off x="311760" y="1152360"/>
            <a:ext cx="4157280" cy="1629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1" name="Google Shape;81;p36"/>
          <p:cNvSpPr txBox="1"/>
          <p:nvPr>
            <p:ph idx="2" type="body"/>
          </p:nvPr>
        </p:nvSpPr>
        <p:spPr>
          <a:xfrm>
            <a:off x="4677120" y="1152360"/>
            <a:ext cx="4157280" cy="34156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2" name="Google Shape;82;p36"/>
          <p:cNvSpPr txBox="1"/>
          <p:nvPr>
            <p:ph idx="3" type="body"/>
          </p:nvPr>
        </p:nvSpPr>
        <p:spPr>
          <a:xfrm>
            <a:off x="311760" y="2936520"/>
            <a:ext cx="4157280" cy="1629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5" name="Shape 15"/>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83" name="Shape 83"/>
        <p:cNvGrpSpPr/>
        <p:nvPr/>
      </p:nvGrpSpPr>
      <p:grpSpPr>
        <a:xfrm>
          <a:off x="0" y="0"/>
          <a:ext cx="0" cy="0"/>
          <a:chOff x="0" y="0"/>
          <a:chExt cx="0" cy="0"/>
        </a:xfrm>
      </p:grpSpPr>
      <p:sp>
        <p:nvSpPr>
          <p:cNvPr id="84" name="Google Shape;84;p37"/>
          <p:cNvSpPr txBox="1"/>
          <p:nvPr>
            <p:ph type="title"/>
          </p:nvPr>
        </p:nvSpPr>
        <p:spPr>
          <a:xfrm>
            <a:off x="311760" y="418320"/>
            <a:ext cx="8519760" cy="6253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7"/>
          <p:cNvSpPr txBox="1"/>
          <p:nvPr>
            <p:ph idx="1" type="body"/>
          </p:nvPr>
        </p:nvSpPr>
        <p:spPr>
          <a:xfrm>
            <a:off x="311760" y="1152360"/>
            <a:ext cx="4157280" cy="34156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6" name="Google Shape;86;p37"/>
          <p:cNvSpPr txBox="1"/>
          <p:nvPr>
            <p:ph idx="2" type="body"/>
          </p:nvPr>
        </p:nvSpPr>
        <p:spPr>
          <a:xfrm>
            <a:off x="4677120" y="1152360"/>
            <a:ext cx="4157280" cy="1629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7" name="Google Shape;87;p37"/>
          <p:cNvSpPr txBox="1"/>
          <p:nvPr>
            <p:ph idx="3" type="body"/>
          </p:nvPr>
        </p:nvSpPr>
        <p:spPr>
          <a:xfrm>
            <a:off x="4677120" y="2936520"/>
            <a:ext cx="4157280" cy="1629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88" name="Shape 88"/>
        <p:cNvGrpSpPr/>
        <p:nvPr/>
      </p:nvGrpSpPr>
      <p:grpSpPr>
        <a:xfrm>
          <a:off x="0" y="0"/>
          <a:ext cx="0" cy="0"/>
          <a:chOff x="0" y="0"/>
          <a:chExt cx="0" cy="0"/>
        </a:xfrm>
      </p:grpSpPr>
      <p:sp>
        <p:nvSpPr>
          <p:cNvPr id="89" name="Google Shape;89;p38"/>
          <p:cNvSpPr txBox="1"/>
          <p:nvPr>
            <p:ph type="title"/>
          </p:nvPr>
        </p:nvSpPr>
        <p:spPr>
          <a:xfrm>
            <a:off x="311760" y="418320"/>
            <a:ext cx="8519760" cy="6253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8"/>
          <p:cNvSpPr txBox="1"/>
          <p:nvPr>
            <p:ph idx="1" type="body"/>
          </p:nvPr>
        </p:nvSpPr>
        <p:spPr>
          <a:xfrm>
            <a:off x="311760" y="1152360"/>
            <a:ext cx="4157280" cy="1629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1" name="Google Shape;91;p38"/>
          <p:cNvSpPr txBox="1"/>
          <p:nvPr>
            <p:ph idx="2" type="body"/>
          </p:nvPr>
        </p:nvSpPr>
        <p:spPr>
          <a:xfrm>
            <a:off x="4677120" y="1152360"/>
            <a:ext cx="4157280" cy="1629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2" name="Google Shape;92;p38"/>
          <p:cNvSpPr txBox="1"/>
          <p:nvPr>
            <p:ph idx="3" type="body"/>
          </p:nvPr>
        </p:nvSpPr>
        <p:spPr>
          <a:xfrm>
            <a:off x="311760" y="2936520"/>
            <a:ext cx="8519760" cy="1629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93" name="Shape 93"/>
        <p:cNvGrpSpPr/>
        <p:nvPr/>
      </p:nvGrpSpPr>
      <p:grpSpPr>
        <a:xfrm>
          <a:off x="0" y="0"/>
          <a:ext cx="0" cy="0"/>
          <a:chOff x="0" y="0"/>
          <a:chExt cx="0" cy="0"/>
        </a:xfrm>
      </p:grpSpPr>
      <p:sp>
        <p:nvSpPr>
          <p:cNvPr id="94" name="Google Shape;94;p39"/>
          <p:cNvSpPr txBox="1"/>
          <p:nvPr>
            <p:ph type="title"/>
          </p:nvPr>
        </p:nvSpPr>
        <p:spPr>
          <a:xfrm>
            <a:off x="311760" y="418320"/>
            <a:ext cx="8519760" cy="6253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9"/>
          <p:cNvSpPr txBox="1"/>
          <p:nvPr>
            <p:ph idx="1" type="body"/>
          </p:nvPr>
        </p:nvSpPr>
        <p:spPr>
          <a:xfrm>
            <a:off x="311760" y="1152360"/>
            <a:ext cx="8519760" cy="1629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6" name="Google Shape;96;p39"/>
          <p:cNvSpPr txBox="1"/>
          <p:nvPr>
            <p:ph idx="2" type="body"/>
          </p:nvPr>
        </p:nvSpPr>
        <p:spPr>
          <a:xfrm>
            <a:off x="311760" y="2936520"/>
            <a:ext cx="8519760" cy="1629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97" name="Shape 97"/>
        <p:cNvGrpSpPr/>
        <p:nvPr/>
      </p:nvGrpSpPr>
      <p:grpSpPr>
        <a:xfrm>
          <a:off x="0" y="0"/>
          <a:ext cx="0" cy="0"/>
          <a:chOff x="0" y="0"/>
          <a:chExt cx="0" cy="0"/>
        </a:xfrm>
      </p:grpSpPr>
      <p:sp>
        <p:nvSpPr>
          <p:cNvPr id="98" name="Google Shape;98;p40"/>
          <p:cNvSpPr txBox="1"/>
          <p:nvPr>
            <p:ph type="title"/>
          </p:nvPr>
        </p:nvSpPr>
        <p:spPr>
          <a:xfrm>
            <a:off x="311760" y="418320"/>
            <a:ext cx="8519760" cy="6253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40"/>
          <p:cNvSpPr txBox="1"/>
          <p:nvPr>
            <p:ph idx="1" type="body"/>
          </p:nvPr>
        </p:nvSpPr>
        <p:spPr>
          <a:xfrm>
            <a:off x="311760" y="1152360"/>
            <a:ext cx="4157280" cy="1629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0" name="Google Shape;100;p40"/>
          <p:cNvSpPr txBox="1"/>
          <p:nvPr>
            <p:ph idx="2" type="body"/>
          </p:nvPr>
        </p:nvSpPr>
        <p:spPr>
          <a:xfrm>
            <a:off x="4677120" y="1152360"/>
            <a:ext cx="4157280" cy="1629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1" name="Google Shape;101;p40"/>
          <p:cNvSpPr txBox="1"/>
          <p:nvPr>
            <p:ph idx="3" type="body"/>
          </p:nvPr>
        </p:nvSpPr>
        <p:spPr>
          <a:xfrm>
            <a:off x="311760" y="2936520"/>
            <a:ext cx="4157280" cy="1629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2" name="Google Shape;102;p40"/>
          <p:cNvSpPr txBox="1"/>
          <p:nvPr>
            <p:ph idx="4" type="body"/>
          </p:nvPr>
        </p:nvSpPr>
        <p:spPr>
          <a:xfrm>
            <a:off x="4677120" y="2936520"/>
            <a:ext cx="4157280" cy="1629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03" name="Shape 103"/>
        <p:cNvGrpSpPr/>
        <p:nvPr/>
      </p:nvGrpSpPr>
      <p:grpSpPr>
        <a:xfrm>
          <a:off x="0" y="0"/>
          <a:ext cx="0" cy="0"/>
          <a:chOff x="0" y="0"/>
          <a:chExt cx="0" cy="0"/>
        </a:xfrm>
      </p:grpSpPr>
      <p:sp>
        <p:nvSpPr>
          <p:cNvPr id="104" name="Google Shape;104;p41"/>
          <p:cNvSpPr txBox="1"/>
          <p:nvPr>
            <p:ph type="title"/>
          </p:nvPr>
        </p:nvSpPr>
        <p:spPr>
          <a:xfrm>
            <a:off x="311760" y="418320"/>
            <a:ext cx="8519760" cy="6253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41"/>
          <p:cNvSpPr txBox="1"/>
          <p:nvPr>
            <p:ph idx="1" type="body"/>
          </p:nvPr>
        </p:nvSpPr>
        <p:spPr>
          <a:xfrm>
            <a:off x="311760" y="1152360"/>
            <a:ext cx="2743200" cy="1629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6" name="Google Shape;106;p41"/>
          <p:cNvSpPr txBox="1"/>
          <p:nvPr>
            <p:ph idx="2" type="body"/>
          </p:nvPr>
        </p:nvSpPr>
        <p:spPr>
          <a:xfrm>
            <a:off x="3192480" y="1152360"/>
            <a:ext cx="2743200" cy="1629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7" name="Google Shape;107;p41"/>
          <p:cNvSpPr txBox="1"/>
          <p:nvPr>
            <p:ph idx="3" type="body"/>
          </p:nvPr>
        </p:nvSpPr>
        <p:spPr>
          <a:xfrm>
            <a:off x="6073200" y="1152360"/>
            <a:ext cx="2743200" cy="1629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8" name="Google Shape;108;p41"/>
          <p:cNvSpPr txBox="1"/>
          <p:nvPr>
            <p:ph idx="4" type="body"/>
          </p:nvPr>
        </p:nvSpPr>
        <p:spPr>
          <a:xfrm>
            <a:off x="311760" y="2936520"/>
            <a:ext cx="2743200" cy="1629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9" name="Google Shape;109;p41"/>
          <p:cNvSpPr txBox="1"/>
          <p:nvPr>
            <p:ph idx="5" type="body"/>
          </p:nvPr>
        </p:nvSpPr>
        <p:spPr>
          <a:xfrm>
            <a:off x="3192480" y="2936520"/>
            <a:ext cx="2743200" cy="1629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0" name="Google Shape;110;p41"/>
          <p:cNvSpPr txBox="1"/>
          <p:nvPr>
            <p:ph idx="6" type="body"/>
          </p:nvPr>
        </p:nvSpPr>
        <p:spPr>
          <a:xfrm>
            <a:off x="6073200" y="2936520"/>
            <a:ext cx="2743200" cy="1629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6" name="Shape 16"/>
        <p:cNvGrpSpPr/>
        <p:nvPr/>
      </p:nvGrpSpPr>
      <p:grpSpPr>
        <a:xfrm>
          <a:off x="0" y="0"/>
          <a:ext cx="0" cy="0"/>
          <a:chOff x="0" y="0"/>
          <a:chExt cx="0" cy="0"/>
        </a:xfrm>
      </p:grpSpPr>
      <p:sp>
        <p:nvSpPr>
          <p:cNvPr id="17" name="Google Shape;17;p21"/>
          <p:cNvSpPr txBox="1"/>
          <p:nvPr>
            <p:ph type="title"/>
          </p:nvPr>
        </p:nvSpPr>
        <p:spPr>
          <a:xfrm>
            <a:off x="311760" y="418320"/>
            <a:ext cx="8519760" cy="6253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1"/>
          <p:cNvSpPr txBox="1"/>
          <p:nvPr>
            <p:ph idx="1" type="subTitle"/>
          </p:nvPr>
        </p:nvSpPr>
        <p:spPr>
          <a:xfrm>
            <a:off x="311760" y="1152360"/>
            <a:ext cx="8519760" cy="341568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9" name="Shape 19"/>
        <p:cNvGrpSpPr/>
        <p:nvPr/>
      </p:nvGrpSpPr>
      <p:grpSpPr>
        <a:xfrm>
          <a:off x="0" y="0"/>
          <a:ext cx="0" cy="0"/>
          <a:chOff x="0" y="0"/>
          <a:chExt cx="0" cy="0"/>
        </a:xfrm>
      </p:grpSpPr>
      <p:sp>
        <p:nvSpPr>
          <p:cNvPr id="20" name="Google Shape;20;p22"/>
          <p:cNvSpPr txBox="1"/>
          <p:nvPr>
            <p:ph type="title"/>
          </p:nvPr>
        </p:nvSpPr>
        <p:spPr>
          <a:xfrm>
            <a:off x="311760" y="418320"/>
            <a:ext cx="8519760" cy="6253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2"/>
          <p:cNvSpPr txBox="1"/>
          <p:nvPr>
            <p:ph idx="1" type="body"/>
          </p:nvPr>
        </p:nvSpPr>
        <p:spPr>
          <a:xfrm>
            <a:off x="311760" y="1152360"/>
            <a:ext cx="4157280" cy="34156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 name="Google Shape;22;p22"/>
          <p:cNvSpPr txBox="1"/>
          <p:nvPr>
            <p:ph idx="2" type="body"/>
          </p:nvPr>
        </p:nvSpPr>
        <p:spPr>
          <a:xfrm>
            <a:off x="4677120" y="1152360"/>
            <a:ext cx="4157280" cy="34156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 name="Shape 23"/>
        <p:cNvGrpSpPr/>
        <p:nvPr/>
      </p:nvGrpSpPr>
      <p:grpSpPr>
        <a:xfrm>
          <a:off x="0" y="0"/>
          <a:ext cx="0" cy="0"/>
          <a:chOff x="0" y="0"/>
          <a:chExt cx="0" cy="0"/>
        </a:xfrm>
      </p:grpSpPr>
      <p:sp>
        <p:nvSpPr>
          <p:cNvPr id="24" name="Google Shape;24;p23"/>
          <p:cNvSpPr txBox="1"/>
          <p:nvPr>
            <p:ph type="title"/>
          </p:nvPr>
        </p:nvSpPr>
        <p:spPr>
          <a:xfrm>
            <a:off x="311760" y="418320"/>
            <a:ext cx="8519760" cy="6253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5" name="Shape 25"/>
        <p:cNvGrpSpPr/>
        <p:nvPr/>
      </p:nvGrpSpPr>
      <p:grpSpPr>
        <a:xfrm>
          <a:off x="0" y="0"/>
          <a:ext cx="0" cy="0"/>
          <a:chOff x="0" y="0"/>
          <a:chExt cx="0" cy="0"/>
        </a:xfrm>
      </p:grpSpPr>
      <p:sp>
        <p:nvSpPr>
          <p:cNvPr id="26" name="Google Shape;26;p24"/>
          <p:cNvSpPr txBox="1"/>
          <p:nvPr>
            <p:ph idx="1" type="subTitle"/>
          </p:nvPr>
        </p:nvSpPr>
        <p:spPr>
          <a:xfrm>
            <a:off x="311760" y="444960"/>
            <a:ext cx="8519760" cy="26528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7" name="Shape 27"/>
        <p:cNvGrpSpPr/>
        <p:nvPr/>
      </p:nvGrpSpPr>
      <p:grpSpPr>
        <a:xfrm>
          <a:off x="0" y="0"/>
          <a:ext cx="0" cy="0"/>
          <a:chOff x="0" y="0"/>
          <a:chExt cx="0" cy="0"/>
        </a:xfrm>
      </p:grpSpPr>
      <p:sp>
        <p:nvSpPr>
          <p:cNvPr id="28" name="Google Shape;28;p25"/>
          <p:cNvSpPr txBox="1"/>
          <p:nvPr>
            <p:ph type="title"/>
          </p:nvPr>
        </p:nvSpPr>
        <p:spPr>
          <a:xfrm>
            <a:off x="311760" y="418320"/>
            <a:ext cx="8519760" cy="6253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5"/>
          <p:cNvSpPr txBox="1"/>
          <p:nvPr>
            <p:ph idx="1" type="body"/>
          </p:nvPr>
        </p:nvSpPr>
        <p:spPr>
          <a:xfrm>
            <a:off x="311760" y="1152360"/>
            <a:ext cx="4157280" cy="1629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0" name="Google Shape;30;p25"/>
          <p:cNvSpPr txBox="1"/>
          <p:nvPr>
            <p:ph idx="2" type="body"/>
          </p:nvPr>
        </p:nvSpPr>
        <p:spPr>
          <a:xfrm>
            <a:off x="4677120" y="1152360"/>
            <a:ext cx="4157280" cy="34156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25"/>
          <p:cNvSpPr txBox="1"/>
          <p:nvPr>
            <p:ph idx="3" type="body"/>
          </p:nvPr>
        </p:nvSpPr>
        <p:spPr>
          <a:xfrm>
            <a:off x="311760" y="2936520"/>
            <a:ext cx="4157280" cy="1629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2" name="Shape 32"/>
        <p:cNvGrpSpPr/>
        <p:nvPr/>
      </p:nvGrpSpPr>
      <p:grpSpPr>
        <a:xfrm>
          <a:off x="0" y="0"/>
          <a:ext cx="0" cy="0"/>
          <a:chOff x="0" y="0"/>
          <a:chExt cx="0" cy="0"/>
        </a:xfrm>
      </p:grpSpPr>
      <p:sp>
        <p:nvSpPr>
          <p:cNvPr id="33" name="Google Shape;33;p26"/>
          <p:cNvSpPr txBox="1"/>
          <p:nvPr>
            <p:ph type="title"/>
          </p:nvPr>
        </p:nvSpPr>
        <p:spPr>
          <a:xfrm>
            <a:off x="311760" y="418320"/>
            <a:ext cx="8519760" cy="6253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6"/>
          <p:cNvSpPr txBox="1"/>
          <p:nvPr>
            <p:ph idx="1" type="body"/>
          </p:nvPr>
        </p:nvSpPr>
        <p:spPr>
          <a:xfrm>
            <a:off x="311760" y="1152360"/>
            <a:ext cx="4157280" cy="34156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 name="Google Shape;35;p26"/>
          <p:cNvSpPr txBox="1"/>
          <p:nvPr>
            <p:ph idx="2" type="body"/>
          </p:nvPr>
        </p:nvSpPr>
        <p:spPr>
          <a:xfrm>
            <a:off x="4677120" y="1152360"/>
            <a:ext cx="4157280" cy="1629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6" name="Google Shape;36;p26"/>
          <p:cNvSpPr txBox="1"/>
          <p:nvPr>
            <p:ph idx="3" type="body"/>
          </p:nvPr>
        </p:nvSpPr>
        <p:spPr>
          <a:xfrm>
            <a:off x="4677120" y="2936520"/>
            <a:ext cx="4157280" cy="1629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37" name="Shape 37"/>
        <p:cNvGrpSpPr/>
        <p:nvPr/>
      </p:nvGrpSpPr>
      <p:grpSpPr>
        <a:xfrm>
          <a:off x="0" y="0"/>
          <a:ext cx="0" cy="0"/>
          <a:chOff x="0" y="0"/>
          <a:chExt cx="0" cy="0"/>
        </a:xfrm>
      </p:grpSpPr>
      <p:sp>
        <p:nvSpPr>
          <p:cNvPr id="38" name="Google Shape;38;p27"/>
          <p:cNvSpPr txBox="1"/>
          <p:nvPr>
            <p:ph type="title"/>
          </p:nvPr>
        </p:nvSpPr>
        <p:spPr>
          <a:xfrm>
            <a:off x="311760" y="418320"/>
            <a:ext cx="8519760" cy="6253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7"/>
          <p:cNvSpPr txBox="1"/>
          <p:nvPr>
            <p:ph idx="1" type="body"/>
          </p:nvPr>
        </p:nvSpPr>
        <p:spPr>
          <a:xfrm>
            <a:off x="311760" y="1152360"/>
            <a:ext cx="4157280" cy="1629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0" name="Google Shape;40;p27"/>
          <p:cNvSpPr txBox="1"/>
          <p:nvPr>
            <p:ph idx="2" type="body"/>
          </p:nvPr>
        </p:nvSpPr>
        <p:spPr>
          <a:xfrm>
            <a:off x="4677120" y="1152360"/>
            <a:ext cx="4157280" cy="1629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1" name="Google Shape;41;p27"/>
          <p:cNvSpPr txBox="1"/>
          <p:nvPr>
            <p:ph idx="3" type="body"/>
          </p:nvPr>
        </p:nvSpPr>
        <p:spPr>
          <a:xfrm>
            <a:off x="311760" y="2936520"/>
            <a:ext cx="8519760" cy="162900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1.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311760" y="444960"/>
            <a:ext cx="8519760" cy="57204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 name="Google Shape;11;p16"/>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60" name="Shape 60"/>
        <p:cNvGrpSpPr/>
        <p:nvPr/>
      </p:nvGrpSpPr>
      <p:grpSpPr>
        <a:xfrm>
          <a:off x="0" y="0"/>
          <a:ext cx="0" cy="0"/>
          <a:chOff x="0" y="0"/>
          <a:chExt cx="0" cy="0"/>
        </a:xfrm>
      </p:grpSpPr>
      <p:sp>
        <p:nvSpPr>
          <p:cNvPr id="61" name="Google Shape;61;p18"/>
          <p:cNvSpPr txBox="1"/>
          <p:nvPr>
            <p:ph type="title"/>
          </p:nvPr>
        </p:nvSpPr>
        <p:spPr>
          <a:xfrm>
            <a:off x="311760" y="444960"/>
            <a:ext cx="8519760" cy="57204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2" name="Google Shape;62;p18"/>
          <p:cNvSpPr txBox="1"/>
          <p:nvPr>
            <p:ph idx="1" type="body"/>
          </p:nvPr>
        </p:nvSpPr>
        <p:spPr>
          <a:xfrm>
            <a:off x="311760" y="1152360"/>
            <a:ext cx="8519760" cy="341568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 Id="rId4" Type="http://schemas.openxmlformats.org/officeDocument/2006/relationships/image" Target="../media/image11.jpg"/><Relationship Id="rId5" Type="http://schemas.openxmlformats.org/officeDocument/2006/relationships/image" Target="../media/image6.jpg"/><Relationship Id="rId6" Type="http://schemas.openxmlformats.org/officeDocument/2006/relationships/image" Target="../media/image4.png"/><Relationship Id="rId7"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hyperlink" Target="https://en.wikipedia.org/wiki/Exchange_(organized_marke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
          <p:cNvSpPr txBox="1"/>
          <p:nvPr>
            <p:ph type="title"/>
          </p:nvPr>
        </p:nvSpPr>
        <p:spPr>
          <a:xfrm>
            <a:off x="311760" y="744480"/>
            <a:ext cx="8519760" cy="2052000"/>
          </a:xfrm>
          <a:prstGeom prst="rect">
            <a:avLst/>
          </a:prstGeom>
          <a:noFill/>
          <a:ln>
            <a:noFill/>
          </a:ln>
        </p:spPr>
        <p:txBody>
          <a:bodyPr anchorCtr="0" anchor="b" bIns="91425" lIns="0" spcFirstLastPara="1" rIns="0" wrap="square" tIns="91425">
            <a:normAutofit/>
          </a:bodyPr>
          <a:lstStyle/>
          <a:p>
            <a:pPr indent="0" lvl="0" marL="0" rtl="0" algn="ctr">
              <a:lnSpc>
                <a:spcPct val="100000"/>
              </a:lnSpc>
              <a:spcBef>
                <a:spcPts val="0"/>
              </a:spcBef>
              <a:spcAft>
                <a:spcPts val="0"/>
              </a:spcAft>
              <a:buNone/>
            </a:pPr>
            <a:r>
              <a:rPr b="0" lang="fr-FR" sz="5200" strike="noStrike">
                <a:solidFill>
                  <a:srgbClr val="FFFFFF"/>
                </a:solidFill>
                <a:latin typeface="Arial"/>
                <a:ea typeface="Arial"/>
                <a:cs typeface="Arial"/>
                <a:sym typeface="Arial"/>
              </a:rPr>
              <a:t>ISTANBUL</a:t>
            </a:r>
            <a:endParaRPr b="0" sz="5200" strike="noStrike">
              <a:latin typeface="Arial"/>
              <a:ea typeface="Arial"/>
              <a:cs typeface="Arial"/>
              <a:sym typeface="Arial"/>
            </a:endParaRPr>
          </a:p>
        </p:txBody>
      </p:sp>
      <p:sp>
        <p:nvSpPr>
          <p:cNvPr id="116" name="Google Shape;116;p1"/>
          <p:cNvSpPr txBox="1"/>
          <p:nvPr>
            <p:ph idx="4294967295" type="subTitle"/>
          </p:nvPr>
        </p:nvSpPr>
        <p:spPr>
          <a:xfrm>
            <a:off x="311760" y="2834280"/>
            <a:ext cx="8519760" cy="792000"/>
          </a:xfrm>
          <a:prstGeom prst="rect">
            <a:avLst/>
          </a:prstGeom>
          <a:noFill/>
          <a:ln>
            <a:noFill/>
          </a:ln>
        </p:spPr>
        <p:txBody>
          <a:bodyPr anchorCtr="0" anchor="t" bIns="91425" lIns="0" spcFirstLastPara="1" rIns="0" wrap="square" tIns="91425">
            <a:normAutofit/>
          </a:bodyPr>
          <a:lstStyle/>
          <a:p>
            <a:pPr indent="0" lvl="0" marL="0" marR="0" rtl="0" algn="ctr">
              <a:lnSpc>
                <a:spcPct val="100000"/>
              </a:lnSpc>
              <a:spcBef>
                <a:spcPts val="0"/>
              </a:spcBef>
              <a:spcAft>
                <a:spcPts val="0"/>
              </a:spcAft>
              <a:buNone/>
            </a:pPr>
            <a:r>
              <a:rPr b="0" i="0" lang="fr-FR" sz="2800" u="none" cap="none" strike="noStrike">
                <a:solidFill>
                  <a:srgbClr val="FFFFFF"/>
                </a:solidFill>
                <a:latin typeface="Arial"/>
                <a:ea typeface="Arial"/>
                <a:cs typeface="Arial"/>
                <a:sym typeface="Arial"/>
              </a:rPr>
              <a:t>The city of seven hills</a:t>
            </a:r>
            <a:endParaRPr b="0" i="0" sz="2800" u="none" cap="none" strike="noStrike">
              <a:latin typeface="Arial"/>
              <a:ea typeface="Arial"/>
              <a:cs typeface="Arial"/>
              <a:sym typeface="Arial"/>
            </a:endParaRPr>
          </a:p>
        </p:txBody>
      </p:sp>
      <p:pic>
        <p:nvPicPr>
          <p:cNvPr id="117" name="Google Shape;117;p1"/>
          <p:cNvPicPr preferRelativeResize="0"/>
          <p:nvPr/>
        </p:nvPicPr>
        <p:blipFill rotWithShape="1">
          <a:blip r:embed="rId3">
            <a:alphaModFix/>
          </a:blip>
          <a:srcRect b="0" l="0" r="0" t="0"/>
          <a:stretch/>
        </p:blipFill>
        <p:spPr>
          <a:xfrm>
            <a:off x="5940000" y="4320000"/>
            <a:ext cx="2520000" cy="720000"/>
          </a:xfrm>
          <a:prstGeom prst="rect">
            <a:avLst/>
          </a:prstGeom>
          <a:noFill/>
          <a:ln>
            <a:noFill/>
          </a:ln>
        </p:spPr>
      </p:pic>
      <p:pic>
        <p:nvPicPr>
          <p:cNvPr id="118" name="Google Shape;118;p1"/>
          <p:cNvPicPr preferRelativeResize="0"/>
          <p:nvPr/>
        </p:nvPicPr>
        <p:blipFill rotWithShape="1">
          <a:blip r:embed="rId4">
            <a:alphaModFix/>
          </a:blip>
          <a:srcRect b="0" l="0" r="0" t="0"/>
          <a:stretch/>
        </p:blipFill>
        <p:spPr>
          <a:xfrm>
            <a:off x="3240000" y="180000"/>
            <a:ext cx="1260000" cy="900000"/>
          </a:xfrm>
          <a:prstGeom prst="rect">
            <a:avLst/>
          </a:prstGeom>
          <a:noFill/>
          <a:ln>
            <a:noFill/>
          </a:ln>
        </p:spPr>
      </p:pic>
      <p:pic>
        <p:nvPicPr>
          <p:cNvPr id="119" name="Google Shape;119;p1"/>
          <p:cNvPicPr preferRelativeResize="0"/>
          <p:nvPr/>
        </p:nvPicPr>
        <p:blipFill rotWithShape="1">
          <a:blip r:embed="rId5">
            <a:alphaModFix/>
          </a:blip>
          <a:srcRect b="0" l="0" r="0" t="0"/>
          <a:stretch/>
        </p:blipFill>
        <p:spPr>
          <a:xfrm>
            <a:off x="311760" y="180360"/>
            <a:ext cx="1128240" cy="899640"/>
          </a:xfrm>
          <a:prstGeom prst="rect">
            <a:avLst/>
          </a:prstGeom>
          <a:noFill/>
          <a:ln>
            <a:noFill/>
          </a:ln>
        </p:spPr>
      </p:pic>
      <p:pic>
        <p:nvPicPr>
          <p:cNvPr id="120" name="Google Shape;120;p1"/>
          <p:cNvPicPr preferRelativeResize="0"/>
          <p:nvPr/>
        </p:nvPicPr>
        <p:blipFill rotWithShape="1">
          <a:blip r:embed="rId6">
            <a:alphaModFix/>
          </a:blip>
          <a:srcRect b="0" l="0" r="0" t="0"/>
          <a:stretch/>
        </p:blipFill>
        <p:spPr>
          <a:xfrm>
            <a:off x="3780000" y="4140000"/>
            <a:ext cx="1440000" cy="900000"/>
          </a:xfrm>
          <a:prstGeom prst="rect">
            <a:avLst/>
          </a:prstGeom>
          <a:noFill/>
          <a:ln>
            <a:noFill/>
          </a:ln>
        </p:spPr>
      </p:pic>
      <p:pic>
        <p:nvPicPr>
          <p:cNvPr id="121" name="Google Shape;121;p1"/>
          <p:cNvPicPr preferRelativeResize="0"/>
          <p:nvPr/>
        </p:nvPicPr>
        <p:blipFill rotWithShape="1">
          <a:blip r:embed="rId7">
            <a:alphaModFix/>
          </a:blip>
          <a:srcRect b="0" l="0" r="0" t="0"/>
          <a:stretch/>
        </p:blipFill>
        <p:spPr>
          <a:xfrm>
            <a:off x="1800000" y="4140000"/>
            <a:ext cx="1260000" cy="900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0"/>
          <p:cNvSpPr txBox="1"/>
          <p:nvPr>
            <p:ph idx="4294967295" type="title"/>
          </p:nvPr>
        </p:nvSpPr>
        <p:spPr>
          <a:xfrm>
            <a:off x="311760" y="444960"/>
            <a:ext cx="8519760" cy="572040"/>
          </a:xfrm>
          <a:prstGeom prst="rect">
            <a:avLst/>
          </a:prstGeom>
          <a:noFill/>
          <a:ln>
            <a:noFill/>
          </a:ln>
        </p:spPr>
        <p:txBody>
          <a:bodyPr anchorCtr="0" anchor="t" bIns="91425" lIns="0" spcFirstLastPara="1" rIns="0" wrap="square" tIns="91425">
            <a:normAutofit/>
          </a:bodyPr>
          <a:lstStyle/>
          <a:p>
            <a:pPr indent="0" lvl="0" marL="0" marR="0" rtl="0" algn="ctr">
              <a:spcBef>
                <a:spcPts val="0"/>
              </a:spcBef>
              <a:spcAft>
                <a:spcPts val="0"/>
              </a:spcAft>
              <a:buNone/>
            </a:pPr>
            <a:r>
              <a:t/>
            </a:r>
            <a:endParaRPr b="0" i="0" sz="4400" u="none" cap="none" strike="noStrike">
              <a:latin typeface="Arial"/>
              <a:ea typeface="Arial"/>
              <a:cs typeface="Arial"/>
              <a:sym typeface="Arial"/>
            </a:endParaRPr>
          </a:p>
        </p:txBody>
      </p:sp>
      <p:sp>
        <p:nvSpPr>
          <p:cNvPr id="174" name="Google Shape;174;p10"/>
          <p:cNvSpPr txBox="1"/>
          <p:nvPr>
            <p:ph idx="4294967295" type="body"/>
          </p:nvPr>
        </p:nvSpPr>
        <p:spPr>
          <a:xfrm>
            <a:off x="311760" y="1152360"/>
            <a:ext cx="8519760" cy="3415680"/>
          </a:xfrm>
          <a:prstGeom prst="rect">
            <a:avLst/>
          </a:prstGeom>
          <a:noFill/>
          <a:ln>
            <a:noFill/>
          </a:ln>
        </p:spPr>
        <p:txBody>
          <a:bodyPr anchorCtr="0" anchor="t" bIns="91425" lIns="0" spcFirstLastPara="1" rIns="0" wrap="square" tIns="91425">
            <a:normAutofit/>
          </a:bodyPr>
          <a:lstStyle/>
          <a:p>
            <a:pPr indent="0" lvl="0" marL="0" marR="0" rtl="0" algn="l">
              <a:spcBef>
                <a:spcPts val="0"/>
              </a:spcBef>
              <a:spcAft>
                <a:spcPts val="0"/>
              </a:spcAft>
              <a:buNone/>
            </a:pPr>
            <a:r>
              <a:t/>
            </a:r>
            <a:endParaRPr b="0" sz="3200" strike="noStrike">
              <a:latin typeface="Arial"/>
              <a:ea typeface="Arial"/>
              <a:cs typeface="Arial"/>
              <a:sym typeface="Arial"/>
            </a:endParaRPr>
          </a:p>
        </p:txBody>
      </p:sp>
      <p:pic>
        <p:nvPicPr>
          <p:cNvPr id="175" name="Google Shape;175;p10"/>
          <p:cNvPicPr preferRelativeResize="0"/>
          <p:nvPr/>
        </p:nvPicPr>
        <p:blipFill rotWithShape="1">
          <a:blip r:embed="rId3">
            <a:alphaModFix/>
          </a:blip>
          <a:srcRect b="0" l="0" r="0" t="0"/>
          <a:stretch/>
        </p:blipFill>
        <p:spPr>
          <a:xfrm>
            <a:off x="0" y="0"/>
            <a:ext cx="9114480" cy="5142960"/>
          </a:xfrm>
          <a:prstGeom prst="rect">
            <a:avLst/>
          </a:prstGeom>
          <a:noFill/>
          <a:ln>
            <a:noFill/>
          </a:ln>
        </p:spPr>
      </p:pic>
      <p:sp>
        <p:nvSpPr>
          <p:cNvPr id="176" name="Google Shape;176;p10"/>
          <p:cNvSpPr/>
          <p:nvPr/>
        </p:nvSpPr>
        <p:spPr>
          <a:xfrm>
            <a:off x="1144800" y="531000"/>
            <a:ext cx="7339680" cy="39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0"/>
          <p:cNvSpPr/>
          <p:nvPr/>
        </p:nvSpPr>
        <p:spPr>
          <a:xfrm>
            <a:off x="0" y="0"/>
            <a:ext cx="7339680" cy="563760"/>
          </a:xfrm>
          <a:prstGeom prst="rect">
            <a:avLst/>
          </a:prstGeom>
          <a:noFill/>
          <a:ln>
            <a:noFill/>
          </a:ln>
        </p:spPr>
        <p:txBody>
          <a:bodyPr anchorCtr="0" anchor="t" bIns="91425" lIns="90000" spcFirstLastPara="1" rIns="90000" wrap="square" tIns="91425">
            <a:spAutoFit/>
          </a:bodyPr>
          <a:lstStyle/>
          <a:p>
            <a:pPr indent="0" lvl="0" marL="0" marR="0" rtl="0" algn="l">
              <a:lnSpc>
                <a:spcPct val="100000"/>
              </a:lnSpc>
              <a:spcBef>
                <a:spcPts val="0"/>
              </a:spcBef>
              <a:spcAft>
                <a:spcPts val="0"/>
              </a:spcAft>
              <a:buNone/>
            </a:pPr>
            <a:r>
              <a:rPr b="0" i="0" lang="fr-FR" sz="2500" u="none" cap="none" strike="noStrike">
                <a:solidFill>
                  <a:srgbClr val="000000"/>
                </a:solidFill>
                <a:latin typeface="Arial"/>
                <a:ea typeface="Arial"/>
                <a:cs typeface="Arial"/>
                <a:sym typeface="Arial"/>
              </a:rPr>
              <a:t>Dolmabahçe Palace</a:t>
            </a:r>
            <a:endParaRPr b="0" i="0" sz="2500" u="none" cap="none" strike="noStrike">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1"/>
          <p:cNvSpPr txBox="1"/>
          <p:nvPr>
            <p:ph idx="4294967295" type="title"/>
          </p:nvPr>
        </p:nvSpPr>
        <p:spPr>
          <a:xfrm>
            <a:off x="311760" y="444960"/>
            <a:ext cx="8519760" cy="572040"/>
          </a:xfrm>
          <a:prstGeom prst="rect">
            <a:avLst/>
          </a:prstGeom>
          <a:noFill/>
          <a:ln>
            <a:noFill/>
          </a:ln>
        </p:spPr>
        <p:txBody>
          <a:bodyPr anchorCtr="0" anchor="t" bIns="91425" lIns="0" spcFirstLastPara="1" rIns="0" wrap="square" tIns="91425">
            <a:normAutofit fontScale="92000"/>
          </a:bodyPr>
          <a:lstStyle/>
          <a:p>
            <a:pPr indent="0" lvl="0" marL="343080" marR="0" rtl="0" algn="l">
              <a:lnSpc>
                <a:spcPct val="115000"/>
              </a:lnSpc>
              <a:spcBef>
                <a:spcPts val="0"/>
              </a:spcBef>
              <a:spcAft>
                <a:spcPts val="0"/>
              </a:spcAft>
              <a:buNone/>
            </a:pPr>
            <a:r>
              <a:rPr b="1" i="0" lang="fr-FR" sz="2400" u="none" cap="none" strike="noStrike">
                <a:solidFill>
                  <a:srgbClr val="2A2A2A"/>
                </a:solidFill>
                <a:highlight>
                  <a:srgbClr val="FFFFFF"/>
                </a:highlight>
                <a:latin typeface="Arial"/>
                <a:ea typeface="Arial"/>
                <a:cs typeface="Arial"/>
                <a:sym typeface="Arial"/>
              </a:rPr>
              <a:t>Basilica Cistern</a:t>
            </a:r>
            <a:endParaRPr b="0" i="0" sz="2400" u="none" cap="none" strike="noStrike">
              <a:latin typeface="Arial"/>
              <a:ea typeface="Arial"/>
              <a:cs typeface="Arial"/>
              <a:sym typeface="Arial"/>
            </a:endParaRPr>
          </a:p>
          <a:p>
            <a:pPr indent="0" lvl="0" marL="343080" marR="0" rtl="0" algn="l">
              <a:lnSpc>
                <a:spcPct val="100000"/>
              </a:lnSpc>
              <a:spcBef>
                <a:spcPts val="400"/>
              </a:spcBef>
              <a:spcAft>
                <a:spcPts val="0"/>
              </a:spcAft>
              <a:buNone/>
            </a:pPr>
            <a:r>
              <a:t/>
            </a:r>
            <a:endParaRPr b="0" i="0" sz="2400" u="none" cap="none" strike="noStrike">
              <a:latin typeface="Arial"/>
              <a:ea typeface="Arial"/>
              <a:cs typeface="Arial"/>
              <a:sym typeface="Arial"/>
            </a:endParaRPr>
          </a:p>
        </p:txBody>
      </p:sp>
      <p:sp>
        <p:nvSpPr>
          <p:cNvPr id="183" name="Google Shape;183;p11"/>
          <p:cNvSpPr txBox="1"/>
          <p:nvPr>
            <p:ph idx="4294967295" type="body"/>
          </p:nvPr>
        </p:nvSpPr>
        <p:spPr>
          <a:xfrm>
            <a:off x="311760" y="1152360"/>
            <a:ext cx="8519760" cy="3415680"/>
          </a:xfrm>
          <a:prstGeom prst="rect">
            <a:avLst/>
          </a:prstGeom>
          <a:noFill/>
          <a:ln>
            <a:noFill/>
          </a:ln>
        </p:spPr>
        <p:txBody>
          <a:bodyPr anchorCtr="0" anchor="t" bIns="91425" lIns="0" spcFirstLastPara="1" rIns="0" wrap="square" tIns="91425">
            <a:normAutofit/>
          </a:bodyPr>
          <a:lstStyle/>
          <a:p>
            <a:pPr indent="0" lvl="0" marL="0" marR="0" rtl="0" algn="l">
              <a:spcBef>
                <a:spcPts val="0"/>
              </a:spcBef>
              <a:spcAft>
                <a:spcPts val="0"/>
              </a:spcAft>
              <a:buNone/>
            </a:pPr>
            <a:r>
              <a:t/>
            </a:r>
            <a:endParaRPr b="0" sz="3200" strike="noStrike">
              <a:latin typeface="Arial"/>
              <a:ea typeface="Arial"/>
              <a:cs typeface="Arial"/>
              <a:sym typeface="Arial"/>
            </a:endParaRPr>
          </a:p>
        </p:txBody>
      </p:sp>
      <p:pic>
        <p:nvPicPr>
          <p:cNvPr id="184" name="Google Shape;184;p11"/>
          <p:cNvPicPr preferRelativeResize="0"/>
          <p:nvPr/>
        </p:nvPicPr>
        <p:blipFill rotWithShape="1">
          <a:blip r:embed="rId3">
            <a:alphaModFix/>
          </a:blip>
          <a:srcRect b="0" l="0" r="0" t="0"/>
          <a:stretch/>
        </p:blipFill>
        <p:spPr>
          <a:xfrm>
            <a:off x="0" y="0"/>
            <a:ext cx="9143280" cy="5142960"/>
          </a:xfrm>
          <a:prstGeom prst="rect">
            <a:avLst/>
          </a:prstGeom>
          <a:noFill/>
          <a:ln>
            <a:noFill/>
          </a:ln>
        </p:spPr>
      </p:pic>
      <p:sp>
        <p:nvSpPr>
          <p:cNvPr id="185" name="Google Shape;185;p11"/>
          <p:cNvSpPr/>
          <p:nvPr/>
        </p:nvSpPr>
        <p:spPr>
          <a:xfrm>
            <a:off x="0" y="0"/>
            <a:ext cx="2441160" cy="533160"/>
          </a:xfrm>
          <a:prstGeom prst="rect">
            <a:avLst/>
          </a:prstGeom>
          <a:noFill/>
          <a:ln>
            <a:noFill/>
          </a:ln>
        </p:spPr>
        <p:txBody>
          <a:bodyPr anchorCtr="0" anchor="t" bIns="91425" lIns="90000" spcFirstLastPara="1" rIns="90000" wrap="square" tIns="91425">
            <a:spAutoFit/>
          </a:bodyPr>
          <a:lstStyle/>
          <a:p>
            <a:pPr indent="0" lvl="0" marL="0" marR="0" rtl="0" algn="l">
              <a:lnSpc>
                <a:spcPct val="100000"/>
              </a:lnSpc>
              <a:spcBef>
                <a:spcPts val="0"/>
              </a:spcBef>
              <a:spcAft>
                <a:spcPts val="0"/>
              </a:spcAft>
              <a:buNone/>
            </a:pPr>
            <a:r>
              <a:rPr b="0" i="0" lang="fr-FR" sz="2300" u="none" cap="none" strike="noStrike">
                <a:solidFill>
                  <a:srgbClr val="FFFFFF"/>
                </a:solidFill>
                <a:latin typeface="Arial"/>
                <a:ea typeface="Arial"/>
                <a:cs typeface="Arial"/>
                <a:sym typeface="Arial"/>
              </a:rPr>
              <a:t>Basilica Cistern</a:t>
            </a:r>
            <a:endParaRPr b="0" i="0" sz="2300" u="none" cap="none" strike="noStrike">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2"/>
          <p:cNvSpPr txBox="1"/>
          <p:nvPr>
            <p:ph idx="4294967295" type="title"/>
          </p:nvPr>
        </p:nvSpPr>
        <p:spPr>
          <a:xfrm>
            <a:off x="311760" y="444960"/>
            <a:ext cx="8519760" cy="572040"/>
          </a:xfrm>
          <a:prstGeom prst="rect">
            <a:avLst/>
          </a:prstGeom>
          <a:noFill/>
          <a:ln>
            <a:noFill/>
          </a:ln>
        </p:spPr>
        <p:txBody>
          <a:bodyPr anchorCtr="0" anchor="t" bIns="91425" lIns="0" spcFirstLastPara="1" rIns="0" wrap="square" tIns="91425">
            <a:normAutofit/>
          </a:bodyPr>
          <a:lstStyle/>
          <a:p>
            <a:pPr indent="0" lvl="0" marL="0" marR="0" rtl="0" algn="ctr">
              <a:spcBef>
                <a:spcPts val="0"/>
              </a:spcBef>
              <a:spcAft>
                <a:spcPts val="0"/>
              </a:spcAft>
              <a:buNone/>
            </a:pPr>
            <a:r>
              <a:t/>
            </a:r>
            <a:endParaRPr b="0" i="0" sz="4400" u="none" cap="none" strike="noStrike">
              <a:latin typeface="Arial"/>
              <a:ea typeface="Arial"/>
              <a:cs typeface="Arial"/>
              <a:sym typeface="Arial"/>
            </a:endParaRPr>
          </a:p>
        </p:txBody>
      </p:sp>
      <p:sp>
        <p:nvSpPr>
          <p:cNvPr id="191" name="Google Shape;191;p12"/>
          <p:cNvSpPr txBox="1"/>
          <p:nvPr>
            <p:ph idx="4294967295" type="body"/>
          </p:nvPr>
        </p:nvSpPr>
        <p:spPr>
          <a:xfrm>
            <a:off x="311760" y="1152360"/>
            <a:ext cx="8519760" cy="3415680"/>
          </a:xfrm>
          <a:prstGeom prst="rect">
            <a:avLst/>
          </a:prstGeom>
          <a:noFill/>
          <a:ln>
            <a:noFill/>
          </a:ln>
        </p:spPr>
        <p:txBody>
          <a:bodyPr anchorCtr="0" anchor="t" bIns="91425" lIns="0" spcFirstLastPara="1" rIns="0" wrap="square" tIns="91425">
            <a:normAutofit/>
          </a:bodyPr>
          <a:lstStyle/>
          <a:p>
            <a:pPr indent="0" lvl="0" marL="0" marR="0" rtl="0" algn="l">
              <a:spcBef>
                <a:spcPts val="0"/>
              </a:spcBef>
              <a:spcAft>
                <a:spcPts val="0"/>
              </a:spcAft>
              <a:buNone/>
            </a:pPr>
            <a:r>
              <a:t/>
            </a:r>
            <a:endParaRPr b="0" sz="3200" strike="noStrike">
              <a:latin typeface="Arial"/>
              <a:ea typeface="Arial"/>
              <a:cs typeface="Arial"/>
              <a:sym typeface="Arial"/>
            </a:endParaRPr>
          </a:p>
        </p:txBody>
      </p:sp>
      <p:pic>
        <p:nvPicPr>
          <p:cNvPr id="192" name="Google Shape;192;p12"/>
          <p:cNvPicPr preferRelativeResize="0"/>
          <p:nvPr/>
        </p:nvPicPr>
        <p:blipFill rotWithShape="1">
          <a:blip r:embed="rId3">
            <a:alphaModFix/>
          </a:blip>
          <a:srcRect b="0" l="0" r="0" t="0"/>
          <a:stretch/>
        </p:blipFill>
        <p:spPr>
          <a:xfrm>
            <a:off x="0" y="27000"/>
            <a:ext cx="9143280" cy="5142960"/>
          </a:xfrm>
          <a:prstGeom prst="rect">
            <a:avLst/>
          </a:prstGeom>
          <a:noFill/>
          <a:ln>
            <a:noFill/>
          </a:ln>
        </p:spPr>
      </p:pic>
      <p:sp>
        <p:nvSpPr>
          <p:cNvPr id="193" name="Google Shape;193;p12"/>
          <p:cNvSpPr/>
          <p:nvPr/>
        </p:nvSpPr>
        <p:spPr>
          <a:xfrm>
            <a:off x="0" y="0"/>
            <a:ext cx="2168280" cy="502920"/>
          </a:xfrm>
          <a:prstGeom prst="rect">
            <a:avLst/>
          </a:prstGeom>
          <a:noFill/>
          <a:ln>
            <a:noFill/>
          </a:ln>
        </p:spPr>
        <p:txBody>
          <a:bodyPr anchorCtr="0" anchor="t" bIns="91425" lIns="90000" spcFirstLastPara="1" rIns="90000" wrap="square" tIns="91425">
            <a:spAutoFit/>
          </a:bodyPr>
          <a:lstStyle/>
          <a:p>
            <a:pPr indent="0" lvl="0" marL="0" marR="0" rtl="0" algn="l">
              <a:lnSpc>
                <a:spcPct val="100000"/>
              </a:lnSpc>
              <a:spcBef>
                <a:spcPts val="0"/>
              </a:spcBef>
              <a:spcAft>
                <a:spcPts val="0"/>
              </a:spcAft>
              <a:buNone/>
            </a:pPr>
            <a:r>
              <a:rPr b="0" i="0" lang="fr-FR" sz="2100" u="none" cap="none" strike="noStrike">
                <a:solidFill>
                  <a:srgbClr val="FFFFFF"/>
                </a:solidFill>
                <a:latin typeface="Arial"/>
                <a:ea typeface="Arial"/>
                <a:cs typeface="Arial"/>
                <a:sym typeface="Arial"/>
              </a:rPr>
              <a:t>Grand Bazaar</a:t>
            </a:r>
            <a:endParaRPr b="0" i="0" sz="2100" u="none" cap="none" strike="noStrike">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13"/>
          <p:cNvPicPr preferRelativeResize="0"/>
          <p:nvPr/>
        </p:nvPicPr>
        <p:blipFill rotWithShape="1">
          <a:blip r:embed="rId3">
            <a:alphaModFix/>
          </a:blip>
          <a:srcRect b="0" l="0" r="0" t="0"/>
          <a:stretch/>
        </p:blipFill>
        <p:spPr>
          <a:xfrm>
            <a:off x="0" y="0"/>
            <a:ext cx="8922600" cy="5951520"/>
          </a:xfrm>
          <a:prstGeom prst="rect">
            <a:avLst/>
          </a:prstGeom>
          <a:noFill/>
          <a:ln>
            <a:noFill/>
          </a:ln>
        </p:spPr>
      </p:pic>
      <p:sp>
        <p:nvSpPr>
          <p:cNvPr id="199" name="Google Shape;199;p13"/>
          <p:cNvSpPr/>
          <p:nvPr/>
        </p:nvSpPr>
        <p:spPr>
          <a:xfrm>
            <a:off x="0" y="0"/>
            <a:ext cx="7339680" cy="533160"/>
          </a:xfrm>
          <a:prstGeom prst="rect">
            <a:avLst/>
          </a:prstGeom>
          <a:noFill/>
          <a:ln>
            <a:noFill/>
          </a:ln>
        </p:spPr>
        <p:txBody>
          <a:bodyPr anchorCtr="0" anchor="t" bIns="91425" lIns="90000" spcFirstLastPara="1" rIns="90000" wrap="square" tIns="91425">
            <a:spAutoFit/>
          </a:bodyPr>
          <a:lstStyle/>
          <a:p>
            <a:pPr indent="0" lvl="0" marL="0" marR="0" rtl="0" algn="l">
              <a:lnSpc>
                <a:spcPct val="100000"/>
              </a:lnSpc>
              <a:spcBef>
                <a:spcPts val="0"/>
              </a:spcBef>
              <a:spcAft>
                <a:spcPts val="0"/>
              </a:spcAft>
              <a:buNone/>
            </a:pPr>
            <a:r>
              <a:rPr b="0" i="0" lang="fr-FR" sz="2300" u="none" cap="none" strike="noStrike">
                <a:solidFill>
                  <a:srgbClr val="000000"/>
                </a:solidFill>
                <a:latin typeface="Arial"/>
                <a:ea typeface="Arial"/>
                <a:cs typeface="Arial"/>
                <a:sym typeface="Arial"/>
              </a:rPr>
              <a:t>Dora’s Personal Favorite: Doğan Apartmanı</a:t>
            </a:r>
            <a:endParaRPr b="0" i="0" sz="2300" u="none" cap="none" strike="noStrike">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4"/>
          <p:cNvSpPr txBox="1"/>
          <p:nvPr>
            <p:ph idx="4294967295" type="title"/>
          </p:nvPr>
        </p:nvSpPr>
        <p:spPr>
          <a:xfrm>
            <a:off x="311760" y="444960"/>
            <a:ext cx="8519760" cy="572040"/>
          </a:xfrm>
          <a:prstGeom prst="rect">
            <a:avLst/>
          </a:prstGeom>
          <a:noFill/>
          <a:ln>
            <a:noFill/>
          </a:ln>
        </p:spPr>
        <p:txBody>
          <a:bodyPr anchorCtr="0" anchor="t" bIns="91425" lIns="0" spcFirstLastPara="1" rIns="0" wrap="square" tIns="91425">
            <a:normAutofit/>
          </a:bodyPr>
          <a:lstStyle/>
          <a:p>
            <a:pPr indent="0" lvl="0" marL="0" marR="0" rtl="0" algn="ctr">
              <a:spcBef>
                <a:spcPts val="0"/>
              </a:spcBef>
              <a:spcAft>
                <a:spcPts val="0"/>
              </a:spcAft>
              <a:buNone/>
            </a:pPr>
            <a:r>
              <a:t/>
            </a:r>
            <a:endParaRPr b="0" i="0" sz="4400" u="none" cap="none" strike="noStrike">
              <a:latin typeface="Arial"/>
              <a:ea typeface="Arial"/>
              <a:cs typeface="Arial"/>
              <a:sym typeface="Arial"/>
            </a:endParaRPr>
          </a:p>
        </p:txBody>
      </p:sp>
      <p:sp>
        <p:nvSpPr>
          <p:cNvPr id="205" name="Google Shape;205;p14"/>
          <p:cNvSpPr txBox="1"/>
          <p:nvPr>
            <p:ph idx="4294967295" type="body"/>
          </p:nvPr>
        </p:nvSpPr>
        <p:spPr>
          <a:xfrm>
            <a:off x="311760" y="1152360"/>
            <a:ext cx="8519760" cy="3415680"/>
          </a:xfrm>
          <a:prstGeom prst="rect">
            <a:avLst/>
          </a:prstGeom>
          <a:noFill/>
          <a:ln>
            <a:noFill/>
          </a:ln>
        </p:spPr>
        <p:txBody>
          <a:bodyPr anchorCtr="0" anchor="t" bIns="91425" lIns="0" spcFirstLastPara="1" rIns="0" wrap="square" tIns="91425">
            <a:normAutofit/>
          </a:bodyPr>
          <a:lstStyle/>
          <a:p>
            <a:pPr indent="0" lvl="0" marL="0" marR="0" rtl="0" algn="l">
              <a:spcBef>
                <a:spcPts val="0"/>
              </a:spcBef>
              <a:spcAft>
                <a:spcPts val="0"/>
              </a:spcAft>
              <a:buNone/>
            </a:pPr>
            <a:r>
              <a:t/>
            </a:r>
            <a:endParaRPr b="0" sz="3200" strike="noStrike">
              <a:latin typeface="Arial"/>
              <a:ea typeface="Arial"/>
              <a:cs typeface="Arial"/>
              <a:sym typeface="Arial"/>
            </a:endParaRPr>
          </a:p>
        </p:txBody>
      </p:sp>
      <p:pic>
        <p:nvPicPr>
          <p:cNvPr id="206" name="Google Shape;206;p14"/>
          <p:cNvPicPr preferRelativeResize="0"/>
          <p:nvPr/>
        </p:nvPicPr>
        <p:blipFill rotWithShape="1">
          <a:blip r:embed="rId3">
            <a:alphaModFix/>
          </a:blip>
          <a:srcRect b="0" l="0" r="0" t="0"/>
          <a:stretch/>
        </p:blipFill>
        <p:spPr>
          <a:xfrm>
            <a:off x="-331560" y="0"/>
            <a:ext cx="10260000" cy="5142960"/>
          </a:xfrm>
          <a:prstGeom prst="rect">
            <a:avLst/>
          </a:prstGeom>
          <a:noFill/>
          <a:ln>
            <a:noFill/>
          </a:ln>
        </p:spPr>
      </p:pic>
      <p:sp>
        <p:nvSpPr>
          <p:cNvPr id="207" name="Google Shape;207;p14"/>
          <p:cNvSpPr/>
          <p:nvPr/>
        </p:nvSpPr>
        <p:spPr>
          <a:xfrm>
            <a:off x="1045440" y="0"/>
            <a:ext cx="7339680" cy="563760"/>
          </a:xfrm>
          <a:prstGeom prst="rect">
            <a:avLst/>
          </a:prstGeom>
          <a:noFill/>
          <a:ln>
            <a:noFill/>
          </a:ln>
        </p:spPr>
        <p:txBody>
          <a:bodyPr anchorCtr="0" anchor="t" bIns="91425" lIns="90000" spcFirstLastPara="1" rIns="90000" wrap="square" tIns="91425">
            <a:spAutoFit/>
          </a:bodyPr>
          <a:lstStyle/>
          <a:p>
            <a:pPr indent="0" lvl="0" marL="0" marR="0" rtl="0" algn="l">
              <a:lnSpc>
                <a:spcPct val="100000"/>
              </a:lnSpc>
              <a:spcBef>
                <a:spcPts val="0"/>
              </a:spcBef>
              <a:spcAft>
                <a:spcPts val="0"/>
              </a:spcAft>
              <a:buNone/>
            </a:pPr>
            <a:r>
              <a:rPr b="0" i="0" lang="fr-FR" sz="2500" u="none" cap="none" strike="noStrike">
                <a:solidFill>
                  <a:srgbClr val="000000"/>
                </a:solidFill>
                <a:latin typeface="Arial"/>
                <a:ea typeface="Arial"/>
                <a:cs typeface="Arial"/>
                <a:sym typeface="Arial"/>
              </a:rPr>
              <a:t>Yıldız Park</a:t>
            </a:r>
            <a:endParaRPr b="0" i="0" sz="2500" u="none" cap="none" strike="noStrike">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5"/>
          <p:cNvSpPr txBox="1"/>
          <p:nvPr>
            <p:ph idx="4294967295" type="title"/>
          </p:nvPr>
        </p:nvSpPr>
        <p:spPr>
          <a:xfrm>
            <a:off x="1402200" y="-111600"/>
            <a:ext cx="8519760" cy="572040"/>
          </a:xfrm>
          <a:prstGeom prst="rect">
            <a:avLst/>
          </a:prstGeom>
          <a:noFill/>
          <a:ln>
            <a:noFill/>
          </a:ln>
        </p:spPr>
        <p:txBody>
          <a:bodyPr anchorCtr="0" anchor="t" bIns="91425" lIns="0" spcFirstLastPara="1" rIns="0" wrap="square" tIns="91425">
            <a:noAutofit/>
          </a:bodyPr>
          <a:lstStyle/>
          <a:p>
            <a:pPr indent="0" lvl="0" marL="0" marR="0" rtl="0" algn="l">
              <a:lnSpc>
                <a:spcPct val="100000"/>
              </a:lnSpc>
              <a:spcBef>
                <a:spcPts val="0"/>
              </a:spcBef>
              <a:spcAft>
                <a:spcPts val="0"/>
              </a:spcAft>
              <a:buNone/>
            </a:pPr>
            <a:r>
              <a:rPr b="1" i="0" lang="fr-FR" sz="3520" u="sng" cap="none" strike="noStrike">
                <a:solidFill>
                  <a:srgbClr val="FFFFFF"/>
                </a:solidFill>
                <a:latin typeface="Arial"/>
                <a:ea typeface="Arial"/>
                <a:cs typeface="Arial"/>
                <a:sym typeface="Arial"/>
              </a:rPr>
              <a:t>Cats</a:t>
            </a:r>
            <a:endParaRPr b="0" i="0" sz="3520" u="none" cap="none" strike="noStrike">
              <a:latin typeface="Arial"/>
              <a:ea typeface="Arial"/>
              <a:cs typeface="Arial"/>
              <a:sym typeface="Arial"/>
            </a:endParaRPr>
          </a:p>
        </p:txBody>
      </p:sp>
      <p:sp>
        <p:nvSpPr>
          <p:cNvPr id="213" name="Google Shape;213;p15"/>
          <p:cNvSpPr txBox="1"/>
          <p:nvPr>
            <p:ph idx="4294967295" type="body"/>
          </p:nvPr>
        </p:nvSpPr>
        <p:spPr>
          <a:xfrm>
            <a:off x="6184440" y="863640"/>
            <a:ext cx="2894760" cy="3415680"/>
          </a:xfrm>
          <a:prstGeom prst="rect">
            <a:avLst/>
          </a:prstGeom>
          <a:noFill/>
          <a:ln>
            <a:noFill/>
          </a:ln>
        </p:spPr>
        <p:txBody>
          <a:bodyPr anchorCtr="0" anchor="t" bIns="91425" lIns="0" spcFirstLastPara="1" rIns="0" wrap="square" tIns="91425">
            <a:normAutofit/>
          </a:bodyPr>
          <a:lstStyle/>
          <a:p>
            <a:pPr indent="0" lvl="0" marL="0" marR="0" rtl="0" algn="l">
              <a:spcBef>
                <a:spcPts val="0"/>
              </a:spcBef>
              <a:spcAft>
                <a:spcPts val="0"/>
              </a:spcAft>
              <a:buNone/>
            </a:pPr>
            <a:r>
              <a:t/>
            </a:r>
            <a:endParaRPr b="0" sz="3200" strike="noStrike">
              <a:latin typeface="Arial"/>
              <a:ea typeface="Arial"/>
              <a:cs typeface="Arial"/>
              <a:sym typeface="Arial"/>
            </a:endParaRPr>
          </a:p>
        </p:txBody>
      </p:sp>
      <p:pic>
        <p:nvPicPr>
          <p:cNvPr id="214" name="Google Shape;214;p15"/>
          <p:cNvPicPr preferRelativeResize="0"/>
          <p:nvPr/>
        </p:nvPicPr>
        <p:blipFill rotWithShape="1">
          <a:blip r:embed="rId3">
            <a:alphaModFix/>
          </a:blip>
          <a:srcRect b="0" l="0" r="0" t="0"/>
          <a:stretch/>
        </p:blipFill>
        <p:spPr>
          <a:xfrm>
            <a:off x="-447120" y="0"/>
            <a:ext cx="9590400" cy="5301000"/>
          </a:xfrm>
          <a:prstGeom prst="rect">
            <a:avLst/>
          </a:prstGeom>
          <a:noFill/>
          <a:ln>
            <a:noFill/>
          </a:ln>
        </p:spPr>
      </p:pic>
      <p:sp>
        <p:nvSpPr>
          <p:cNvPr id="215" name="Google Shape;215;p15"/>
          <p:cNvSpPr/>
          <p:nvPr/>
        </p:nvSpPr>
        <p:spPr>
          <a:xfrm>
            <a:off x="3355920" y="1074240"/>
            <a:ext cx="5490000" cy="1203840"/>
          </a:xfrm>
          <a:prstGeom prst="rect">
            <a:avLst/>
          </a:prstGeom>
          <a:noFill/>
          <a:ln>
            <a:noFill/>
          </a:ln>
        </p:spPr>
        <p:txBody>
          <a:bodyPr anchorCtr="0" anchor="t" bIns="91425" lIns="90000" spcFirstLastPara="1" rIns="90000" wrap="square" tIns="91425">
            <a:spAutoFit/>
          </a:bodyPr>
          <a:lstStyle/>
          <a:p>
            <a:pPr indent="0" lvl="0" marL="0" marR="0" rtl="0" algn="l">
              <a:lnSpc>
                <a:spcPct val="100000"/>
              </a:lnSpc>
              <a:spcBef>
                <a:spcPts val="0"/>
              </a:spcBef>
              <a:spcAft>
                <a:spcPts val="0"/>
              </a:spcAft>
              <a:buNone/>
            </a:pPr>
            <a:r>
              <a:rPr b="0" i="0" lang="fr-FR" sz="6700" u="sng" cap="none" strike="noStrike">
                <a:solidFill>
                  <a:srgbClr val="000000"/>
                </a:solidFill>
                <a:latin typeface="Arial"/>
                <a:ea typeface="Arial"/>
                <a:cs typeface="Arial"/>
                <a:sym typeface="Arial"/>
              </a:rPr>
              <a:t>Cats</a:t>
            </a:r>
            <a:endParaRPr b="0" i="0" sz="6700" u="none" cap="none" strike="noStrike">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11cda1d81aa_0_0"/>
          <p:cNvSpPr txBox="1"/>
          <p:nvPr/>
        </p:nvSpPr>
        <p:spPr>
          <a:xfrm>
            <a:off x="127050" y="3838425"/>
            <a:ext cx="8889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a:solidFill>
                  <a:schemeClr val="lt1"/>
                </a:solidFill>
              </a:rPr>
              <a:t>The European Commission support for the production of this publication does not constitute an</a:t>
            </a:r>
            <a:endParaRPr>
              <a:solidFill>
                <a:schemeClr val="lt1"/>
              </a:solidFill>
            </a:endParaRPr>
          </a:p>
          <a:p>
            <a:pPr indent="0" lvl="0" marL="0" rtl="0" algn="l">
              <a:spcBef>
                <a:spcPts val="0"/>
              </a:spcBef>
              <a:spcAft>
                <a:spcPts val="0"/>
              </a:spcAft>
              <a:buNone/>
            </a:pPr>
            <a:r>
              <a:rPr lang="fr-FR">
                <a:solidFill>
                  <a:schemeClr val="lt1"/>
                </a:solidFill>
              </a:rPr>
              <a:t>endorsement of the contents which reflects the views only of the authors, and the Commission cannot be</a:t>
            </a:r>
            <a:endParaRPr>
              <a:solidFill>
                <a:schemeClr val="lt1"/>
              </a:solidFill>
            </a:endParaRPr>
          </a:p>
          <a:p>
            <a:pPr indent="0" lvl="0" marL="0" rtl="0" algn="l">
              <a:spcBef>
                <a:spcPts val="0"/>
              </a:spcBef>
              <a:spcAft>
                <a:spcPts val="0"/>
              </a:spcAft>
              <a:buNone/>
            </a:pPr>
            <a:r>
              <a:rPr lang="fr-FR">
                <a:solidFill>
                  <a:schemeClr val="lt1"/>
                </a:solidFill>
              </a:rPr>
              <a:t>held responsible for any use which may be made of the information contained therein.</a:t>
            </a:r>
            <a:endParaRPr>
              <a:solidFill>
                <a:schemeClr val="lt1"/>
              </a:solidFill>
            </a:endParaRPr>
          </a:p>
        </p:txBody>
      </p:sp>
      <p:pic>
        <p:nvPicPr>
          <p:cNvPr id="222" name="Google Shape;222;g11cda1d81aa_0_0"/>
          <p:cNvPicPr preferRelativeResize="0"/>
          <p:nvPr/>
        </p:nvPicPr>
        <p:blipFill>
          <a:blip r:embed="rId3">
            <a:alphaModFix/>
          </a:blip>
          <a:stretch>
            <a:fillRect/>
          </a:stretch>
        </p:blipFill>
        <p:spPr>
          <a:xfrm>
            <a:off x="152400" y="1288575"/>
            <a:ext cx="8839200" cy="20676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
          <p:cNvPicPr preferRelativeResize="0"/>
          <p:nvPr/>
        </p:nvPicPr>
        <p:blipFill rotWithShape="1">
          <a:blip r:embed="rId3">
            <a:alphaModFix/>
          </a:blip>
          <a:srcRect b="0" l="0" r="0" t="0"/>
          <a:stretch/>
        </p:blipFill>
        <p:spPr>
          <a:xfrm>
            <a:off x="-196560" y="-66240"/>
            <a:ext cx="9536400" cy="528552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3"/>
          <p:cNvSpPr txBox="1"/>
          <p:nvPr>
            <p:ph idx="4294967295" type="title"/>
          </p:nvPr>
        </p:nvSpPr>
        <p:spPr>
          <a:xfrm>
            <a:off x="311760" y="444960"/>
            <a:ext cx="8519760" cy="572040"/>
          </a:xfrm>
          <a:prstGeom prst="rect">
            <a:avLst/>
          </a:prstGeom>
          <a:noFill/>
          <a:ln>
            <a:noFill/>
          </a:ln>
        </p:spPr>
        <p:txBody>
          <a:bodyPr anchorCtr="0" anchor="t" bIns="91425" lIns="0" spcFirstLastPara="1" rIns="0" wrap="square" tIns="91425">
            <a:normAutofit fontScale="91000"/>
          </a:bodyPr>
          <a:lstStyle/>
          <a:p>
            <a:pPr indent="0" lvl="0" marL="0" marR="0" rtl="0" algn="l">
              <a:lnSpc>
                <a:spcPct val="100000"/>
              </a:lnSpc>
              <a:spcBef>
                <a:spcPts val="0"/>
              </a:spcBef>
              <a:spcAft>
                <a:spcPts val="0"/>
              </a:spcAft>
              <a:buNone/>
            </a:pPr>
            <a:r>
              <a:rPr b="0" i="0" lang="fr-FR" sz="2800" u="none" cap="none" strike="noStrike">
                <a:solidFill>
                  <a:srgbClr val="FFFFFF"/>
                </a:solidFill>
                <a:latin typeface="Arial"/>
                <a:ea typeface="Arial"/>
                <a:cs typeface="Arial"/>
                <a:sym typeface="Arial"/>
              </a:rPr>
              <a:t>What makes Istanbul special ?</a:t>
            </a:r>
            <a:endParaRPr b="0" i="0" sz="2800" u="none" cap="none" strike="noStrike">
              <a:latin typeface="Arial"/>
              <a:ea typeface="Arial"/>
              <a:cs typeface="Arial"/>
              <a:sym typeface="Arial"/>
            </a:endParaRPr>
          </a:p>
        </p:txBody>
      </p:sp>
      <p:sp>
        <p:nvSpPr>
          <p:cNvPr id="132" name="Google Shape;132;p3"/>
          <p:cNvSpPr txBox="1"/>
          <p:nvPr>
            <p:ph idx="4294967295" type="body"/>
          </p:nvPr>
        </p:nvSpPr>
        <p:spPr>
          <a:xfrm>
            <a:off x="311760" y="1152360"/>
            <a:ext cx="8519760" cy="3415680"/>
          </a:xfrm>
          <a:prstGeom prst="rect">
            <a:avLst/>
          </a:prstGeom>
          <a:noFill/>
          <a:ln>
            <a:noFill/>
          </a:ln>
        </p:spPr>
        <p:txBody>
          <a:bodyPr anchorCtr="0" anchor="t" bIns="91425" lIns="0" spcFirstLastPara="1" rIns="0" wrap="square" tIns="91425">
            <a:normAutofit fontScale="98000"/>
          </a:bodyPr>
          <a:lstStyle/>
          <a:p>
            <a:pPr indent="-357839" lvl="0" marL="457200" marR="0" rtl="0" algn="l">
              <a:lnSpc>
                <a:spcPct val="115000"/>
              </a:lnSpc>
              <a:spcBef>
                <a:spcPts val="0"/>
              </a:spcBef>
              <a:spcAft>
                <a:spcPts val="0"/>
              </a:spcAft>
              <a:buClr>
                <a:srgbClr val="FFFFFF"/>
              </a:buClr>
              <a:buSzPct val="100000"/>
              <a:buFont typeface="Arial"/>
              <a:buChar char="-"/>
            </a:pPr>
            <a:r>
              <a:rPr b="0" i="0" lang="fr-FR" sz="2200" u="none" cap="none" strike="noStrike">
                <a:solidFill>
                  <a:srgbClr val="FFFFFF"/>
                </a:solidFill>
                <a:latin typeface="Arial"/>
                <a:ea typeface="Arial"/>
                <a:cs typeface="Arial"/>
                <a:sym typeface="Arial"/>
              </a:rPr>
              <a:t>Istanbul is the only city with land on two continents.</a:t>
            </a:r>
            <a:endParaRPr b="0" i="0" sz="2200" u="none" cap="none" strike="noStrike">
              <a:latin typeface="Arial"/>
              <a:ea typeface="Arial"/>
              <a:cs typeface="Arial"/>
              <a:sym typeface="Arial"/>
            </a:endParaRPr>
          </a:p>
          <a:p>
            <a:pPr indent="0" lvl="0" marL="0" marR="0" rtl="0" algn="l">
              <a:lnSpc>
                <a:spcPct val="115000"/>
              </a:lnSpc>
              <a:spcBef>
                <a:spcPts val="1199"/>
              </a:spcBef>
              <a:spcAft>
                <a:spcPts val="0"/>
              </a:spcAft>
              <a:buNone/>
            </a:pPr>
            <a:r>
              <a:t/>
            </a:r>
            <a:endParaRPr b="0" i="0" sz="2200" u="none" cap="none" strike="noStrike">
              <a:latin typeface="Arial"/>
              <a:ea typeface="Arial"/>
              <a:cs typeface="Arial"/>
              <a:sym typeface="Arial"/>
            </a:endParaRPr>
          </a:p>
          <a:p>
            <a:pPr indent="-357839" lvl="0" marL="457200" marR="0" rtl="0" algn="l">
              <a:lnSpc>
                <a:spcPct val="115000"/>
              </a:lnSpc>
              <a:spcBef>
                <a:spcPts val="1199"/>
              </a:spcBef>
              <a:spcAft>
                <a:spcPts val="0"/>
              </a:spcAft>
              <a:buClr>
                <a:srgbClr val="FFFFFF"/>
              </a:buClr>
              <a:buSzPct val="100000"/>
              <a:buFont typeface="Arial"/>
              <a:buChar char="-"/>
            </a:pPr>
            <a:r>
              <a:rPr b="0" i="0" lang="fr-FR" sz="2200" u="none" cap="none" strike="noStrike">
                <a:solidFill>
                  <a:srgbClr val="FFFFFF"/>
                </a:solidFill>
                <a:latin typeface="Arial"/>
                <a:ea typeface="Arial"/>
                <a:cs typeface="Arial"/>
                <a:sym typeface="Arial"/>
              </a:rPr>
              <a:t>Istanbul is a multicultural and a cosmopolitan city, with all ethnic and religious backgrounds.</a:t>
            </a:r>
            <a:endParaRPr b="0" i="0" sz="2200" u="none" cap="none" strike="noStrike">
              <a:latin typeface="Arial"/>
              <a:ea typeface="Arial"/>
              <a:cs typeface="Arial"/>
              <a:sym typeface="Arial"/>
            </a:endParaRPr>
          </a:p>
          <a:p>
            <a:pPr indent="0" lvl="0" marL="0" marR="0" rtl="0" algn="l">
              <a:lnSpc>
                <a:spcPct val="115000"/>
              </a:lnSpc>
              <a:spcBef>
                <a:spcPts val="1199"/>
              </a:spcBef>
              <a:spcAft>
                <a:spcPts val="0"/>
              </a:spcAft>
              <a:buNone/>
            </a:pPr>
            <a:r>
              <a:t/>
            </a:r>
            <a:endParaRPr b="0" i="0" sz="2200" u="none" cap="none" strike="noStrike">
              <a:latin typeface="Arial"/>
              <a:ea typeface="Arial"/>
              <a:cs typeface="Arial"/>
              <a:sym typeface="Arial"/>
            </a:endParaRPr>
          </a:p>
          <a:p>
            <a:pPr indent="-357839" lvl="0" marL="457200" marR="0" rtl="0" algn="l">
              <a:lnSpc>
                <a:spcPct val="115000"/>
              </a:lnSpc>
              <a:spcBef>
                <a:spcPts val="1199"/>
              </a:spcBef>
              <a:spcAft>
                <a:spcPts val="0"/>
              </a:spcAft>
              <a:buClr>
                <a:srgbClr val="FFFFFF"/>
              </a:buClr>
              <a:buSzPct val="100000"/>
              <a:buFont typeface="Arial"/>
              <a:buChar char="-"/>
            </a:pPr>
            <a:r>
              <a:rPr b="0" i="0" lang="fr-FR" sz="2200" u="none" cap="none" strike="noStrike">
                <a:solidFill>
                  <a:srgbClr val="FFFFFF"/>
                </a:solidFill>
                <a:latin typeface="Arial"/>
                <a:ea typeface="Arial"/>
                <a:cs typeface="Arial"/>
                <a:sym typeface="Arial"/>
              </a:rPr>
              <a:t>Istanbul was one of the most important cities in history, with being home to the Byzantine Empire and Ottoman empires. </a:t>
            </a:r>
            <a:endParaRPr b="0" i="0" sz="2200" u="none" cap="none" strike="noStrike">
              <a:latin typeface="Arial"/>
              <a:ea typeface="Arial"/>
              <a:cs typeface="Arial"/>
              <a:sym typeface="Arial"/>
            </a:endParaRPr>
          </a:p>
          <a:p>
            <a:pPr indent="0" lvl="0" marL="0" marR="0" rtl="0" algn="l">
              <a:lnSpc>
                <a:spcPct val="115000"/>
              </a:lnSpc>
              <a:spcBef>
                <a:spcPts val="1199"/>
              </a:spcBef>
              <a:spcAft>
                <a:spcPts val="0"/>
              </a:spcAft>
              <a:buNone/>
            </a:pPr>
            <a:r>
              <a:t/>
            </a:r>
            <a:endParaRPr b="0" i="0" sz="2200" u="none" cap="none" strike="noStrike">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4"/>
          <p:cNvSpPr txBox="1"/>
          <p:nvPr>
            <p:ph idx="4294967295" type="title"/>
          </p:nvPr>
        </p:nvSpPr>
        <p:spPr>
          <a:xfrm>
            <a:off x="311760" y="60840"/>
            <a:ext cx="8519760" cy="572040"/>
          </a:xfrm>
          <a:prstGeom prst="rect">
            <a:avLst/>
          </a:prstGeom>
          <a:noFill/>
          <a:ln>
            <a:noFill/>
          </a:ln>
        </p:spPr>
        <p:txBody>
          <a:bodyPr anchorCtr="0" anchor="t" bIns="91425" lIns="0" spcFirstLastPara="1" rIns="0" wrap="square" tIns="91425">
            <a:normAutofit fontScale="91000"/>
          </a:bodyPr>
          <a:lstStyle/>
          <a:p>
            <a:pPr indent="0" lvl="0" marL="0" marR="0" rtl="0" algn="l">
              <a:lnSpc>
                <a:spcPct val="100000"/>
              </a:lnSpc>
              <a:spcBef>
                <a:spcPts val="0"/>
              </a:spcBef>
              <a:spcAft>
                <a:spcPts val="0"/>
              </a:spcAft>
              <a:buNone/>
            </a:pPr>
            <a:r>
              <a:rPr b="0" i="0" lang="fr-FR" sz="2800" u="none" cap="none" strike="noStrike">
                <a:solidFill>
                  <a:srgbClr val="FFFFFF"/>
                </a:solidFill>
                <a:latin typeface="Arial"/>
                <a:ea typeface="Arial"/>
                <a:cs typeface="Arial"/>
                <a:sym typeface="Arial"/>
              </a:rPr>
              <a:t>General Facts</a:t>
            </a:r>
            <a:endParaRPr b="0" i="0" sz="2800" u="none" cap="none" strike="noStrike">
              <a:latin typeface="Arial"/>
              <a:ea typeface="Arial"/>
              <a:cs typeface="Arial"/>
              <a:sym typeface="Arial"/>
            </a:endParaRPr>
          </a:p>
        </p:txBody>
      </p:sp>
      <p:sp>
        <p:nvSpPr>
          <p:cNvPr id="138" name="Google Shape;138;p4"/>
          <p:cNvSpPr txBox="1"/>
          <p:nvPr>
            <p:ph idx="4294967295" type="body"/>
          </p:nvPr>
        </p:nvSpPr>
        <p:spPr>
          <a:xfrm>
            <a:off x="0" y="633600"/>
            <a:ext cx="8519760" cy="3415680"/>
          </a:xfrm>
          <a:prstGeom prst="rect">
            <a:avLst/>
          </a:prstGeom>
          <a:noFill/>
          <a:ln>
            <a:noFill/>
          </a:ln>
        </p:spPr>
        <p:txBody>
          <a:bodyPr anchorCtr="0" anchor="t" bIns="91425" lIns="0" spcFirstLastPara="1" rIns="0" wrap="square" tIns="91425">
            <a:noAutofit/>
          </a:bodyPr>
          <a:lstStyle/>
          <a:p>
            <a:pPr indent="-315000" lvl="0" marL="457200" marR="0" rtl="0" algn="l">
              <a:lnSpc>
                <a:spcPct val="115000"/>
              </a:lnSpc>
              <a:spcBef>
                <a:spcPts val="0"/>
              </a:spcBef>
              <a:spcAft>
                <a:spcPts val="0"/>
              </a:spcAft>
              <a:buClr>
                <a:srgbClr val="FFFFFF"/>
              </a:buClr>
              <a:buSzPts val="1360"/>
              <a:buFont typeface="Arial"/>
              <a:buChar char="-"/>
            </a:pPr>
            <a:r>
              <a:rPr b="0" i="0" lang="fr-FR" sz="1360" u="none" cap="none" strike="noStrike">
                <a:solidFill>
                  <a:srgbClr val="FFFFFF"/>
                </a:solidFill>
                <a:latin typeface="Arial"/>
                <a:ea typeface="Arial"/>
                <a:cs typeface="Arial"/>
                <a:sym typeface="Arial"/>
              </a:rPr>
              <a:t>Population : 15,462,452, Megacity Status</a:t>
            </a:r>
            <a:endParaRPr b="0" i="0" sz="1360" u="none" cap="none" strike="noStrike">
              <a:latin typeface="Arial"/>
              <a:ea typeface="Arial"/>
              <a:cs typeface="Arial"/>
              <a:sym typeface="Arial"/>
            </a:endParaRPr>
          </a:p>
          <a:p>
            <a:pPr indent="0" lvl="0" marL="0" marR="0" rtl="0" algn="l">
              <a:lnSpc>
                <a:spcPct val="115000"/>
              </a:lnSpc>
              <a:spcBef>
                <a:spcPts val="1199"/>
              </a:spcBef>
              <a:spcAft>
                <a:spcPts val="0"/>
              </a:spcAft>
              <a:buNone/>
            </a:pPr>
            <a:r>
              <a:t/>
            </a:r>
            <a:endParaRPr b="0" i="0" sz="1360" u="none" cap="none" strike="noStrike">
              <a:latin typeface="Arial"/>
              <a:ea typeface="Arial"/>
              <a:cs typeface="Arial"/>
              <a:sym typeface="Arial"/>
            </a:endParaRPr>
          </a:p>
          <a:p>
            <a:pPr indent="-315000" lvl="0" marL="457200" marR="0" rtl="0" algn="l">
              <a:lnSpc>
                <a:spcPct val="115000"/>
              </a:lnSpc>
              <a:spcBef>
                <a:spcPts val="1199"/>
              </a:spcBef>
              <a:spcAft>
                <a:spcPts val="0"/>
              </a:spcAft>
              <a:buClr>
                <a:srgbClr val="FFFFFF"/>
              </a:buClr>
              <a:buSzPts val="1360"/>
              <a:buFont typeface="Arial"/>
              <a:buChar char="-"/>
            </a:pPr>
            <a:r>
              <a:rPr b="0" i="0" lang="fr-FR" sz="1360" u="none" cap="none" strike="noStrike">
                <a:solidFill>
                  <a:srgbClr val="FFFFFF"/>
                </a:solidFill>
                <a:latin typeface="Arial"/>
                <a:ea typeface="Arial"/>
                <a:cs typeface="Arial"/>
                <a:sym typeface="Arial"/>
              </a:rPr>
              <a:t>Economy: The Bosporus, providing the only passage from the Black Sea to the Mediterranean, is the world's busiest and narrowest strait used for international navigation, with more than 200 million tons of oil passing through it each year. </a:t>
            </a:r>
            <a:endParaRPr b="0" i="0" sz="1360" u="none" cap="none" strike="noStrike">
              <a:latin typeface="Arial"/>
              <a:ea typeface="Arial"/>
              <a:cs typeface="Arial"/>
              <a:sym typeface="Arial"/>
            </a:endParaRPr>
          </a:p>
          <a:p>
            <a:pPr indent="0" lvl="0" marL="0" marR="0" rtl="0" algn="l">
              <a:lnSpc>
                <a:spcPct val="115000"/>
              </a:lnSpc>
              <a:spcBef>
                <a:spcPts val="1199"/>
              </a:spcBef>
              <a:spcAft>
                <a:spcPts val="0"/>
              </a:spcAft>
              <a:buNone/>
            </a:pPr>
            <a:r>
              <a:t/>
            </a:r>
            <a:endParaRPr b="0" i="0" sz="1360" u="none" cap="none" strike="noStrike">
              <a:latin typeface="Arial"/>
              <a:ea typeface="Arial"/>
              <a:cs typeface="Arial"/>
              <a:sym typeface="Arial"/>
            </a:endParaRPr>
          </a:p>
          <a:p>
            <a:pPr indent="-315000" lvl="0" marL="457200" marR="0" rtl="0" algn="l">
              <a:lnSpc>
                <a:spcPct val="115000"/>
              </a:lnSpc>
              <a:spcBef>
                <a:spcPts val="1199"/>
              </a:spcBef>
              <a:spcAft>
                <a:spcPts val="0"/>
              </a:spcAft>
              <a:buClr>
                <a:srgbClr val="FFFFFF"/>
              </a:buClr>
              <a:buSzPts val="1360"/>
              <a:buFont typeface="Arial"/>
              <a:buChar char="-"/>
            </a:pPr>
            <a:r>
              <a:rPr b="0" i="0" lang="fr-FR" sz="1360" u="none" cap="none" strike="noStrike">
                <a:solidFill>
                  <a:srgbClr val="FFFFFF"/>
                </a:solidFill>
                <a:latin typeface="Arial"/>
                <a:ea typeface="Arial"/>
                <a:cs typeface="Arial"/>
                <a:sym typeface="Arial"/>
              </a:rPr>
              <a:t>Istanbul has been an international banking hub since the 1980s and is home to the only active </a:t>
            </a:r>
            <a:r>
              <a:rPr b="0" i="0" lang="fr-FR" sz="1360" u="sng" cap="none" strike="noStrike">
                <a:solidFill>
                  <a:srgbClr val="4DD0E1"/>
                </a:solidFill>
                <a:latin typeface="Arial"/>
                <a:ea typeface="Arial"/>
                <a:cs typeface="Arial"/>
                <a:sym typeface="Arial"/>
                <a:hlinkClick r:id="rId3">
                  <a:extLst>
                    <a:ext uri="{A12FA001-AC4F-418D-AE19-62706E023703}">
                      <ahyp:hlinkClr val="tx"/>
                    </a:ext>
                  </a:extLst>
                </a:hlinkClick>
              </a:rPr>
              <a:t>stock exchange</a:t>
            </a:r>
            <a:r>
              <a:rPr b="0" i="0" lang="fr-FR" sz="1360" u="none" cap="none" strike="noStrike">
                <a:solidFill>
                  <a:srgbClr val="FFFFFF"/>
                </a:solidFill>
                <a:latin typeface="Arial"/>
                <a:ea typeface="Arial"/>
                <a:cs typeface="Arial"/>
                <a:sym typeface="Arial"/>
              </a:rPr>
              <a:t> in Turkey </a:t>
            </a:r>
            <a:endParaRPr b="0" i="0" sz="1360" u="none" cap="none" strike="noStrike">
              <a:latin typeface="Arial"/>
              <a:ea typeface="Arial"/>
              <a:cs typeface="Arial"/>
              <a:sym typeface="Arial"/>
            </a:endParaRPr>
          </a:p>
          <a:p>
            <a:pPr indent="0" lvl="0" marL="0" marR="0" rtl="0" algn="l">
              <a:lnSpc>
                <a:spcPct val="115000"/>
              </a:lnSpc>
              <a:spcBef>
                <a:spcPts val="1199"/>
              </a:spcBef>
              <a:spcAft>
                <a:spcPts val="0"/>
              </a:spcAft>
              <a:buNone/>
            </a:pPr>
            <a:r>
              <a:t/>
            </a:r>
            <a:endParaRPr b="0" i="0" sz="1360" u="none" cap="none" strike="noStrike">
              <a:latin typeface="Arial"/>
              <a:ea typeface="Arial"/>
              <a:cs typeface="Arial"/>
              <a:sym typeface="Arial"/>
            </a:endParaRPr>
          </a:p>
          <a:p>
            <a:pPr indent="-315000" lvl="0" marL="457200" marR="0" rtl="0" algn="l">
              <a:lnSpc>
                <a:spcPct val="115000"/>
              </a:lnSpc>
              <a:spcBef>
                <a:spcPts val="1199"/>
              </a:spcBef>
              <a:spcAft>
                <a:spcPts val="0"/>
              </a:spcAft>
              <a:buClr>
                <a:srgbClr val="FFFFFF"/>
              </a:buClr>
              <a:buSzPts val="1360"/>
              <a:buFont typeface="Arial"/>
              <a:buChar char="-"/>
            </a:pPr>
            <a:r>
              <a:rPr b="0" i="0" lang="fr-FR" sz="1360" u="none" cap="none" strike="noStrike">
                <a:solidFill>
                  <a:srgbClr val="FFFFFF"/>
                </a:solidFill>
                <a:latin typeface="Arial"/>
                <a:ea typeface="Arial"/>
                <a:cs typeface="Arial"/>
                <a:sym typeface="Arial"/>
              </a:rPr>
              <a:t>13.4 million foreign tourists visited the city in 2018, making Istanbul the world's fifth most-visited city in that year</a:t>
            </a:r>
            <a:endParaRPr b="0" i="0" sz="1360" u="none" cap="none" strike="noStrike">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5"/>
          <p:cNvPicPr preferRelativeResize="0"/>
          <p:nvPr/>
        </p:nvPicPr>
        <p:blipFill rotWithShape="1">
          <a:blip r:embed="rId3">
            <a:alphaModFix/>
          </a:blip>
          <a:srcRect b="0" l="0" r="0" t="0"/>
          <a:stretch/>
        </p:blipFill>
        <p:spPr>
          <a:xfrm>
            <a:off x="-429840" y="0"/>
            <a:ext cx="9573120" cy="514296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6"/>
          <p:cNvPicPr preferRelativeResize="0"/>
          <p:nvPr/>
        </p:nvPicPr>
        <p:blipFill rotWithShape="1">
          <a:blip r:embed="rId3">
            <a:alphaModFix/>
          </a:blip>
          <a:srcRect b="0" l="0" r="0" t="0"/>
          <a:stretch/>
        </p:blipFill>
        <p:spPr>
          <a:xfrm>
            <a:off x="-115560" y="-152280"/>
            <a:ext cx="9311760" cy="5295240"/>
          </a:xfrm>
          <a:prstGeom prst="rect">
            <a:avLst/>
          </a:prstGeom>
          <a:noFill/>
          <a:ln>
            <a:noFill/>
          </a:ln>
        </p:spPr>
      </p:pic>
      <p:sp>
        <p:nvSpPr>
          <p:cNvPr id="149" name="Google Shape;149;p6"/>
          <p:cNvSpPr/>
          <p:nvPr/>
        </p:nvSpPr>
        <p:spPr>
          <a:xfrm>
            <a:off x="-115560" y="-152280"/>
            <a:ext cx="4827600" cy="629640"/>
          </a:xfrm>
          <a:prstGeom prst="rect">
            <a:avLst/>
          </a:prstGeom>
          <a:noFill/>
          <a:ln>
            <a:noFill/>
          </a:ln>
        </p:spPr>
        <p:txBody>
          <a:bodyPr anchorCtr="0" anchor="t" bIns="91425" lIns="90000" spcFirstLastPara="1" rIns="90000" wrap="square" tIns="91425">
            <a:spAutoFit/>
          </a:bodyPr>
          <a:lstStyle/>
          <a:p>
            <a:pPr indent="0" lvl="0" marL="0" marR="0" rtl="0" algn="l">
              <a:lnSpc>
                <a:spcPct val="115000"/>
              </a:lnSpc>
              <a:spcBef>
                <a:spcPts val="0"/>
              </a:spcBef>
              <a:spcAft>
                <a:spcPts val="0"/>
              </a:spcAft>
              <a:buNone/>
            </a:pPr>
            <a:r>
              <a:rPr b="1" i="0" lang="fr-FR" sz="2550" u="none" cap="none" strike="noStrike">
                <a:solidFill>
                  <a:srgbClr val="212121"/>
                </a:solidFill>
                <a:latin typeface="Arial"/>
                <a:ea typeface="Arial"/>
                <a:cs typeface="Arial"/>
                <a:sym typeface="Arial"/>
              </a:rPr>
              <a:t>Sultan Ahmed Mosque</a:t>
            </a:r>
            <a:r>
              <a:rPr b="0" i="0" lang="fr-FR" sz="2550" u="none" cap="none" strike="noStrike">
                <a:solidFill>
                  <a:srgbClr val="212121"/>
                </a:solidFill>
                <a:latin typeface="Arial"/>
                <a:ea typeface="Arial"/>
                <a:cs typeface="Arial"/>
                <a:sym typeface="Arial"/>
              </a:rPr>
              <a:t> </a:t>
            </a:r>
            <a:endParaRPr b="0" i="0" sz="2550" u="none" cap="none" strike="noStrike">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7"/>
          <p:cNvPicPr preferRelativeResize="0"/>
          <p:nvPr/>
        </p:nvPicPr>
        <p:blipFill rotWithShape="1">
          <a:blip r:embed="rId3">
            <a:alphaModFix/>
          </a:blip>
          <a:srcRect b="0" l="0" r="0" t="0"/>
          <a:stretch/>
        </p:blipFill>
        <p:spPr>
          <a:xfrm>
            <a:off x="-146160" y="-427680"/>
            <a:ext cx="9289440" cy="5998320"/>
          </a:xfrm>
          <a:prstGeom prst="rect">
            <a:avLst/>
          </a:prstGeom>
          <a:noFill/>
          <a:ln>
            <a:noFill/>
          </a:ln>
        </p:spPr>
      </p:pic>
      <p:sp>
        <p:nvSpPr>
          <p:cNvPr id="155" name="Google Shape;155;p7"/>
          <p:cNvSpPr/>
          <p:nvPr/>
        </p:nvSpPr>
        <p:spPr>
          <a:xfrm>
            <a:off x="-146160" y="-254520"/>
            <a:ext cx="7339680" cy="1023120"/>
          </a:xfrm>
          <a:prstGeom prst="rect">
            <a:avLst/>
          </a:prstGeom>
          <a:noFill/>
          <a:ln>
            <a:noFill/>
          </a:ln>
        </p:spPr>
        <p:txBody>
          <a:bodyPr anchorCtr="0" anchor="t" bIns="91425" lIns="90000" spcFirstLastPara="1" rIns="90000" wrap="square" tIns="91425">
            <a:spAutoFit/>
          </a:bodyPr>
          <a:lstStyle/>
          <a:p>
            <a:pPr indent="0" lvl="0" marL="0" marR="0" rtl="0" algn="l">
              <a:lnSpc>
                <a:spcPct val="115000"/>
              </a:lnSpc>
              <a:spcBef>
                <a:spcPts val="0"/>
              </a:spcBef>
              <a:spcAft>
                <a:spcPts val="0"/>
              </a:spcAft>
              <a:buNone/>
            </a:pPr>
            <a:r>
              <a:rPr b="1" baseline="30000" i="0" lang="fr-FR" sz="4800" u="none" cap="none" strike="noStrike">
                <a:solidFill>
                  <a:srgbClr val="202122"/>
                </a:solidFill>
                <a:latin typeface="Arial"/>
                <a:ea typeface="Arial"/>
                <a:cs typeface="Arial"/>
                <a:sym typeface="Arial"/>
              </a:rPr>
              <a:t>Hagia Sophia</a:t>
            </a:r>
            <a:endParaRPr b="0" i="0" sz="4800" u="none" cap="none" strike="noStrike">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8"/>
          <p:cNvSpPr txBox="1"/>
          <p:nvPr>
            <p:ph idx="4294967295" type="title"/>
          </p:nvPr>
        </p:nvSpPr>
        <p:spPr>
          <a:xfrm>
            <a:off x="311760" y="444960"/>
            <a:ext cx="8519760" cy="572040"/>
          </a:xfrm>
          <a:prstGeom prst="rect">
            <a:avLst/>
          </a:prstGeom>
          <a:noFill/>
          <a:ln>
            <a:noFill/>
          </a:ln>
        </p:spPr>
        <p:txBody>
          <a:bodyPr anchorCtr="0" anchor="t" bIns="91425" lIns="0" spcFirstLastPara="1" rIns="0" wrap="square" tIns="91425">
            <a:normAutofit/>
          </a:bodyPr>
          <a:lstStyle/>
          <a:p>
            <a:pPr indent="0" lvl="0" marL="0" marR="0" rtl="0" algn="ctr">
              <a:spcBef>
                <a:spcPts val="0"/>
              </a:spcBef>
              <a:spcAft>
                <a:spcPts val="0"/>
              </a:spcAft>
              <a:buNone/>
            </a:pPr>
            <a:r>
              <a:t/>
            </a:r>
            <a:endParaRPr b="0" i="0" sz="4400" u="none" cap="none" strike="noStrike">
              <a:latin typeface="Arial"/>
              <a:ea typeface="Arial"/>
              <a:cs typeface="Arial"/>
              <a:sym typeface="Arial"/>
            </a:endParaRPr>
          </a:p>
        </p:txBody>
      </p:sp>
      <p:sp>
        <p:nvSpPr>
          <p:cNvPr id="161" name="Google Shape;161;p8"/>
          <p:cNvSpPr txBox="1"/>
          <p:nvPr>
            <p:ph idx="4294967295" type="body"/>
          </p:nvPr>
        </p:nvSpPr>
        <p:spPr>
          <a:xfrm>
            <a:off x="311760" y="1152360"/>
            <a:ext cx="8519760" cy="3415680"/>
          </a:xfrm>
          <a:prstGeom prst="rect">
            <a:avLst/>
          </a:prstGeom>
          <a:noFill/>
          <a:ln>
            <a:noFill/>
          </a:ln>
        </p:spPr>
        <p:txBody>
          <a:bodyPr anchorCtr="0" anchor="t" bIns="91425" lIns="0" spcFirstLastPara="1" rIns="0" wrap="square" tIns="91425">
            <a:normAutofit/>
          </a:bodyPr>
          <a:lstStyle/>
          <a:p>
            <a:pPr indent="0" lvl="0" marL="0" marR="0" rtl="0" algn="l">
              <a:spcBef>
                <a:spcPts val="0"/>
              </a:spcBef>
              <a:spcAft>
                <a:spcPts val="0"/>
              </a:spcAft>
              <a:buNone/>
            </a:pPr>
            <a:r>
              <a:t/>
            </a:r>
            <a:endParaRPr b="0" sz="3200" strike="noStrike">
              <a:latin typeface="Arial"/>
              <a:ea typeface="Arial"/>
              <a:cs typeface="Arial"/>
              <a:sym typeface="Arial"/>
            </a:endParaRPr>
          </a:p>
        </p:txBody>
      </p:sp>
      <p:pic>
        <p:nvPicPr>
          <p:cNvPr id="162" name="Google Shape;162;p8"/>
          <p:cNvPicPr preferRelativeResize="0"/>
          <p:nvPr/>
        </p:nvPicPr>
        <p:blipFill rotWithShape="1">
          <a:blip r:embed="rId3">
            <a:alphaModFix/>
          </a:blip>
          <a:srcRect b="0" l="0" r="0" t="0"/>
          <a:stretch/>
        </p:blipFill>
        <p:spPr>
          <a:xfrm>
            <a:off x="0" y="-642960"/>
            <a:ext cx="9143280" cy="58687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9"/>
          <p:cNvPicPr preferRelativeResize="0"/>
          <p:nvPr/>
        </p:nvPicPr>
        <p:blipFill rotWithShape="1">
          <a:blip r:embed="rId3">
            <a:alphaModFix/>
          </a:blip>
          <a:srcRect b="0" l="0" r="0" t="0"/>
          <a:stretch/>
        </p:blipFill>
        <p:spPr>
          <a:xfrm>
            <a:off x="-66240" y="-693720"/>
            <a:ext cx="9209520" cy="6691680"/>
          </a:xfrm>
          <a:prstGeom prst="rect">
            <a:avLst/>
          </a:prstGeom>
          <a:noFill/>
          <a:ln>
            <a:noFill/>
          </a:ln>
        </p:spPr>
      </p:pic>
      <p:sp>
        <p:nvSpPr>
          <p:cNvPr id="168" name="Google Shape;168;p9"/>
          <p:cNvSpPr/>
          <p:nvPr/>
        </p:nvSpPr>
        <p:spPr>
          <a:xfrm>
            <a:off x="-66240" y="-254520"/>
            <a:ext cx="7339680" cy="655200"/>
          </a:xfrm>
          <a:prstGeom prst="rect">
            <a:avLst/>
          </a:prstGeom>
          <a:noFill/>
          <a:ln>
            <a:noFill/>
          </a:ln>
        </p:spPr>
        <p:txBody>
          <a:bodyPr anchorCtr="0" anchor="t" bIns="91425" lIns="90000" spcFirstLastPara="1" rIns="90000" wrap="square" tIns="91425">
            <a:spAutoFit/>
          </a:bodyPr>
          <a:lstStyle/>
          <a:p>
            <a:pPr indent="0" lvl="0" marL="0" marR="0" rtl="0" algn="l">
              <a:lnSpc>
                <a:spcPct val="100000"/>
              </a:lnSpc>
              <a:spcBef>
                <a:spcPts val="0"/>
              </a:spcBef>
              <a:spcAft>
                <a:spcPts val="0"/>
              </a:spcAft>
              <a:buNone/>
            </a:pPr>
            <a:r>
              <a:rPr b="0" i="0" lang="fr-FR" sz="3100" u="none" cap="none" strike="noStrike">
                <a:solidFill>
                  <a:srgbClr val="000000"/>
                </a:solidFill>
                <a:latin typeface="Arial"/>
                <a:ea typeface="Arial"/>
                <a:cs typeface="Arial"/>
                <a:sym typeface="Arial"/>
              </a:rPr>
              <a:t>Topkapı Palace</a:t>
            </a:r>
            <a:endParaRPr b="0" i="0" sz="3100" u="none" cap="none" strike="noStrike">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file>