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7F353-B8A3-0878-C1DB-C868B688950D}" v="286" dt="2019-05-02T07:49:20.268"/>
    <p1510:client id="{82016316-CBDE-EE3E-F205-6996B67A32BF}" v="75" dt="2019-04-26T18:47:22.068"/>
    <p1510:client id="{DA0C9455-39A4-AE41-B1D3-78DB6B809AD1}" v="10" dt="2019-04-27T13:25:11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 Lucrezia Adora" userId="S::lucng@eduouka.fi::a8532fa8-34a0-4de3-8d62-afb519892c3c" providerId="AD" clId="Web-{06CA0272-028C-5F64-A869-5BDBC8686C8F}"/>
    <pc:docChg chg="addSld modSld">
      <pc:chgData name="Ng Lucrezia Adora" userId="S::lucng@eduouka.fi::a8532fa8-34a0-4de3-8d62-afb519892c3c" providerId="AD" clId="Web-{06CA0272-028C-5F64-A869-5BDBC8686C8F}" dt="2019-04-04T07:13:57.272" v="1449" actId="20577"/>
      <pc:docMkLst>
        <pc:docMk/>
      </pc:docMkLst>
      <pc:sldChg chg="modSp">
        <pc:chgData name="Ng Lucrezia Adora" userId="S::lucng@eduouka.fi::a8532fa8-34a0-4de3-8d62-afb519892c3c" providerId="AD" clId="Web-{06CA0272-028C-5F64-A869-5BDBC8686C8F}" dt="2019-04-04T06:55:02" v="57" actId="20577"/>
        <pc:sldMkLst>
          <pc:docMk/>
          <pc:sldMk cId="3601082625" sldId="256"/>
        </pc:sldMkLst>
        <pc:spChg chg="mod">
          <ac:chgData name="Ng Lucrezia Adora" userId="S::lucng@eduouka.fi::a8532fa8-34a0-4de3-8d62-afb519892c3c" providerId="AD" clId="Web-{06CA0272-028C-5F64-A869-5BDBC8686C8F}" dt="2019-04-04T06:54:03.968" v="8" actId="20577"/>
          <ac:spMkLst>
            <pc:docMk/>
            <pc:sldMk cId="3601082625" sldId="256"/>
            <ac:spMk id="2" creationId="{00000000-0000-0000-0000-000000000000}"/>
          </ac:spMkLst>
        </pc:spChg>
        <pc:spChg chg="mod">
          <ac:chgData name="Ng Lucrezia Adora" userId="S::lucng@eduouka.fi::a8532fa8-34a0-4de3-8d62-afb519892c3c" providerId="AD" clId="Web-{06CA0272-028C-5F64-A869-5BDBC8686C8F}" dt="2019-04-04T06:55:02" v="57" actId="20577"/>
          <ac:spMkLst>
            <pc:docMk/>
            <pc:sldMk cId="3601082625" sldId="256"/>
            <ac:spMk id="3" creationId="{00000000-0000-0000-0000-000000000000}"/>
          </ac:spMkLst>
        </pc:spChg>
      </pc:sldChg>
      <pc:sldChg chg="addSp modSp new mod setBg">
        <pc:chgData name="Ng Lucrezia Adora" userId="S::lucng@eduouka.fi::a8532fa8-34a0-4de3-8d62-afb519892c3c" providerId="AD" clId="Web-{06CA0272-028C-5F64-A869-5BDBC8686C8F}" dt="2019-04-04T07:02:02.533" v="427" actId="20577"/>
        <pc:sldMkLst>
          <pc:docMk/>
          <pc:sldMk cId="300848633" sldId="257"/>
        </pc:sldMkLst>
        <pc:spChg chg="mod">
          <ac:chgData name="Ng Lucrezia Adora" userId="S::lucng@eduouka.fi::a8532fa8-34a0-4de3-8d62-afb519892c3c" providerId="AD" clId="Web-{06CA0272-028C-5F64-A869-5BDBC8686C8F}" dt="2019-04-04T06:58:38.110" v="199" actId="20577"/>
          <ac:spMkLst>
            <pc:docMk/>
            <pc:sldMk cId="300848633" sldId="257"/>
            <ac:spMk id="2" creationId="{0703E1EA-4F67-46C9-9911-7B17C969A4D6}"/>
          </ac:spMkLst>
        </pc:spChg>
        <pc:spChg chg="mod">
          <ac:chgData name="Ng Lucrezia Adora" userId="S::lucng@eduouka.fi::a8532fa8-34a0-4de3-8d62-afb519892c3c" providerId="AD" clId="Web-{06CA0272-028C-5F64-A869-5BDBC8686C8F}" dt="2019-04-04T07:02:02.533" v="427" actId="20577"/>
          <ac:spMkLst>
            <pc:docMk/>
            <pc:sldMk cId="300848633" sldId="257"/>
            <ac:spMk id="3" creationId="{F08321AD-7AC8-4B11-9D4A-74671988CE38}"/>
          </ac:spMkLst>
        </pc:spChg>
        <pc:spChg chg="add">
          <ac:chgData name="Ng Lucrezia Adora" userId="S::lucng@eduouka.fi::a8532fa8-34a0-4de3-8d62-afb519892c3c" providerId="AD" clId="Web-{06CA0272-028C-5F64-A869-5BDBC8686C8F}" dt="2019-04-04T06:56:08.656" v="60"/>
          <ac:spMkLst>
            <pc:docMk/>
            <pc:sldMk cId="300848633" sldId="257"/>
            <ac:spMk id="8" creationId="{32812C54-7AEF-4ABB-826E-221F51CB0F30}"/>
          </ac:spMkLst>
        </pc:spChg>
        <pc:spChg chg="add">
          <ac:chgData name="Ng Lucrezia Adora" userId="S::lucng@eduouka.fi::a8532fa8-34a0-4de3-8d62-afb519892c3c" providerId="AD" clId="Web-{06CA0272-028C-5F64-A869-5BDBC8686C8F}" dt="2019-04-04T06:56:08.656" v="60"/>
          <ac:spMkLst>
            <pc:docMk/>
            <pc:sldMk cId="300848633" sldId="257"/>
            <ac:spMk id="10" creationId="{891F40E4-8A76-44CF-91EC-907367352626}"/>
          </ac:spMkLst>
        </pc:spChg>
        <pc:spChg chg="add">
          <ac:chgData name="Ng Lucrezia Adora" userId="S::lucng@eduouka.fi::a8532fa8-34a0-4de3-8d62-afb519892c3c" providerId="AD" clId="Web-{06CA0272-028C-5F64-A869-5BDBC8686C8F}" dt="2019-04-04T06:56:08.656" v="60"/>
          <ac:spMkLst>
            <pc:docMk/>
            <pc:sldMk cId="300848633" sldId="257"/>
            <ac:spMk id="12" creationId="{72171013-D973-4187-9CF2-EE098EEF8194}"/>
          </ac:spMkLst>
        </pc:spChg>
      </pc:sldChg>
      <pc:sldChg chg="modSp new">
        <pc:chgData name="Ng Lucrezia Adora" userId="S::lucng@eduouka.fi::a8532fa8-34a0-4de3-8d62-afb519892c3c" providerId="AD" clId="Web-{06CA0272-028C-5F64-A869-5BDBC8686C8F}" dt="2019-04-04T07:08:08.535" v="1034" actId="20577"/>
        <pc:sldMkLst>
          <pc:docMk/>
          <pc:sldMk cId="4087906364" sldId="258"/>
        </pc:sldMkLst>
        <pc:spChg chg="mod">
          <ac:chgData name="Ng Lucrezia Adora" userId="S::lucng@eduouka.fi::a8532fa8-34a0-4de3-8d62-afb519892c3c" providerId="AD" clId="Web-{06CA0272-028C-5F64-A869-5BDBC8686C8F}" dt="2019-04-04T07:05:12.206" v="701" actId="20577"/>
          <ac:spMkLst>
            <pc:docMk/>
            <pc:sldMk cId="4087906364" sldId="258"/>
            <ac:spMk id="2" creationId="{EEDC78CD-7849-4A2F-ADCC-5E6F75ED5280}"/>
          </ac:spMkLst>
        </pc:spChg>
        <pc:spChg chg="mod">
          <ac:chgData name="Ng Lucrezia Adora" userId="S::lucng@eduouka.fi::a8532fa8-34a0-4de3-8d62-afb519892c3c" providerId="AD" clId="Web-{06CA0272-028C-5F64-A869-5BDBC8686C8F}" dt="2019-04-04T07:08:08.535" v="1034" actId="20577"/>
          <ac:spMkLst>
            <pc:docMk/>
            <pc:sldMk cId="4087906364" sldId="258"/>
            <ac:spMk id="3" creationId="{C371C544-FD38-4FFF-98FE-ACEC41244545}"/>
          </ac:spMkLst>
        </pc:spChg>
      </pc:sldChg>
      <pc:sldChg chg="addSp delSp modSp new mod setBg setClrOvrMap">
        <pc:chgData name="Ng Lucrezia Adora" userId="S::lucng@eduouka.fi::a8532fa8-34a0-4de3-8d62-afb519892c3c" providerId="AD" clId="Web-{06CA0272-028C-5F64-A869-5BDBC8686C8F}" dt="2019-04-04T07:13:57.272" v="1448" actId="20577"/>
        <pc:sldMkLst>
          <pc:docMk/>
          <pc:sldMk cId="3555489947" sldId="259"/>
        </pc:sldMkLst>
        <pc:spChg chg="mod">
          <ac:chgData name="Ng Lucrezia Adora" userId="S::lucng@eduouka.fi::a8532fa8-34a0-4de3-8d62-afb519892c3c" providerId="AD" clId="Web-{06CA0272-028C-5F64-A869-5BDBC8686C8F}" dt="2019-04-04T07:12:42.771" v="1385"/>
          <ac:spMkLst>
            <pc:docMk/>
            <pc:sldMk cId="3555489947" sldId="259"/>
            <ac:spMk id="2" creationId="{56601EE7-10BE-45DA-AE70-7887782AD0DA}"/>
          </ac:spMkLst>
        </pc:spChg>
        <pc:spChg chg="mod ord">
          <ac:chgData name="Ng Lucrezia Adora" userId="S::lucng@eduouka.fi::a8532fa8-34a0-4de3-8d62-afb519892c3c" providerId="AD" clId="Web-{06CA0272-028C-5F64-A869-5BDBC8686C8F}" dt="2019-04-04T07:13:57.272" v="1448" actId="20577"/>
          <ac:spMkLst>
            <pc:docMk/>
            <pc:sldMk cId="3555489947" sldId="259"/>
            <ac:spMk id="3" creationId="{5EB36FBD-7982-4E25-A465-087454C28C7B}"/>
          </ac:spMkLst>
        </pc:spChg>
        <pc:spChg chg="add">
          <ac:chgData name="Ng Lucrezia Adora" userId="S::lucng@eduouka.fi::a8532fa8-34a0-4de3-8d62-afb519892c3c" providerId="AD" clId="Web-{06CA0272-028C-5F64-A869-5BDBC8686C8F}" dt="2019-04-04T07:12:42.771" v="1385"/>
          <ac:spMkLst>
            <pc:docMk/>
            <pc:sldMk cId="3555489947" sldId="259"/>
            <ac:spMk id="8" creationId="{B9F89C22-0475-4427-B7C8-0269AD40E3EC}"/>
          </ac:spMkLst>
        </pc:spChg>
        <pc:spChg chg="add del">
          <ac:chgData name="Ng Lucrezia Adora" userId="S::lucng@eduouka.fi::a8532fa8-34a0-4de3-8d62-afb519892c3c" providerId="AD" clId="Web-{06CA0272-028C-5F64-A869-5BDBC8686C8F}" dt="2019-04-04T07:12:42.693" v="1384"/>
          <ac:spMkLst>
            <pc:docMk/>
            <pc:sldMk cId="3555489947" sldId="259"/>
            <ac:spMk id="11" creationId="{1D868099-6145-4BC0-A5EA-74BEF1776BA9}"/>
          </ac:spMkLst>
        </pc:spChg>
        <pc:spChg chg="add del">
          <ac:chgData name="Ng Lucrezia Adora" userId="S::lucng@eduouka.fi::a8532fa8-34a0-4de3-8d62-afb519892c3c" providerId="AD" clId="Web-{06CA0272-028C-5F64-A869-5BDBC8686C8F}" dt="2019-04-04T07:12:42.693" v="1384"/>
          <ac:spMkLst>
            <pc:docMk/>
            <pc:sldMk cId="3555489947" sldId="259"/>
            <ac:spMk id="13" creationId="{CC1026F7-DECB-49B4-A565-518BBA445471}"/>
          </ac:spMkLst>
        </pc:spChg>
        <pc:picChg chg="add del mod">
          <ac:chgData name="Ng Lucrezia Adora" userId="S::lucng@eduouka.fi::a8532fa8-34a0-4de3-8d62-afb519892c3c" providerId="AD" clId="Web-{06CA0272-028C-5F64-A869-5BDBC8686C8F}" dt="2019-04-04T07:12:25.537" v="1382"/>
          <ac:picMkLst>
            <pc:docMk/>
            <pc:sldMk cId="3555489947" sldId="259"/>
            <ac:picMk id="4" creationId="{DA25C5C6-9362-4533-A58E-C4EE42AB5CA3}"/>
          </ac:picMkLst>
        </pc:picChg>
        <pc:picChg chg="add mod">
          <ac:chgData name="Ng Lucrezia Adora" userId="S::lucng@eduouka.fi::a8532fa8-34a0-4de3-8d62-afb519892c3c" providerId="AD" clId="Web-{06CA0272-028C-5F64-A869-5BDBC8686C8F}" dt="2019-04-04T07:12:42.771" v="1385"/>
          <ac:picMkLst>
            <pc:docMk/>
            <pc:sldMk cId="3555489947" sldId="259"/>
            <ac:picMk id="6" creationId="{D2E5F51E-A48A-4E57-88CC-5D3B77D1F8E2}"/>
          </ac:picMkLst>
        </pc:picChg>
      </pc:sldChg>
    </pc:docChg>
  </pc:docChgLst>
  <pc:docChgLst>
    <pc:chgData name="Nissinen Netta Martta Susanna" userId="c7660082-b321-495b-a6ab-f637451a165c" providerId="ADAL" clId="{DA0C9455-39A4-AE41-B1D3-78DB6B809AD1}"/>
    <pc:docChg chg="undo custSel modSld">
      <pc:chgData name="Nissinen Netta Martta Susanna" userId="c7660082-b321-495b-a6ab-f637451a165c" providerId="ADAL" clId="{DA0C9455-39A4-AE41-B1D3-78DB6B809AD1}" dt="2019-04-27T13:25:11.136" v="60" actId="478"/>
      <pc:docMkLst>
        <pc:docMk/>
      </pc:docMkLst>
      <pc:sldChg chg="addSp delSp modSp mod modClrScheme delDesignElem chgLayout">
        <pc:chgData name="Nissinen Netta Martta Susanna" userId="c7660082-b321-495b-a6ab-f637451a165c" providerId="ADAL" clId="{DA0C9455-39A4-AE41-B1D3-78DB6B809AD1}" dt="2019-04-26T13:31:51.006" v="50" actId="1076"/>
        <pc:sldMkLst>
          <pc:docMk/>
          <pc:sldMk cId="300848633" sldId="257"/>
        </pc:sldMkLst>
        <pc:spChg chg="mod ord">
          <ac:chgData name="Nissinen Netta Martta Susanna" userId="c7660082-b321-495b-a6ab-f637451a165c" providerId="ADAL" clId="{DA0C9455-39A4-AE41-B1D3-78DB6B809AD1}" dt="2019-04-26T13:29:21.381" v="42" actId="700"/>
          <ac:spMkLst>
            <pc:docMk/>
            <pc:sldMk cId="300848633" sldId="257"/>
            <ac:spMk id="2" creationId="{0703E1EA-4F67-46C9-9911-7B17C969A4D6}"/>
          </ac:spMkLst>
        </pc:spChg>
        <pc:spChg chg="mod ord">
          <ac:chgData name="Nissinen Netta Martta Susanna" userId="c7660082-b321-495b-a6ab-f637451a165c" providerId="ADAL" clId="{DA0C9455-39A4-AE41-B1D3-78DB6B809AD1}" dt="2019-04-26T13:29:21.381" v="42" actId="700"/>
          <ac:spMkLst>
            <pc:docMk/>
            <pc:sldMk cId="300848633" sldId="257"/>
            <ac:spMk id="3" creationId="{F08321AD-7AC8-4B11-9D4A-74671988CE38}"/>
          </ac:spMkLst>
        </pc:spChg>
        <pc:spChg chg="add del mod ord">
          <ac:chgData name="Nissinen Netta Martta Susanna" userId="c7660082-b321-495b-a6ab-f637451a165c" providerId="ADAL" clId="{DA0C9455-39A4-AE41-B1D3-78DB6B809AD1}" dt="2019-04-26T13:31:38.161" v="45" actId="931"/>
          <ac:spMkLst>
            <pc:docMk/>
            <pc:sldMk cId="300848633" sldId="257"/>
            <ac:spMk id="4" creationId="{264AD3AF-4B15-F14B-9BBA-97E07264B911}"/>
          </ac:spMkLst>
        </pc:spChg>
        <pc:spChg chg="del">
          <ac:chgData name="Nissinen Netta Martta Susanna" userId="c7660082-b321-495b-a6ab-f637451a165c" providerId="ADAL" clId="{DA0C9455-39A4-AE41-B1D3-78DB6B809AD1}" dt="2019-04-26T13:29:21.381" v="42" actId="700"/>
          <ac:spMkLst>
            <pc:docMk/>
            <pc:sldMk cId="300848633" sldId="257"/>
            <ac:spMk id="8" creationId="{32812C54-7AEF-4ABB-826E-221F51CB0F30}"/>
          </ac:spMkLst>
        </pc:spChg>
        <pc:spChg chg="del">
          <ac:chgData name="Nissinen Netta Martta Susanna" userId="c7660082-b321-495b-a6ab-f637451a165c" providerId="ADAL" clId="{DA0C9455-39A4-AE41-B1D3-78DB6B809AD1}" dt="2019-04-26T13:29:21.381" v="42" actId="700"/>
          <ac:spMkLst>
            <pc:docMk/>
            <pc:sldMk cId="300848633" sldId="257"/>
            <ac:spMk id="10" creationId="{891F40E4-8A76-44CF-91EC-907367352626}"/>
          </ac:spMkLst>
        </pc:spChg>
        <pc:spChg chg="del">
          <ac:chgData name="Nissinen Netta Martta Susanna" userId="c7660082-b321-495b-a6ab-f637451a165c" providerId="ADAL" clId="{DA0C9455-39A4-AE41-B1D3-78DB6B809AD1}" dt="2019-04-26T13:29:21.381" v="42" actId="700"/>
          <ac:spMkLst>
            <pc:docMk/>
            <pc:sldMk cId="300848633" sldId="257"/>
            <ac:spMk id="12" creationId="{72171013-D973-4187-9CF2-EE098EEF8194}"/>
          </ac:spMkLst>
        </pc:spChg>
        <pc:graphicFrameChg chg="add del mod ord modGraphic">
          <ac:chgData name="Nissinen Netta Martta Susanna" userId="c7660082-b321-495b-a6ab-f637451a165c" providerId="ADAL" clId="{DA0C9455-39A4-AE41-B1D3-78DB6B809AD1}" dt="2019-04-26T13:29:29.882" v="44" actId="3680"/>
          <ac:graphicFrameMkLst>
            <pc:docMk/>
            <pc:sldMk cId="300848633" sldId="257"/>
            <ac:graphicFrameMk id="5" creationId="{8E7332AD-BC98-D14A-B953-D7C8D6E5BEA4}"/>
          </ac:graphicFrameMkLst>
        </pc:graphicFrameChg>
        <pc:picChg chg="add mod ord">
          <ac:chgData name="Nissinen Netta Martta Susanna" userId="c7660082-b321-495b-a6ab-f637451a165c" providerId="ADAL" clId="{DA0C9455-39A4-AE41-B1D3-78DB6B809AD1}" dt="2019-04-26T13:31:51.006" v="50" actId="1076"/>
          <ac:picMkLst>
            <pc:docMk/>
            <pc:sldMk cId="300848633" sldId="257"/>
            <ac:picMk id="7" creationId="{403DD560-BA3C-0143-B9F9-60A6819A8152}"/>
          </ac:picMkLst>
        </pc:picChg>
      </pc:sldChg>
      <pc:sldChg chg="addSp modSp">
        <pc:chgData name="Nissinen Netta Martta Susanna" userId="c7660082-b321-495b-a6ab-f637451a165c" providerId="ADAL" clId="{DA0C9455-39A4-AE41-B1D3-78DB6B809AD1}" dt="2019-04-27T13:24:33.726" v="54" actId="14100"/>
        <pc:sldMkLst>
          <pc:docMk/>
          <pc:sldMk cId="2196678848" sldId="263"/>
        </pc:sldMkLst>
        <pc:picChg chg="add mod">
          <ac:chgData name="Nissinen Netta Martta Susanna" userId="c7660082-b321-495b-a6ab-f637451a165c" providerId="ADAL" clId="{DA0C9455-39A4-AE41-B1D3-78DB6B809AD1}" dt="2019-04-27T13:24:33.726" v="54" actId="14100"/>
          <ac:picMkLst>
            <pc:docMk/>
            <pc:sldMk cId="2196678848" sldId="263"/>
            <ac:picMk id="4" creationId="{18EF8019-546B-D942-9E65-3DD418D26FFD}"/>
          </ac:picMkLst>
        </pc:picChg>
      </pc:sldChg>
      <pc:sldChg chg="addSp delSp modSp">
        <pc:chgData name="Nissinen Netta Martta Susanna" userId="c7660082-b321-495b-a6ab-f637451a165c" providerId="ADAL" clId="{DA0C9455-39A4-AE41-B1D3-78DB6B809AD1}" dt="2019-04-27T13:25:11.136" v="60" actId="478"/>
        <pc:sldMkLst>
          <pc:docMk/>
          <pc:sldMk cId="3496721473" sldId="264"/>
        </pc:sldMkLst>
        <pc:picChg chg="add del mod">
          <ac:chgData name="Nissinen Netta Martta Susanna" userId="c7660082-b321-495b-a6ab-f637451a165c" providerId="ADAL" clId="{DA0C9455-39A4-AE41-B1D3-78DB6B809AD1}" dt="2019-04-27T13:25:11.136" v="60" actId="478"/>
          <ac:picMkLst>
            <pc:docMk/>
            <pc:sldMk cId="3496721473" sldId="264"/>
            <ac:picMk id="4" creationId="{0768F4F1-DEFA-354E-8790-E30C6A83512C}"/>
          </ac:picMkLst>
        </pc:picChg>
      </pc:sldChg>
      <pc:sldChg chg="addSp modSp">
        <pc:chgData name="Nissinen Netta Martta Susanna" userId="c7660082-b321-495b-a6ab-f637451a165c" providerId="ADAL" clId="{DA0C9455-39A4-AE41-B1D3-78DB6B809AD1}" dt="2019-04-26T13:28:16.108" v="41" actId="14100"/>
        <pc:sldMkLst>
          <pc:docMk/>
          <pc:sldMk cId="1058193156" sldId="265"/>
        </pc:sldMkLst>
        <pc:picChg chg="add mod">
          <ac:chgData name="Nissinen Netta Martta Susanna" userId="c7660082-b321-495b-a6ab-f637451a165c" providerId="ADAL" clId="{DA0C9455-39A4-AE41-B1D3-78DB6B809AD1}" dt="2019-04-26T13:28:16.108" v="41" actId="14100"/>
          <ac:picMkLst>
            <pc:docMk/>
            <pc:sldMk cId="1058193156" sldId="265"/>
            <ac:picMk id="4" creationId="{588AA6D9-7222-8C40-BB8A-31E48A0FBA6C}"/>
          </ac:picMkLst>
        </pc:picChg>
      </pc:sldChg>
    </pc:docChg>
  </pc:docChgLst>
  <pc:docChgLst>
    <pc:chgData name="Peedo Marja" userId="S::marja.peedo@eduouka.fi::d0f24f5d-8f59-473f-8c6a-a3bf94d98d0d" providerId="AD" clId="Web-{4C9CFB8F-5AB5-F6F4-2B61-38A1C433ADF4}"/>
    <pc:docChg chg="modSld">
      <pc:chgData name="Peedo Marja" userId="S::marja.peedo@eduouka.fi::d0f24f5d-8f59-473f-8c6a-a3bf94d98d0d" providerId="AD" clId="Web-{4C9CFB8F-5AB5-F6F4-2B61-38A1C433ADF4}" dt="2019-04-29T10:01:22.658" v="262" actId="20577"/>
      <pc:docMkLst>
        <pc:docMk/>
      </pc:docMkLst>
      <pc:sldChg chg="modSp">
        <pc:chgData name="Peedo Marja" userId="S::marja.peedo@eduouka.fi::d0f24f5d-8f59-473f-8c6a-a3bf94d98d0d" providerId="AD" clId="Web-{4C9CFB8F-5AB5-F6F4-2B61-38A1C433ADF4}" dt="2019-04-29T10:01:22.658" v="261" actId="20577"/>
        <pc:sldMkLst>
          <pc:docMk/>
          <pc:sldMk cId="3555489947" sldId="259"/>
        </pc:sldMkLst>
        <pc:spChg chg="mod">
          <ac:chgData name="Peedo Marja" userId="S::marja.peedo@eduouka.fi::d0f24f5d-8f59-473f-8c6a-a3bf94d98d0d" providerId="AD" clId="Web-{4C9CFB8F-5AB5-F6F4-2B61-38A1C433ADF4}" dt="2019-04-29T10:01:22.658" v="261" actId="20577"/>
          <ac:spMkLst>
            <pc:docMk/>
            <pc:sldMk cId="3555489947" sldId="259"/>
            <ac:spMk id="3" creationId="{5EB36FBD-7982-4E25-A465-087454C28C7B}"/>
          </ac:spMkLst>
        </pc:spChg>
      </pc:sldChg>
      <pc:sldChg chg="modSp">
        <pc:chgData name="Peedo Marja" userId="S::marja.peedo@eduouka.fi::d0f24f5d-8f59-473f-8c6a-a3bf94d98d0d" providerId="AD" clId="Web-{4C9CFB8F-5AB5-F6F4-2B61-38A1C433ADF4}" dt="2019-04-29T09:58:23.797" v="0" actId="20577"/>
        <pc:sldMkLst>
          <pc:docMk/>
          <pc:sldMk cId="2196678848" sldId="263"/>
        </pc:sldMkLst>
        <pc:spChg chg="mod">
          <ac:chgData name="Peedo Marja" userId="S::marja.peedo@eduouka.fi::d0f24f5d-8f59-473f-8c6a-a3bf94d98d0d" providerId="AD" clId="Web-{4C9CFB8F-5AB5-F6F4-2B61-38A1C433ADF4}" dt="2019-04-29T09:58:23.797" v="0" actId="20577"/>
          <ac:spMkLst>
            <pc:docMk/>
            <pc:sldMk cId="2196678848" sldId="263"/>
            <ac:spMk id="3" creationId="{648DBCDA-0028-419D-BAC4-CB2ED1551604}"/>
          </ac:spMkLst>
        </pc:spChg>
      </pc:sldChg>
    </pc:docChg>
  </pc:docChgLst>
  <pc:docChgLst>
    <pc:chgData name="Vieras" userId="S::urn:spo:anon#15a949e08c76267217e3e7e02701a220cb678db10de7f9af34a22b857a477cdf::" providerId="AD" clId="Web-{4E9D6A51-476E-4AE6-B512-E6C39C7315E2}"/>
    <pc:docChg chg="addSld delSld modSld sldOrd">
      <pc:chgData name="Vieras" userId="S::urn:spo:anon#15a949e08c76267217e3e7e02701a220cb678db10de7f9af34a22b857a477cdf::" providerId="AD" clId="Web-{4E9D6A51-476E-4AE6-B512-E6C39C7315E2}" dt="2019-04-18T07:14:32.017" v="816" actId="20577"/>
      <pc:docMkLst>
        <pc:docMk/>
      </pc:docMkLst>
      <pc:sldChg chg="modSp">
        <pc:chgData name="Vieras" userId="S::urn:spo:anon#15a949e08c76267217e3e7e02701a220cb678db10de7f9af34a22b857a477cdf::" providerId="AD" clId="Web-{4E9D6A51-476E-4AE6-B512-E6C39C7315E2}" dt="2019-04-18T07:04:06.141" v="205" actId="20577"/>
        <pc:sldMkLst>
          <pc:docMk/>
          <pc:sldMk cId="1834699170" sldId="260"/>
        </pc:sldMkLst>
        <pc:spChg chg="mod">
          <ac:chgData name="Vieras" userId="S::urn:spo:anon#15a949e08c76267217e3e7e02701a220cb678db10de7f9af34a22b857a477cdf::" providerId="AD" clId="Web-{4E9D6A51-476E-4AE6-B512-E6C39C7315E2}" dt="2019-04-18T07:04:06.141" v="205" actId="20577"/>
          <ac:spMkLst>
            <pc:docMk/>
            <pc:sldMk cId="1834699170" sldId="260"/>
            <ac:spMk id="3" creationId="{CCDAFF32-91F2-4DC2-8CBF-C7829E274C60}"/>
          </ac:spMkLst>
        </pc:spChg>
      </pc:sldChg>
      <pc:sldChg chg="modSp new">
        <pc:chgData name="Vieras" userId="S::urn:spo:anon#15a949e08c76267217e3e7e02701a220cb678db10de7f9af34a22b857a477cdf::" providerId="AD" clId="Web-{4E9D6A51-476E-4AE6-B512-E6C39C7315E2}" dt="2019-04-18T07:06:58.235" v="338" actId="20577"/>
        <pc:sldMkLst>
          <pc:docMk/>
          <pc:sldMk cId="1653236878" sldId="261"/>
        </pc:sldMkLst>
        <pc:spChg chg="mod">
          <ac:chgData name="Vieras" userId="S::urn:spo:anon#15a949e08c76267217e3e7e02701a220cb678db10de7f9af34a22b857a477cdf::" providerId="AD" clId="Web-{4E9D6A51-476E-4AE6-B512-E6C39C7315E2}" dt="2019-04-18T07:04:30.844" v="220" actId="20577"/>
          <ac:spMkLst>
            <pc:docMk/>
            <pc:sldMk cId="1653236878" sldId="261"/>
            <ac:spMk id="2" creationId="{76B6AE62-3204-41FC-A7AB-D8A4B6F54F01}"/>
          </ac:spMkLst>
        </pc:spChg>
        <pc:spChg chg="mod">
          <ac:chgData name="Vieras" userId="S::urn:spo:anon#15a949e08c76267217e3e7e02701a220cb678db10de7f9af34a22b857a477cdf::" providerId="AD" clId="Web-{4E9D6A51-476E-4AE6-B512-E6C39C7315E2}" dt="2019-04-18T07:06:58.235" v="338" actId="20577"/>
          <ac:spMkLst>
            <pc:docMk/>
            <pc:sldMk cId="1653236878" sldId="261"/>
            <ac:spMk id="3" creationId="{5D62B2DE-420F-42BA-9F8E-4ED19D776451}"/>
          </ac:spMkLst>
        </pc:spChg>
      </pc:sldChg>
      <pc:sldChg chg="modSp new ord">
        <pc:chgData name="Vieras" userId="S::urn:spo:anon#15a949e08c76267217e3e7e02701a220cb678db10de7f9af34a22b857a477cdf::" providerId="AD" clId="Web-{4E9D6A51-476E-4AE6-B512-E6C39C7315E2}" dt="2019-04-18T07:12:53.049" v="767" actId="20577"/>
        <pc:sldMkLst>
          <pc:docMk/>
          <pc:sldMk cId="439509271" sldId="262"/>
        </pc:sldMkLst>
        <pc:spChg chg="mod">
          <ac:chgData name="Vieras" userId="S::urn:spo:anon#15a949e08c76267217e3e7e02701a220cb678db10de7f9af34a22b857a477cdf::" providerId="AD" clId="Web-{4E9D6A51-476E-4AE6-B512-E6C39C7315E2}" dt="2019-04-18T07:08:10.438" v="395" actId="20577"/>
          <ac:spMkLst>
            <pc:docMk/>
            <pc:sldMk cId="439509271" sldId="262"/>
            <ac:spMk id="2" creationId="{B678E887-0721-45BE-8FA5-83EBA38DFBCC}"/>
          </ac:spMkLst>
        </pc:spChg>
        <pc:spChg chg="mod">
          <ac:chgData name="Vieras" userId="S::urn:spo:anon#15a949e08c76267217e3e7e02701a220cb678db10de7f9af34a22b857a477cdf::" providerId="AD" clId="Web-{4E9D6A51-476E-4AE6-B512-E6C39C7315E2}" dt="2019-04-18T07:12:53.049" v="767" actId="20577"/>
          <ac:spMkLst>
            <pc:docMk/>
            <pc:sldMk cId="439509271" sldId="262"/>
            <ac:spMk id="3" creationId="{F28A10D2-3E20-47F1-8305-D1E189C73825}"/>
          </ac:spMkLst>
        </pc:spChg>
      </pc:sldChg>
      <pc:sldChg chg="modSp new">
        <pc:chgData name="Vieras" userId="S::urn:spo:anon#15a949e08c76267217e3e7e02701a220cb678db10de7f9af34a22b857a477cdf::" providerId="AD" clId="Web-{4E9D6A51-476E-4AE6-B512-E6C39C7315E2}" dt="2019-04-18T07:14:02.438" v="794" actId="20577"/>
        <pc:sldMkLst>
          <pc:docMk/>
          <pc:sldMk cId="2196678848" sldId="263"/>
        </pc:sldMkLst>
        <pc:spChg chg="mod">
          <ac:chgData name="Vieras" userId="S::urn:spo:anon#15a949e08c76267217e3e7e02701a220cb678db10de7f9af34a22b857a477cdf::" providerId="AD" clId="Web-{4E9D6A51-476E-4AE6-B512-E6C39C7315E2}" dt="2019-04-18T07:14:02.438" v="794" actId="20577"/>
          <ac:spMkLst>
            <pc:docMk/>
            <pc:sldMk cId="2196678848" sldId="263"/>
            <ac:spMk id="2" creationId="{0E8F4D8F-D91D-42D1-A239-4F75933F356A}"/>
          </ac:spMkLst>
        </pc:spChg>
      </pc:sldChg>
      <pc:sldChg chg="modSp new">
        <pc:chgData name="Vieras" userId="S::urn:spo:anon#15a949e08c76267217e3e7e02701a220cb678db10de7f9af34a22b857a477cdf::" providerId="AD" clId="Web-{4E9D6A51-476E-4AE6-B512-E6C39C7315E2}" dt="2019-04-18T07:14:11.688" v="807" actId="20577"/>
        <pc:sldMkLst>
          <pc:docMk/>
          <pc:sldMk cId="3496721473" sldId="264"/>
        </pc:sldMkLst>
        <pc:spChg chg="mod">
          <ac:chgData name="Vieras" userId="S::urn:spo:anon#15a949e08c76267217e3e7e02701a220cb678db10de7f9af34a22b857a477cdf::" providerId="AD" clId="Web-{4E9D6A51-476E-4AE6-B512-E6C39C7315E2}" dt="2019-04-18T07:14:11.688" v="807" actId="20577"/>
          <ac:spMkLst>
            <pc:docMk/>
            <pc:sldMk cId="3496721473" sldId="264"/>
            <ac:spMk id="2" creationId="{8CA3F3C3-5238-4680-9473-4A089230BCB7}"/>
          </ac:spMkLst>
        </pc:spChg>
      </pc:sldChg>
      <pc:sldChg chg="modSp new">
        <pc:chgData name="Vieras" userId="S::urn:spo:anon#15a949e08c76267217e3e7e02701a220cb678db10de7f9af34a22b857a477cdf::" providerId="AD" clId="Web-{4E9D6A51-476E-4AE6-B512-E6C39C7315E2}" dt="2019-04-18T07:14:32.001" v="815" actId="20577"/>
        <pc:sldMkLst>
          <pc:docMk/>
          <pc:sldMk cId="1058193156" sldId="265"/>
        </pc:sldMkLst>
        <pc:spChg chg="mod">
          <ac:chgData name="Vieras" userId="S::urn:spo:anon#15a949e08c76267217e3e7e02701a220cb678db10de7f9af34a22b857a477cdf::" providerId="AD" clId="Web-{4E9D6A51-476E-4AE6-B512-E6C39C7315E2}" dt="2019-04-18T07:14:32.001" v="815" actId="20577"/>
          <ac:spMkLst>
            <pc:docMk/>
            <pc:sldMk cId="1058193156" sldId="265"/>
            <ac:spMk id="2" creationId="{2DFBBD1B-4858-45F5-8793-35527862E4B7}"/>
          </ac:spMkLst>
        </pc:spChg>
      </pc:sldChg>
    </pc:docChg>
  </pc:docChgLst>
  <pc:docChgLst>
    <pc:chgData name="Ng Lucrezia Adora" userId="S::lucng@eduouka.fi::a8532fa8-34a0-4de3-8d62-afb519892c3c" providerId="AD" clId="Web-{77C70E30-D02E-492E-BEF6-FC45134278AA}"/>
    <pc:docChg chg="addSld modSld">
      <pc:chgData name="Ng Lucrezia Adora" userId="S::lucng@eduouka.fi::a8532fa8-34a0-4de3-8d62-afb519892c3c" providerId="AD" clId="Web-{77C70E30-D02E-492E-BEF6-FC45134278AA}" dt="2019-04-11T07:11:58.652" v="251" actId="20577"/>
      <pc:docMkLst>
        <pc:docMk/>
      </pc:docMkLst>
      <pc:sldChg chg="modSp new">
        <pc:chgData name="Ng Lucrezia Adora" userId="S::lucng@eduouka.fi::a8532fa8-34a0-4de3-8d62-afb519892c3c" providerId="AD" clId="Web-{77C70E30-D02E-492E-BEF6-FC45134278AA}" dt="2019-04-11T07:11:58.652" v="250" actId="20577"/>
        <pc:sldMkLst>
          <pc:docMk/>
          <pc:sldMk cId="1834699170" sldId="260"/>
        </pc:sldMkLst>
        <pc:spChg chg="mod">
          <ac:chgData name="Ng Lucrezia Adora" userId="S::lucng@eduouka.fi::a8532fa8-34a0-4de3-8d62-afb519892c3c" providerId="AD" clId="Web-{77C70E30-D02E-492E-BEF6-FC45134278AA}" dt="2019-04-11T07:10:28.573" v="26" actId="20577"/>
          <ac:spMkLst>
            <pc:docMk/>
            <pc:sldMk cId="1834699170" sldId="260"/>
            <ac:spMk id="2" creationId="{8D2EEFD1-C1C2-42C9-B08A-E515EE738793}"/>
          </ac:spMkLst>
        </pc:spChg>
        <pc:spChg chg="mod">
          <ac:chgData name="Ng Lucrezia Adora" userId="S::lucng@eduouka.fi::a8532fa8-34a0-4de3-8d62-afb519892c3c" providerId="AD" clId="Web-{77C70E30-D02E-492E-BEF6-FC45134278AA}" dt="2019-04-11T07:11:58.652" v="250" actId="20577"/>
          <ac:spMkLst>
            <pc:docMk/>
            <pc:sldMk cId="1834699170" sldId="260"/>
            <ac:spMk id="3" creationId="{CCDAFF32-91F2-4DC2-8CBF-C7829E274C60}"/>
          </ac:spMkLst>
        </pc:spChg>
      </pc:sldChg>
    </pc:docChg>
  </pc:docChgLst>
  <pc:docChgLst>
    <pc:chgData name="Ng Lucrezia Adora" userId="S::lucng@eduouka.fi::a8532fa8-34a0-4de3-8d62-afb519892c3c" providerId="AD" clId="Web-{46DE9FD6-A4DC-6D89-C925-8E5AA6CBD4EC}"/>
    <pc:docChg chg="addSld delSld modSld">
      <pc:chgData name="Ng Lucrezia Adora" userId="S::lucng@eduouka.fi::a8532fa8-34a0-4de3-8d62-afb519892c3c" providerId="AD" clId="Web-{46DE9FD6-A4DC-6D89-C925-8E5AA6CBD4EC}" dt="2019-04-25T07:13:15.118" v="1334" actId="20577"/>
      <pc:docMkLst>
        <pc:docMk/>
      </pc:docMkLst>
      <pc:sldChg chg="modSp">
        <pc:chgData name="Ng Lucrezia Adora" userId="S::lucng@eduouka.fi::a8532fa8-34a0-4de3-8d62-afb519892c3c" providerId="AD" clId="Web-{46DE9FD6-A4DC-6D89-C925-8E5AA6CBD4EC}" dt="2019-04-25T07:09:57.819" v="878" actId="20577"/>
        <pc:sldMkLst>
          <pc:docMk/>
          <pc:sldMk cId="1834699170" sldId="260"/>
        </pc:sldMkLst>
        <pc:spChg chg="mod">
          <ac:chgData name="Ng Lucrezia Adora" userId="S::lucng@eduouka.fi::a8532fa8-34a0-4de3-8d62-afb519892c3c" providerId="AD" clId="Web-{46DE9FD6-A4DC-6D89-C925-8E5AA6CBD4EC}" dt="2019-04-25T07:09:57.819" v="878" actId="20577"/>
          <ac:spMkLst>
            <pc:docMk/>
            <pc:sldMk cId="1834699170" sldId="260"/>
            <ac:spMk id="3" creationId="{CCDAFF32-91F2-4DC2-8CBF-C7829E274C60}"/>
          </ac:spMkLst>
        </pc:spChg>
      </pc:sldChg>
      <pc:sldChg chg="modSp">
        <pc:chgData name="Ng Lucrezia Adora" userId="S::lucng@eduouka.fi::a8532fa8-34a0-4de3-8d62-afb519892c3c" providerId="AD" clId="Web-{46DE9FD6-A4DC-6D89-C925-8E5AA6CBD4EC}" dt="2019-04-25T07:07:03.802" v="680" actId="20577"/>
        <pc:sldMkLst>
          <pc:docMk/>
          <pc:sldMk cId="2196678848" sldId="263"/>
        </pc:sldMkLst>
        <pc:spChg chg="mod">
          <ac:chgData name="Ng Lucrezia Adora" userId="S::lucng@eduouka.fi::a8532fa8-34a0-4de3-8d62-afb519892c3c" providerId="AD" clId="Web-{46DE9FD6-A4DC-6D89-C925-8E5AA6CBD4EC}" dt="2019-04-25T07:07:03.802" v="680" actId="20577"/>
          <ac:spMkLst>
            <pc:docMk/>
            <pc:sldMk cId="2196678848" sldId="263"/>
            <ac:spMk id="3" creationId="{648DBCDA-0028-419D-BAC4-CB2ED1551604}"/>
          </ac:spMkLst>
        </pc:spChg>
      </pc:sldChg>
      <pc:sldChg chg="modSp">
        <pc:chgData name="Ng Lucrezia Adora" userId="S::lucng@eduouka.fi::a8532fa8-34a0-4de3-8d62-afb519892c3c" providerId="AD" clId="Web-{46DE9FD6-A4DC-6D89-C925-8E5AA6CBD4EC}" dt="2019-04-25T07:08:01.474" v="756" actId="20577"/>
        <pc:sldMkLst>
          <pc:docMk/>
          <pc:sldMk cId="3496721473" sldId="264"/>
        </pc:sldMkLst>
        <pc:spChg chg="mod">
          <ac:chgData name="Ng Lucrezia Adora" userId="S::lucng@eduouka.fi::a8532fa8-34a0-4de3-8d62-afb519892c3c" providerId="AD" clId="Web-{46DE9FD6-A4DC-6D89-C925-8E5AA6CBD4EC}" dt="2019-04-25T07:08:01.474" v="756" actId="20577"/>
          <ac:spMkLst>
            <pc:docMk/>
            <pc:sldMk cId="3496721473" sldId="264"/>
            <ac:spMk id="3" creationId="{4A05B615-9DF7-416F-A820-7BA338EA0E9E}"/>
          </ac:spMkLst>
        </pc:spChg>
      </pc:sldChg>
      <pc:sldChg chg="modSp">
        <pc:chgData name="Ng Lucrezia Adora" userId="S::lucng@eduouka.fi::a8532fa8-34a0-4de3-8d62-afb519892c3c" providerId="AD" clId="Web-{46DE9FD6-A4DC-6D89-C925-8E5AA6CBD4EC}" dt="2019-04-25T07:13:15.118" v="1333" actId="20577"/>
        <pc:sldMkLst>
          <pc:docMk/>
          <pc:sldMk cId="1058193156" sldId="265"/>
        </pc:sldMkLst>
        <pc:spChg chg="mod">
          <ac:chgData name="Ng Lucrezia Adora" userId="S::lucng@eduouka.fi::a8532fa8-34a0-4de3-8d62-afb519892c3c" providerId="AD" clId="Web-{46DE9FD6-A4DC-6D89-C925-8E5AA6CBD4EC}" dt="2019-04-25T07:13:15.118" v="1333" actId="20577"/>
          <ac:spMkLst>
            <pc:docMk/>
            <pc:sldMk cId="1058193156" sldId="265"/>
            <ac:spMk id="3" creationId="{6520911B-7017-4119-B270-1782FD9D900F}"/>
          </ac:spMkLst>
        </pc:spChg>
      </pc:sldChg>
      <pc:sldChg chg="new del">
        <pc:chgData name="Ng Lucrezia Adora" userId="S::lucng@eduouka.fi::a8532fa8-34a0-4de3-8d62-afb519892c3c" providerId="AD" clId="Web-{46DE9FD6-A4DC-6D89-C925-8E5AA6CBD4EC}" dt="2019-04-25T07:01:34.643" v="35"/>
        <pc:sldMkLst>
          <pc:docMk/>
          <pc:sldMk cId="6084124" sldId="266"/>
        </pc:sldMkLst>
      </pc:sldChg>
    </pc:docChg>
  </pc:docChgLst>
  <pc:docChgLst>
    <pc:chgData name="Vieras" userId="S::urn:spo:anon#15a949e08c76267217e3e7e02701a220cb678db10de7f9af34a22b857a477cdf::" providerId="AD" clId="Web-{4E69F57E-CF81-4200-B679-927D534A438C}"/>
    <pc:docChg chg="modSld">
      <pc:chgData name="Vieras" userId="S::urn:spo:anon#15a949e08c76267217e3e7e02701a220cb678db10de7f9af34a22b857a477cdf::" providerId="AD" clId="Web-{4E69F57E-CF81-4200-B679-927D534A438C}" dt="2019-05-03T10:45:15.672" v="401" actId="20577"/>
      <pc:docMkLst>
        <pc:docMk/>
      </pc:docMkLst>
      <pc:sldChg chg="modSp">
        <pc:chgData name="Vieras" userId="S::urn:spo:anon#15a949e08c76267217e3e7e02701a220cb678db10de7f9af34a22b857a477cdf::" providerId="AD" clId="Web-{4E69F57E-CF81-4200-B679-927D534A438C}" dt="2019-05-03T10:45:00.203" v="395" actId="20577"/>
        <pc:sldMkLst>
          <pc:docMk/>
          <pc:sldMk cId="3555489947" sldId="259"/>
        </pc:sldMkLst>
        <pc:spChg chg="mod">
          <ac:chgData name="Vieras" userId="S::urn:spo:anon#15a949e08c76267217e3e7e02701a220cb678db10de7f9af34a22b857a477cdf::" providerId="AD" clId="Web-{4E69F57E-CF81-4200-B679-927D534A438C}" dt="2019-05-03T10:45:00.203" v="395" actId="20577"/>
          <ac:spMkLst>
            <pc:docMk/>
            <pc:sldMk cId="3555489947" sldId="259"/>
            <ac:spMk id="4" creationId="{4E834635-186A-4E2E-9EEF-EF1B7B777DD5}"/>
          </ac:spMkLst>
        </pc:spChg>
      </pc:sldChg>
      <pc:sldChg chg="delSp modSp">
        <pc:chgData name="Vieras" userId="S::urn:spo:anon#15a949e08c76267217e3e7e02701a220cb678db10de7f9af34a22b857a477cdf::" providerId="AD" clId="Web-{4E69F57E-CF81-4200-B679-927D534A438C}" dt="2019-05-03T10:33:38.210" v="7" actId="20577"/>
        <pc:sldMkLst>
          <pc:docMk/>
          <pc:sldMk cId="439509271" sldId="262"/>
        </pc:sldMkLst>
        <pc:spChg chg="mod">
          <ac:chgData name="Vieras" userId="S::urn:spo:anon#15a949e08c76267217e3e7e02701a220cb678db10de7f9af34a22b857a477cdf::" providerId="AD" clId="Web-{4E69F57E-CF81-4200-B679-927D534A438C}" dt="2019-05-03T10:33:38.210" v="7" actId="20577"/>
          <ac:spMkLst>
            <pc:docMk/>
            <pc:sldMk cId="439509271" sldId="262"/>
            <ac:spMk id="10" creationId="{B19BBCB4-37B6-4773-95C4-D0DA370AC6B6}"/>
          </ac:spMkLst>
        </pc:spChg>
        <pc:picChg chg="del">
          <ac:chgData name="Vieras" userId="S::urn:spo:anon#15a949e08c76267217e3e7e02701a220cb678db10de7f9af34a22b857a477cdf::" providerId="AD" clId="Web-{4E69F57E-CF81-4200-B679-927D534A438C}" dt="2019-05-03T10:33:34.257" v="5"/>
          <ac:picMkLst>
            <pc:docMk/>
            <pc:sldMk cId="439509271" sldId="262"/>
            <ac:picMk id="7" creationId="{7DBE3B30-B3FE-419D-8D3B-93D835223F9D}"/>
          </ac:picMkLst>
        </pc:picChg>
      </pc:sldChg>
      <pc:sldChg chg="modSp">
        <pc:chgData name="Vieras" userId="S::urn:spo:anon#15a949e08c76267217e3e7e02701a220cb678db10de7f9af34a22b857a477cdf::" providerId="AD" clId="Web-{4E69F57E-CF81-4200-B679-927D534A438C}" dt="2019-05-03T10:45:10.609" v="397" actId="20577"/>
        <pc:sldMkLst>
          <pc:docMk/>
          <pc:sldMk cId="2196678848" sldId="263"/>
        </pc:sldMkLst>
        <pc:spChg chg="mod">
          <ac:chgData name="Vieras" userId="S::urn:spo:anon#15a949e08c76267217e3e7e02701a220cb678db10de7f9af34a22b857a477cdf::" providerId="AD" clId="Web-{4E69F57E-CF81-4200-B679-927D534A438C}" dt="2019-05-03T10:45:10.609" v="397" actId="20577"/>
          <ac:spMkLst>
            <pc:docMk/>
            <pc:sldMk cId="2196678848" sldId="263"/>
            <ac:spMk id="7" creationId="{0D282ED8-7A24-4C0A-9A37-2F8554F72630}"/>
          </ac:spMkLst>
        </pc:spChg>
      </pc:sldChg>
      <pc:sldChg chg="modSp">
        <pc:chgData name="Vieras" userId="S::urn:spo:anon#15a949e08c76267217e3e7e02701a220cb678db10de7f9af34a22b857a477cdf::" providerId="AD" clId="Web-{4E69F57E-CF81-4200-B679-927D534A438C}" dt="2019-05-03T10:45:15.672" v="400" actId="20577"/>
        <pc:sldMkLst>
          <pc:docMk/>
          <pc:sldMk cId="1058193156" sldId="265"/>
        </pc:sldMkLst>
        <pc:spChg chg="mod">
          <ac:chgData name="Vieras" userId="S::urn:spo:anon#15a949e08c76267217e3e7e02701a220cb678db10de7f9af34a22b857a477cdf::" providerId="AD" clId="Web-{4E69F57E-CF81-4200-B679-927D534A438C}" dt="2019-05-03T10:45:15.672" v="400" actId="20577"/>
          <ac:spMkLst>
            <pc:docMk/>
            <pc:sldMk cId="1058193156" sldId="265"/>
            <ac:spMk id="13" creationId="{5C94EF45-B5BD-4CC7-84A6-DF29BF308F69}"/>
          </ac:spMkLst>
        </pc:spChg>
      </pc:sldChg>
    </pc:docChg>
  </pc:docChgLst>
  <pc:docChgLst>
    <pc:chgData name="Huovinen Ilkka Oiva-Veikko" userId="S::ilkhuovi@eduouka.fi::69cc65c3-1534-4040-86c3-b7a9947dc18d" providerId="AD" clId="Web-{0E7AFF6C-DABD-C123-F4F9-4DBC0BCA3212}"/>
    <pc:docChg chg="addSld modSld">
      <pc:chgData name="Huovinen Ilkka Oiva-Veikko" userId="S::ilkhuovi@eduouka.fi::69cc65c3-1534-4040-86c3-b7a9947dc18d" providerId="AD" clId="Web-{0E7AFF6C-DABD-C123-F4F9-4DBC0BCA3212}" dt="2019-05-02T07:44:47.185" v="126"/>
      <pc:docMkLst>
        <pc:docMk/>
      </pc:docMkLst>
      <pc:sldChg chg="addSp modSp mod setBg">
        <pc:chgData name="Huovinen Ilkka Oiva-Veikko" userId="S::ilkhuovi@eduouka.fi::69cc65c3-1534-4040-86c3-b7a9947dc18d" providerId="AD" clId="Web-{0E7AFF6C-DABD-C123-F4F9-4DBC0BCA3212}" dt="2019-05-02T07:31:23.572" v="3"/>
        <pc:sldMkLst>
          <pc:docMk/>
          <pc:sldMk cId="3601082625" sldId="256"/>
        </pc:sldMkLst>
        <pc:spChg chg="mod">
          <ac:chgData name="Huovinen Ilkka Oiva-Veikko" userId="S::ilkhuovi@eduouka.fi::69cc65c3-1534-4040-86c3-b7a9947dc18d" providerId="AD" clId="Web-{0E7AFF6C-DABD-C123-F4F9-4DBC0BCA3212}" dt="2019-05-02T07:31:23.572" v="3"/>
          <ac:spMkLst>
            <pc:docMk/>
            <pc:sldMk cId="3601082625" sldId="256"/>
            <ac:spMk id="2" creationId="{00000000-0000-0000-0000-000000000000}"/>
          </ac:spMkLst>
        </pc:spChg>
        <pc:spChg chg="mod">
          <ac:chgData name="Huovinen Ilkka Oiva-Veikko" userId="S::ilkhuovi@eduouka.fi::69cc65c3-1534-4040-86c3-b7a9947dc18d" providerId="AD" clId="Web-{0E7AFF6C-DABD-C123-F4F9-4DBC0BCA3212}" dt="2019-05-02T07:31:23.572" v="3"/>
          <ac:spMkLst>
            <pc:docMk/>
            <pc:sldMk cId="3601082625" sldId="256"/>
            <ac:spMk id="3" creationId="{00000000-0000-0000-0000-000000000000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31:23.572" v="3"/>
          <ac:spMkLst>
            <pc:docMk/>
            <pc:sldMk cId="3601082625" sldId="256"/>
            <ac:spMk id="9" creationId="{EF1A96B9-F717-4812-9DB0-C99D994623B8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31:23.572" v="3"/>
          <ac:spMkLst>
            <pc:docMk/>
            <pc:sldMk cId="3601082625" sldId="256"/>
            <ac:spMk id="11" creationId="{226038F9-8CE0-4A41-9EF0-3A27023DEF39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31:23.572" v="3"/>
          <ac:spMkLst>
            <pc:docMk/>
            <pc:sldMk cId="3601082625" sldId="256"/>
            <ac:spMk id="13" creationId="{BB5C5996-5C1E-4768-90AE-87BED835C607}"/>
          </ac:spMkLst>
        </pc:spChg>
        <pc:picChg chg="add mod ord">
          <ac:chgData name="Huovinen Ilkka Oiva-Veikko" userId="S::ilkhuovi@eduouka.fi::69cc65c3-1534-4040-86c3-b7a9947dc18d" providerId="AD" clId="Web-{0E7AFF6C-DABD-C123-F4F9-4DBC0BCA3212}" dt="2019-05-02T07:31:23.572" v="3"/>
          <ac:picMkLst>
            <pc:docMk/>
            <pc:sldMk cId="3601082625" sldId="256"/>
            <ac:picMk id="4" creationId="{1B5B6DF5-4907-4327-A2E3-13096C73CE6F}"/>
          </ac:picMkLst>
        </pc:picChg>
      </pc:sldChg>
      <pc:sldChg chg="addSp delSp modSp">
        <pc:chgData name="Huovinen Ilkka Oiva-Veikko" userId="S::ilkhuovi@eduouka.fi::69cc65c3-1534-4040-86c3-b7a9947dc18d" providerId="AD" clId="Web-{0E7AFF6C-DABD-C123-F4F9-4DBC0BCA3212}" dt="2019-05-02T07:31:01.400" v="0"/>
        <pc:sldMkLst>
          <pc:docMk/>
          <pc:sldMk cId="300848633" sldId="257"/>
        </pc:sldMkLst>
        <pc:spChg chg="del">
          <ac:chgData name="Huovinen Ilkka Oiva-Veikko" userId="S::ilkhuovi@eduouka.fi::69cc65c3-1534-4040-86c3-b7a9947dc18d" providerId="AD" clId="Web-{0E7AFF6C-DABD-C123-F4F9-4DBC0BCA3212}" dt="2019-05-02T07:31:01.400" v="0"/>
          <ac:spMkLst>
            <pc:docMk/>
            <pc:sldMk cId="300848633" sldId="257"/>
            <ac:spMk id="5" creationId="{B70FEE23-2DAF-4ED1-A11E-3288D97265D7}"/>
          </ac:spMkLst>
        </pc:spChg>
        <pc:picChg chg="add mod ord">
          <ac:chgData name="Huovinen Ilkka Oiva-Veikko" userId="S::ilkhuovi@eduouka.fi::69cc65c3-1534-4040-86c3-b7a9947dc18d" providerId="AD" clId="Web-{0E7AFF6C-DABD-C123-F4F9-4DBC0BCA3212}" dt="2019-05-02T07:31:01.400" v="0"/>
          <ac:picMkLst>
            <pc:docMk/>
            <pc:sldMk cId="300848633" sldId="257"/>
            <ac:picMk id="4" creationId="{907620E1-89F5-4FF1-9D46-8BECF7372B2B}"/>
          </ac:picMkLst>
        </pc:picChg>
      </pc:sldChg>
      <pc:sldChg chg="addSp delSp modSp">
        <pc:chgData name="Huovinen Ilkka Oiva-Veikko" userId="S::ilkhuovi@eduouka.fi::69cc65c3-1534-4040-86c3-b7a9947dc18d" providerId="AD" clId="Web-{0E7AFF6C-DABD-C123-F4F9-4DBC0BCA3212}" dt="2019-05-02T07:39:00.464" v="61" actId="1076"/>
        <pc:sldMkLst>
          <pc:docMk/>
          <pc:sldMk cId="4087906364" sldId="258"/>
        </pc:sldMkLst>
        <pc:spChg chg="mod">
          <ac:chgData name="Huovinen Ilkka Oiva-Veikko" userId="S::ilkhuovi@eduouka.fi::69cc65c3-1534-4040-86c3-b7a9947dc18d" providerId="AD" clId="Web-{0E7AFF6C-DABD-C123-F4F9-4DBC0BCA3212}" dt="2019-05-02T07:38:25.917" v="49"/>
          <ac:spMkLst>
            <pc:docMk/>
            <pc:sldMk cId="4087906364" sldId="258"/>
            <ac:spMk id="2" creationId="{EEDC78CD-7849-4A2F-ADCC-5E6F75ED5280}"/>
          </ac:spMkLst>
        </pc:spChg>
        <pc:spChg chg="mod ord">
          <ac:chgData name="Huovinen Ilkka Oiva-Veikko" userId="S::ilkhuovi@eduouka.fi::69cc65c3-1534-4040-86c3-b7a9947dc18d" providerId="AD" clId="Web-{0E7AFF6C-DABD-C123-F4F9-4DBC0BCA3212}" dt="2019-05-02T07:38:25.917" v="49"/>
          <ac:spMkLst>
            <pc:docMk/>
            <pc:sldMk cId="4087906364" sldId="258"/>
            <ac:spMk id="3" creationId="{C371C544-FD38-4FFF-98FE-ACEC41244545}"/>
          </ac:spMkLst>
        </pc:spChg>
        <pc:spChg chg="add mod">
          <ac:chgData name="Huovinen Ilkka Oiva-Veikko" userId="S::ilkhuovi@eduouka.fi::69cc65c3-1534-4040-86c3-b7a9947dc18d" providerId="AD" clId="Web-{0E7AFF6C-DABD-C123-F4F9-4DBC0BCA3212}" dt="2019-05-02T07:39:00.464" v="61" actId="1076"/>
          <ac:spMkLst>
            <pc:docMk/>
            <pc:sldMk cId="4087906364" sldId="258"/>
            <ac:spMk id="6" creationId="{2460A332-E9F0-4311-8A0D-446ADF7917C8}"/>
          </ac:spMkLst>
        </pc:spChg>
        <pc:spChg chg="del">
          <ac:chgData name="Huovinen Ilkka Oiva-Veikko" userId="S::ilkhuovi@eduouka.fi::69cc65c3-1534-4040-86c3-b7a9947dc18d" providerId="AD" clId="Web-{0E7AFF6C-DABD-C123-F4F9-4DBC0BCA3212}" dt="2019-05-02T07:38:25.917" v="49"/>
          <ac:spMkLst>
            <pc:docMk/>
            <pc:sldMk cId="4087906364" sldId="258"/>
            <ac:spMk id="14" creationId="{A67E2D8A-19BE-48A0-889C-CCAC02348C99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38:25.917" v="49"/>
          <ac:spMkLst>
            <pc:docMk/>
            <pc:sldMk cId="4087906364" sldId="258"/>
            <ac:spMk id="19" creationId="{BEC9E7FA-3295-45ED-8253-D23F9E44E1DA}"/>
          </ac:spMkLst>
        </pc:spChg>
        <pc:picChg chg="add mod">
          <ac:chgData name="Huovinen Ilkka Oiva-Veikko" userId="S::ilkhuovi@eduouka.fi::69cc65c3-1534-4040-86c3-b7a9947dc18d" providerId="AD" clId="Web-{0E7AFF6C-DABD-C123-F4F9-4DBC0BCA3212}" dt="2019-05-02T07:38:25.917" v="49"/>
          <ac:picMkLst>
            <pc:docMk/>
            <pc:sldMk cId="4087906364" sldId="258"/>
            <ac:picMk id="4" creationId="{CC6548A5-E887-4D22-8DFD-ADD4AFA8A73F}"/>
          </ac:picMkLst>
        </pc:picChg>
        <pc:picChg chg="del">
          <ac:chgData name="Huovinen Ilkka Oiva-Veikko" userId="S::ilkhuovi@eduouka.fi::69cc65c3-1534-4040-86c3-b7a9947dc18d" providerId="AD" clId="Web-{0E7AFF6C-DABD-C123-F4F9-4DBC0BCA3212}" dt="2019-05-02T07:38:01.745" v="46"/>
          <ac:picMkLst>
            <pc:docMk/>
            <pc:sldMk cId="4087906364" sldId="258"/>
            <ac:picMk id="8" creationId="{F7021A99-46E7-4F63-A159-656499E66B56}"/>
          </ac:picMkLst>
        </pc:picChg>
      </pc:sldChg>
      <pc:sldChg chg="addSp modSp">
        <pc:chgData name="Huovinen Ilkka Oiva-Veikko" userId="S::ilkhuovi@eduouka.fi::69cc65c3-1534-4040-86c3-b7a9947dc18d" providerId="AD" clId="Web-{0E7AFF6C-DABD-C123-F4F9-4DBC0BCA3212}" dt="2019-05-02T07:37:13.963" v="44" actId="20577"/>
        <pc:sldMkLst>
          <pc:docMk/>
          <pc:sldMk cId="3555489947" sldId="259"/>
        </pc:sldMkLst>
        <pc:spChg chg="mod">
          <ac:chgData name="Huovinen Ilkka Oiva-Veikko" userId="S::ilkhuovi@eduouka.fi::69cc65c3-1534-4040-86c3-b7a9947dc18d" providerId="AD" clId="Web-{0E7AFF6C-DABD-C123-F4F9-4DBC0BCA3212}" dt="2019-05-02T07:36:11.666" v="31" actId="20577"/>
          <ac:spMkLst>
            <pc:docMk/>
            <pc:sldMk cId="3555489947" sldId="259"/>
            <ac:spMk id="3" creationId="{5EB36FBD-7982-4E25-A465-087454C28C7B}"/>
          </ac:spMkLst>
        </pc:spChg>
        <pc:spChg chg="add mod">
          <ac:chgData name="Huovinen Ilkka Oiva-Veikko" userId="S::ilkhuovi@eduouka.fi::69cc65c3-1534-4040-86c3-b7a9947dc18d" providerId="AD" clId="Web-{0E7AFF6C-DABD-C123-F4F9-4DBC0BCA3212}" dt="2019-05-02T07:37:13.963" v="44" actId="20577"/>
          <ac:spMkLst>
            <pc:docMk/>
            <pc:sldMk cId="3555489947" sldId="259"/>
            <ac:spMk id="4" creationId="{4E834635-186A-4E2E-9EEF-EF1B7B777DD5}"/>
          </ac:spMkLst>
        </pc:spChg>
        <pc:picChg chg="mod">
          <ac:chgData name="Huovinen Ilkka Oiva-Veikko" userId="S::ilkhuovi@eduouka.fi::69cc65c3-1534-4040-86c3-b7a9947dc18d" providerId="AD" clId="Web-{0E7AFF6C-DABD-C123-F4F9-4DBC0BCA3212}" dt="2019-05-02T07:36:20.682" v="34" actId="14100"/>
          <ac:picMkLst>
            <pc:docMk/>
            <pc:sldMk cId="3555489947" sldId="259"/>
            <ac:picMk id="6" creationId="{D2E5F51E-A48A-4E57-88CC-5D3B77D1F8E2}"/>
          </ac:picMkLst>
        </pc:picChg>
      </pc:sldChg>
      <pc:sldChg chg="addSp delSp modSp mod setClrOvrMap">
        <pc:chgData name="Huovinen Ilkka Oiva-Veikko" userId="S::ilkhuovi@eduouka.fi::69cc65c3-1534-4040-86c3-b7a9947dc18d" providerId="AD" clId="Web-{0E7AFF6C-DABD-C123-F4F9-4DBC0BCA3212}" dt="2019-05-02T07:33:41.322" v="13"/>
        <pc:sldMkLst>
          <pc:docMk/>
          <pc:sldMk cId="1834699170" sldId="260"/>
        </pc:sldMkLst>
        <pc:spChg chg="mod">
          <ac:chgData name="Huovinen Ilkka Oiva-Veikko" userId="S::ilkhuovi@eduouka.fi::69cc65c3-1534-4040-86c3-b7a9947dc18d" providerId="AD" clId="Web-{0E7AFF6C-DABD-C123-F4F9-4DBC0BCA3212}" dt="2019-05-02T07:33:41.322" v="13"/>
          <ac:spMkLst>
            <pc:docMk/>
            <pc:sldMk cId="1834699170" sldId="260"/>
            <ac:spMk id="2" creationId="{8D2EEFD1-C1C2-42C9-B08A-E515EE738793}"/>
          </ac:spMkLst>
        </pc:spChg>
        <pc:spChg chg="mod ord">
          <ac:chgData name="Huovinen Ilkka Oiva-Veikko" userId="S::ilkhuovi@eduouka.fi::69cc65c3-1534-4040-86c3-b7a9947dc18d" providerId="AD" clId="Web-{0E7AFF6C-DABD-C123-F4F9-4DBC0BCA3212}" dt="2019-05-02T07:33:41.322" v="13"/>
          <ac:spMkLst>
            <pc:docMk/>
            <pc:sldMk cId="1834699170" sldId="260"/>
            <ac:spMk id="3" creationId="{CCDAFF32-91F2-4DC2-8CBF-C7829E274C60}"/>
          </ac:spMkLst>
        </pc:spChg>
        <pc:spChg chg="add del">
          <ac:chgData name="Huovinen Ilkka Oiva-Veikko" userId="S::ilkhuovi@eduouka.fi::69cc65c3-1534-4040-86c3-b7a9947dc18d" providerId="AD" clId="Web-{0E7AFF6C-DABD-C123-F4F9-4DBC0BCA3212}" dt="2019-05-02T07:33:41.322" v="13"/>
          <ac:spMkLst>
            <pc:docMk/>
            <pc:sldMk cId="1834699170" sldId="260"/>
            <ac:spMk id="9" creationId="{B9F89C22-0475-4427-B7C8-0269AD40E3EC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33:41.322" v="13"/>
          <ac:spMkLst>
            <pc:docMk/>
            <pc:sldMk cId="1834699170" sldId="260"/>
            <ac:spMk id="11" creationId="{83B91B61-BFCA-4647-957E-A8269BE46F39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33:41.322" v="13"/>
          <ac:spMkLst>
            <pc:docMk/>
            <pc:sldMk cId="1834699170" sldId="260"/>
            <ac:spMk id="12" creationId="{92D1D7C6-1C89-420C-8D35-483654167118}"/>
          </ac:spMkLst>
        </pc:spChg>
        <pc:spChg chg="add del">
          <ac:chgData name="Huovinen Ilkka Oiva-Veikko" userId="S::ilkhuovi@eduouka.fi::69cc65c3-1534-4040-86c3-b7a9947dc18d" providerId="AD" clId="Web-{0E7AFF6C-DABD-C123-F4F9-4DBC0BCA3212}" dt="2019-05-02T07:33:41.306" v="12"/>
          <ac:spMkLst>
            <pc:docMk/>
            <pc:sldMk cId="1834699170" sldId="260"/>
            <ac:spMk id="14" creationId="{C96282C0-351C-48EE-A89D-D662C5DB2509}"/>
          </ac:spMkLst>
        </pc:spChg>
        <pc:spChg chg="add del">
          <ac:chgData name="Huovinen Ilkka Oiva-Veikko" userId="S::ilkhuovi@eduouka.fi::69cc65c3-1534-4040-86c3-b7a9947dc18d" providerId="AD" clId="Web-{0E7AFF6C-DABD-C123-F4F9-4DBC0BCA3212}" dt="2019-05-02T07:33:41.306" v="12"/>
          <ac:spMkLst>
            <pc:docMk/>
            <pc:sldMk cId="1834699170" sldId="260"/>
            <ac:spMk id="16" creationId="{1B35EC73-2F87-44A7-B231-910536590D14}"/>
          </ac:spMkLst>
        </pc:spChg>
        <pc:picChg chg="del mod">
          <ac:chgData name="Huovinen Ilkka Oiva-Veikko" userId="S::ilkhuovi@eduouka.fi::69cc65c3-1534-4040-86c3-b7a9947dc18d" providerId="AD" clId="Web-{0E7AFF6C-DABD-C123-F4F9-4DBC0BCA3212}" dt="2019-05-02T07:32:43.181" v="5"/>
          <ac:picMkLst>
            <pc:docMk/>
            <pc:sldMk cId="1834699170" sldId="260"/>
            <ac:picMk id="4" creationId="{E2D3D9E0-852F-4512-B1EB-51A3390F7B57}"/>
          </ac:picMkLst>
        </pc:picChg>
        <pc:picChg chg="add mod">
          <ac:chgData name="Huovinen Ilkka Oiva-Veikko" userId="S::ilkhuovi@eduouka.fi::69cc65c3-1534-4040-86c3-b7a9947dc18d" providerId="AD" clId="Web-{0E7AFF6C-DABD-C123-F4F9-4DBC0BCA3212}" dt="2019-05-02T07:33:41.322" v="13"/>
          <ac:picMkLst>
            <pc:docMk/>
            <pc:sldMk cId="1834699170" sldId="260"/>
            <ac:picMk id="5" creationId="{C35545F8-34FD-4627-96AB-8ACFABD9E7B8}"/>
          </ac:picMkLst>
        </pc:picChg>
      </pc:sldChg>
      <pc:sldChg chg="addSp delSp modSp">
        <pc:chgData name="Huovinen Ilkka Oiva-Veikko" userId="S::ilkhuovi@eduouka.fi::69cc65c3-1534-4040-86c3-b7a9947dc18d" providerId="AD" clId="Web-{0E7AFF6C-DABD-C123-F4F9-4DBC0BCA3212}" dt="2019-05-02T07:40:43.293" v="77" actId="20577"/>
        <pc:sldMkLst>
          <pc:docMk/>
          <pc:sldMk cId="439509271" sldId="262"/>
        </pc:sldMkLst>
        <pc:spChg chg="mod">
          <ac:chgData name="Huovinen Ilkka Oiva-Veikko" userId="S::ilkhuovi@eduouka.fi::69cc65c3-1534-4040-86c3-b7a9947dc18d" providerId="AD" clId="Web-{0E7AFF6C-DABD-C123-F4F9-4DBC0BCA3212}" dt="2019-05-02T07:34:38.634" v="26" actId="1076"/>
          <ac:spMkLst>
            <pc:docMk/>
            <pc:sldMk cId="439509271" sldId="262"/>
            <ac:spMk id="8" creationId="{B81438D3-E9D2-4712-BB90-88C85F853428}"/>
          </ac:spMkLst>
        </pc:spChg>
        <pc:spChg chg="add mod">
          <ac:chgData name="Huovinen Ilkka Oiva-Veikko" userId="S::ilkhuovi@eduouka.fi::69cc65c3-1534-4040-86c3-b7a9947dc18d" providerId="AD" clId="Web-{0E7AFF6C-DABD-C123-F4F9-4DBC0BCA3212}" dt="2019-05-02T07:40:43.293" v="77" actId="20577"/>
          <ac:spMkLst>
            <pc:docMk/>
            <pc:sldMk cId="439509271" sldId="262"/>
            <ac:spMk id="10" creationId="{B19BBCB4-37B6-4773-95C4-D0DA370AC6B6}"/>
          </ac:spMkLst>
        </pc:spChg>
        <pc:picChg chg="add del mod">
          <ac:chgData name="Huovinen Ilkka Oiva-Veikko" userId="S::ilkhuovi@eduouka.fi::69cc65c3-1534-4040-86c3-b7a9947dc18d" providerId="AD" clId="Web-{0E7AFF6C-DABD-C123-F4F9-4DBC0BCA3212}" dt="2019-05-02T07:40:12.636" v="65"/>
          <ac:picMkLst>
            <pc:docMk/>
            <pc:sldMk cId="439509271" sldId="262"/>
            <ac:picMk id="4" creationId="{99E94E11-25E5-4EED-B71D-8A5E6E3EE11F}"/>
          </ac:picMkLst>
        </pc:picChg>
        <pc:picChg chg="del mod">
          <ac:chgData name="Huovinen Ilkka Oiva-Veikko" userId="S::ilkhuovi@eduouka.fi::69cc65c3-1534-4040-86c3-b7a9947dc18d" providerId="AD" clId="Web-{0E7AFF6C-DABD-C123-F4F9-4DBC0BCA3212}" dt="2019-05-02T07:40:04.886" v="62"/>
          <ac:picMkLst>
            <pc:docMk/>
            <pc:sldMk cId="439509271" sldId="262"/>
            <ac:picMk id="6" creationId="{91F8ED3E-1F38-435A-A961-7E700DEE9EB4}"/>
          </ac:picMkLst>
        </pc:picChg>
        <pc:picChg chg="add mod">
          <ac:chgData name="Huovinen Ilkka Oiva-Veikko" userId="S::ilkhuovi@eduouka.fi::69cc65c3-1534-4040-86c3-b7a9947dc18d" providerId="AD" clId="Web-{0E7AFF6C-DABD-C123-F4F9-4DBC0BCA3212}" dt="2019-05-02T07:40:25.168" v="68" actId="14100"/>
          <ac:picMkLst>
            <pc:docMk/>
            <pc:sldMk cId="439509271" sldId="262"/>
            <ac:picMk id="7" creationId="{7DBE3B30-B3FE-419D-8D3B-93D835223F9D}"/>
          </ac:picMkLst>
        </pc:picChg>
      </pc:sldChg>
      <pc:sldChg chg="addSp delSp modSp">
        <pc:chgData name="Huovinen Ilkka Oiva-Veikko" userId="S::ilkhuovi@eduouka.fi::69cc65c3-1534-4040-86c3-b7a9947dc18d" providerId="AD" clId="Web-{0E7AFF6C-DABD-C123-F4F9-4DBC0BCA3212}" dt="2019-05-02T07:42:22.918" v="98" actId="1076"/>
        <pc:sldMkLst>
          <pc:docMk/>
          <pc:sldMk cId="2196678848" sldId="263"/>
        </pc:sldMkLst>
        <pc:spChg chg="add mod">
          <ac:chgData name="Huovinen Ilkka Oiva-Veikko" userId="S::ilkhuovi@eduouka.fi::69cc65c3-1534-4040-86c3-b7a9947dc18d" providerId="AD" clId="Web-{0E7AFF6C-DABD-C123-F4F9-4DBC0BCA3212}" dt="2019-05-02T07:42:22.918" v="98" actId="1076"/>
          <ac:spMkLst>
            <pc:docMk/>
            <pc:sldMk cId="2196678848" sldId="263"/>
            <ac:spMk id="7" creationId="{0D282ED8-7A24-4C0A-9A37-2F8554F72630}"/>
          </ac:spMkLst>
        </pc:spChg>
        <pc:picChg chg="del">
          <ac:chgData name="Huovinen Ilkka Oiva-Veikko" userId="S::ilkhuovi@eduouka.fi::69cc65c3-1534-4040-86c3-b7a9947dc18d" providerId="AD" clId="Web-{0E7AFF6C-DABD-C123-F4F9-4DBC0BCA3212}" dt="2019-05-02T07:41:09.074" v="79"/>
          <ac:picMkLst>
            <pc:docMk/>
            <pc:sldMk cId="2196678848" sldId="263"/>
            <ac:picMk id="4" creationId="{18EF8019-546B-D942-9E65-3DD418D26FFD}"/>
          </ac:picMkLst>
        </pc:picChg>
        <pc:picChg chg="add mod">
          <ac:chgData name="Huovinen Ilkka Oiva-Veikko" userId="S::ilkhuovi@eduouka.fi::69cc65c3-1534-4040-86c3-b7a9947dc18d" providerId="AD" clId="Web-{0E7AFF6C-DABD-C123-F4F9-4DBC0BCA3212}" dt="2019-05-02T07:42:20.215" v="97" actId="1076"/>
          <ac:picMkLst>
            <pc:docMk/>
            <pc:sldMk cId="2196678848" sldId="263"/>
            <ac:picMk id="5" creationId="{75F2B822-2434-441E-9634-2751E52D7D3C}"/>
          </ac:picMkLst>
        </pc:picChg>
      </pc:sldChg>
      <pc:sldChg chg="addSp delSp modSp mod setBg">
        <pc:chgData name="Huovinen Ilkka Oiva-Veikko" userId="S::ilkhuovi@eduouka.fi::69cc65c3-1534-4040-86c3-b7a9947dc18d" providerId="AD" clId="Web-{0E7AFF6C-DABD-C123-F4F9-4DBC0BCA3212}" dt="2019-05-02T07:43:57.137" v="125" actId="1076"/>
        <pc:sldMkLst>
          <pc:docMk/>
          <pc:sldMk cId="1058193156" sldId="265"/>
        </pc:sldMkLst>
        <pc:spChg chg="mod">
          <ac:chgData name="Huovinen Ilkka Oiva-Veikko" userId="S::ilkhuovi@eduouka.fi::69cc65c3-1534-4040-86c3-b7a9947dc18d" providerId="AD" clId="Web-{0E7AFF6C-DABD-C123-F4F9-4DBC0BCA3212}" dt="2019-05-02T07:43:22.856" v="108"/>
          <ac:spMkLst>
            <pc:docMk/>
            <pc:sldMk cId="1058193156" sldId="265"/>
            <ac:spMk id="2" creationId="{2DFBBD1B-4858-45F5-8793-35527862E4B7}"/>
          </ac:spMkLst>
        </pc:spChg>
        <pc:spChg chg="mod ord">
          <ac:chgData name="Huovinen Ilkka Oiva-Veikko" userId="S::ilkhuovi@eduouka.fi::69cc65c3-1534-4040-86c3-b7a9947dc18d" providerId="AD" clId="Web-{0E7AFF6C-DABD-C123-F4F9-4DBC0BCA3212}" dt="2019-05-02T07:43:22.856" v="108"/>
          <ac:spMkLst>
            <pc:docMk/>
            <pc:sldMk cId="1058193156" sldId="265"/>
            <ac:spMk id="3" creationId="{6520911B-7017-4119-B270-1782FD9D900F}"/>
          </ac:spMkLst>
        </pc:spChg>
        <pc:spChg chg="add del">
          <ac:chgData name="Huovinen Ilkka Oiva-Veikko" userId="S::ilkhuovi@eduouka.fi::69cc65c3-1534-4040-86c3-b7a9947dc18d" providerId="AD" clId="Web-{0E7AFF6C-DABD-C123-F4F9-4DBC0BCA3212}" dt="2019-05-02T07:43:22.841" v="107"/>
          <ac:spMkLst>
            <pc:docMk/>
            <pc:sldMk cId="1058193156" sldId="265"/>
            <ac:spMk id="9" creationId="{961D8973-EAA9-459A-AF59-BBB4233D6C78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43:22.856" v="108"/>
          <ac:spMkLst>
            <pc:docMk/>
            <pc:sldMk cId="1058193156" sldId="265"/>
            <ac:spMk id="10" creationId="{83B91B61-BFCA-4647-957E-A8269BE46F39}"/>
          </ac:spMkLst>
        </pc:spChg>
        <pc:spChg chg="add">
          <ac:chgData name="Huovinen Ilkka Oiva-Veikko" userId="S::ilkhuovi@eduouka.fi::69cc65c3-1534-4040-86c3-b7a9947dc18d" providerId="AD" clId="Web-{0E7AFF6C-DABD-C123-F4F9-4DBC0BCA3212}" dt="2019-05-02T07:43:22.856" v="108"/>
          <ac:spMkLst>
            <pc:docMk/>
            <pc:sldMk cId="1058193156" sldId="265"/>
            <ac:spMk id="11" creationId="{92D1D7C6-1C89-420C-8D35-483654167118}"/>
          </ac:spMkLst>
        </pc:spChg>
        <pc:spChg chg="add del">
          <ac:chgData name="Huovinen Ilkka Oiva-Veikko" userId="S::ilkhuovi@eduouka.fi::69cc65c3-1534-4040-86c3-b7a9947dc18d" providerId="AD" clId="Web-{0E7AFF6C-DABD-C123-F4F9-4DBC0BCA3212}" dt="2019-05-02T07:43:20.138" v="105"/>
          <ac:spMkLst>
            <pc:docMk/>
            <pc:sldMk cId="1058193156" sldId="265"/>
            <ac:spMk id="12" creationId="{B9F89C22-0475-4427-B7C8-0269AD40E3EC}"/>
          </ac:spMkLst>
        </pc:spChg>
        <pc:spChg chg="add mod">
          <ac:chgData name="Huovinen Ilkka Oiva-Veikko" userId="S::ilkhuovi@eduouka.fi::69cc65c3-1534-4040-86c3-b7a9947dc18d" providerId="AD" clId="Web-{0E7AFF6C-DABD-C123-F4F9-4DBC0BCA3212}" dt="2019-05-02T07:43:57.137" v="125" actId="1076"/>
          <ac:spMkLst>
            <pc:docMk/>
            <pc:sldMk cId="1058193156" sldId="265"/>
            <ac:spMk id="13" creationId="{5C94EF45-B5BD-4CC7-84A6-DF29BF308F69}"/>
          </ac:spMkLst>
        </pc:spChg>
        <pc:spChg chg="add del">
          <ac:chgData name="Huovinen Ilkka Oiva-Veikko" userId="S::ilkhuovi@eduouka.fi::69cc65c3-1534-4040-86c3-b7a9947dc18d" providerId="AD" clId="Web-{0E7AFF6C-DABD-C123-F4F9-4DBC0BCA3212}" dt="2019-05-02T07:43:22.841" v="107"/>
          <ac:spMkLst>
            <pc:docMk/>
            <pc:sldMk cId="1058193156" sldId="265"/>
            <ac:spMk id="14" creationId="{FBEA8A33-C0D0-416D-8359-724B8828C7C3}"/>
          </ac:spMkLst>
        </pc:spChg>
        <pc:picChg chg="del mod">
          <ac:chgData name="Huovinen Ilkka Oiva-Veikko" userId="S::ilkhuovi@eduouka.fi::69cc65c3-1534-4040-86c3-b7a9947dc18d" providerId="AD" clId="Web-{0E7AFF6C-DABD-C123-F4F9-4DBC0BCA3212}" dt="2019-05-02T07:42:54.715" v="100"/>
          <ac:picMkLst>
            <pc:docMk/>
            <pc:sldMk cId="1058193156" sldId="265"/>
            <ac:picMk id="4" creationId="{588AA6D9-7222-8C40-BB8A-31E48A0FBA6C}"/>
          </ac:picMkLst>
        </pc:picChg>
        <pc:picChg chg="add del mod">
          <ac:chgData name="Huovinen Ilkka Oiva-Veikko" userId="S::ilkhuovi@eduouka.fi::69cc65c3-1534-4040-86c3-b7a9947dc18d" providerId="AD" clId="Web-{0E7AFF6C-DABD-C123-F4F9-4DBC0BCA3212}" dt="2019-05-02T07:43:04.965" v="102"/>
          <ac:picMkLst>
            <pc:docMk/>
            <pc:sldMk cId="1058193156" sldId="265"/>
            <ac:picMk id="5" creationId="{301CED9E-B81D-4E5B-9C3B-CE9806F6D247}"/>
          </ac:picMkLst>
        </pc:picChg>
        <pc:picChg chg="add mod">
          <ac:chgData name="Huovinen Ilkka Oiva-Veikko" userId="S::ilkhuovi@eduouka.fi::69cc65c3-1534-4040-86c3-b7a9947dc18d" providerId="AD" clId="Web-{0E7AFF6C-DABD-C123-F4F9-4DBC0BCA3212}" dt="2019-05-02T07:43:22.856" v="108"/>
          <ac:picMkLst>
            <pc:docMk/>
            <pc:sldMk cId="1058193156" sldId="265"/>
            <ac:picMk id="7" creationId="{88A550AA-0D04-446F-B5BD-B54784D7A6CA}"/>
          </ac:picMkLst>
        </pc:picChg>
      </pc:sldChg>
      <pc:sldChg chg="new">
        <pc:chgData name="Huovinen Ilkka Oiva-Veikko" userId="S::ilkhuovi@eduouka.fi::69cc65c3-1534-4040-86c3-b7a9947dc18d" providerId="AD" clId="Web-{0E7AFF6C-DABD-C123-F4F9-4DBC0BCA3212}" dt="2019-05-02T07:44:47.185" v="126"/>
        <pc:sldMkLst>
          <pc:docMk/>
          <pc:sldMk cId="3619534704" sldId="266"/>
        </pc:sldMkLst>
      </pc:sldChg>
    </pc:docChg>
  </pc:docChgLst>
  <pc:docChgLst>
    <pc:chgData name="Ng Lucrezia Adora" userId="S::lucng@eduouka.fi::a8532fa8-34a0-4de3-8d62-afb519892c3c" providerId="AD" clId="Web-{CC4BE64B-6E70-4AB6-BDB1-358CE82EEA07}"/>
    <pc:docChg chg="modSld">
      <pc:chgData name="Ng Lucrezia Adora" userId="S::lucng@eduouka.fi::a8532fa8-34a0-4de3-8d62-afb519892c3c" providerId="AD" clId="Web-{CC4BE64B-6E70-4AB6-BDB1-358CE82EEA07}" dt="2019-04-30T12:19:52.970" v="5" actId="20577"/>
      <pc:docMkLst>
        <pc:docMk/>
      </pc:docMkLst>
      <pc:sldChg chg="modSp">
        <pc:chgData name="Ng Lucrezia Adora" userId="S::lucng@eduouka.fi::a8532fa8-34a0-4de3-8d62-afb519892c3c" providerId="AD" clId="Web-{CC4BE64B-6E70-4AB6-BDB1-358CE82EEA07}" dt="2019-04-30T12:19:52.970" v="4" actId="20577"/>
        <pc:sldMkLst>
          <pc:docMk/>
          <pc:sldMk cId="300848633" sldId="257"/>
        </pc:sldMkLst>
        <pc:spChg chg="mod">
          <ac:chgData name="Ng Lucrezia Adora" userId="S::lucng@eduouka.fi::a8532fa8-34a0-4de3-8d62-afb519892c3c" providerId="AD" clId="Web-{CC4BE64B-6E70-4AB6-BDB1-358CE82EEA07}" dt="2019-04-30T12:19:52.970" v="4" actId="20577"/>
          <ac:spMkLst>
            <pc:docMk/>
            <pc:sldMk cId="300848633" sldId="257"/>
            <ac:spMk id="3" creationId="{F08321AD-7AC8-4B11-9D4A-74671988CE38}"/>
          </ac:spMkLst>
        </pc:spChg>
      </pc:sldChg>
    </pc:docChg>
  </pc:docChgLst>
  <pc:docChgLst>
    <pc:chgData name="Sen Gupta Anoushka" userId="S::anse0007@eduouka.fi::41d0821c-df10-4e31-bcdc-327cc9c3899e" providerId="AD" clId="Web-{00F3FF8C-EFF5-448F-BA73-F4649F56F81A}"/>
    <pc:docChg chg="modSld">
      <pc:chgData name="Sen Gupta Anoushka" userId="S::anse0007@eduouka.fi::41d0821c-df10-4e31-bcdc-327cc9c3899e" providerId="AD" clId="Web-{00F3FF8C-EFF5-448F-BA73-F4649F56F81A}" dt="2019-04-22T08:13:19.436" v="443"/>
      <pc:docMkLst>
        <pc:docMk/>
      </pc:docMkLst>
      <pc:sldChg chg="addSp delSp modSp mod setBg">
        <pc:chgData name="Sen Gupta Anoushka" userId="S::anse0007@eduouka.fi::41d0821c-df10-4e31-bcdc-327cc9c3899e" providerId="AD" clId="Web-{00F3FF8C-EFF5-448F-BA73-F4649F56F81A}" dt="2019-04-22T08:13:19.436" v="443"/>
        <pc:sldMkLst>
          <pc:docMk/>
          <pc:sldMk cId="4087906364" sldId="258"/>
        </pc:sldMkLst>
        <pc:spChg chg="mod">
          <ac:chgData name="Sen Gupta Anoushka" userId="S::anse0007@eduouka.fi::41d0821c-df10-4e31-bcdc-327cc9c3899e" providerId="AD" clId="Web-{00F3FF8C-EFF5-448F-BA73-F4649F56F81A}" dt="2019-04-22T08:13:19.436" v="442"/>
          <ac:spMkLst>
            <pc:docMk/>
            <pc:sldMk cId="4087906364" sldId="258"/>
            <ac:spMk id="2" creationId="{EEDC78CD-7849-4A2F-ADCC-5E6F75ED5280}"/>
          </ac:spMkLst>
        </pc:spChg>
        <pc:spChg chg="mod ord">
          <ac:chgData name="Sen Gupta Anoushka" userId="S::anse0007@eduouka.fi::41d0821c-df10-4e31-bcdc-327cc9c3899e" providerId="AD" clId="Web-{00F3FF8C-EFF5-448F-BA73-F4649F56F81A}" dt="2019-04-22T08:13:19.436" v="443"/>
          <ac:spMkLst>
            <pc:docMk/>
            <pc:sldMk cId="4087906364" sldId="258"/>
            <ac:spMk id="3" creationId="{C371C544-FD38-4FFF-98FE-ACEC41244545}"/>
          </ac:spMkLst>
        </pc:spChg>
        <pc:spChg chg="add del">
          <ac:chgData name="Sen Gupta Anoushka" userId="S::anse0007@eduouka.fi::41d0821c-df10-4e31-bcdc-327cc9c3899e" providerId="AD" clId="Web-{00F3FF8C-EFF5-448F-BA73-F4649F56F81A}" dt="2019-04-22T08:13:19.436" v="443"/>
          <ac:spMkLst>
            <pc:docMk/>
            <pc:sldMk cId="4087906364" sldId="258"/>
            <ac:spMk id="11" creationId="{A67E2D8A-19BE-48A0-889C-CCAC02348C99}"/>
          </ac:spMkLst>
        </pc:spChg>
        <pc:spChg chg="add del">
          <ac:chgData name="Sen Gupta Anoushka" userId="S::anse0007@eduouka.fi::41d0821c-df10-4e31-bcdc-327cc9c3899e" providerId="AD" clId="Web-{00F3FF8C-EFF5-448F-BA73-F4649F56F81A}" dt="2019-04-22T08:13:19.436" v="442"/>
          <ac:spMkLst>
            <pc:docMk/>
            <pc:sldMk cId="4087906364" sldId="258"/>
            <ac:spMk id="13" creationId="{BEC9E7FA-3295-45ED-8253-D23F9E44E1DA}"/>
          </ac:spMkLst>
        </pc:spChg>
        <pc:spChg chg="add">
          <ac:chgData name="Sen Gupta Anoushka" userId="S::anse0007@eduouka.fi::41d0821c-df10-4e31-bcdc-327cc9c3899e" providerId="AD" clId="Web-{00F3FF8C-EFF5-448F-BA73-F4649F56F81A}" dt="2019-04-22T08:13:19.436" v="443"/>
          <ac:spMkLst>
            <pc:docMk/>
            <pc:sldMk cId="4087906364" sldId="258"/>
            <ac:spMk id="14" creationId="{A67E2D8A-19BE-48A0-889C-CCAC02348C99}"/>
          </ac:spMkLst>
        </pc:spChg>
        <pc:spChg chg="add del">
          <ac:chgData name="Sen Gupta Anoushka" userId="S::anse0007@eduouka.fi::41d0821c-df10-4e31-bcdc-327cc9c3899e" providerId="AD" clId="Web-{00F3FF8C-EFF5-448F-BA73-F4649F56F81A}" dt="2019-04-22T08:13:14.530" v="440"/>
          <ac:spMkLst>
            <pc:docMk/>
            <pc:sldMk cId="4087906364" sldId="258"/>
            <ac:spMk id="16" creationId="{A67E2D8A-19BE-48A0-889C-CCAC02348C99}"/>
          </ac:spMkLst>
        </pc:spChg>
        <pc:picChg chg="add del mod">
          <ac:chgData name="Sen Gupta Anoushka" userId="S::anse0007@eduouka.fi::41d0821c-df10-4e31-bcdc-327cc9c3899e" providerId="AD" clId="Web-{00F3FF8C-EFF5-448F-BA73-F4649F56F81A}" dt="2019-04-22T07:43:43.949" v="326"/>
          <ac:picMkLst>
            <pc:docMk/>
            <pc:sldMk cId="4087906364" sldId="258"/>
            <ac:picMk id="4" creationId="{0C5A11E4-4AD5-45B3-A03B-685166D92E6B}"/>
          </ac:picMkLst>
        </pc:picChg>
        <pc:picChg chg="add del mod">
          <ac:chgData name="Sen Gupta Anoushka" userId="S::anse0007@eduouka.fi::41d0821c-df10-4e31-bcdc-327cc9c3899e" providerId="AD" clId="Web-{00F3FF8C-EFF5-448F-BA73-F4649F56F81A}" dt="2019-04-22T08:12:47.343" v="437"/>
          <ac:picMkLst>
            <pc:docMk/>
            <pc:sldMk cId="4087906364" sldId="258"/>
            <ac:picMk id="6" creationId="{251C57A3-097A-4529-972E-75E4B3BEEE9A}"/>
          </ac:picMkLst>
        </pc:picChg>
        <pc:picChg chg="add mod">
          <ac:chgData name="Sen Gupta Anoushka" userId="S::anse0007@eduouka.fi::41d0821c-df10-4e31-bcdc-327cc9c3899e" providerId="AD" clId="Web-{00F3FF8C-EFF5-448F-BA73-F4649F56F81A}" dt="2019-04-22T08:13:19.436" v="443"/>
          <ac:picMkLst>
            <pc:docMk/>
            <pc:sldMk cId="4087906364" sldId="258"/>
            <ac:picMk id="8" creationId="{F7021A99-46E7-4F63-A159-656499E66B56}"/>
          </ac:picMkLst>
        </pc:picChg>
      </pc:sldChg>
      <pc:sldChg chg="modSp">
        <pc:chgData name="Sen Gupta Anoushka" userId="S::anse0007@eduouka.fi::41d0821c-df10-4e31-bcdc-327cc9c3899e" providerId="AD" clId="Web-{00F3FF8C-EFF5-448F-BA73-F4649F56F81A}" dt="2019-04-22T07:32:49.993" v="248" actId="20577"/>
        <pc:sldMkLst>
          <pc:docMk/>
          <pc:sldMk cId="1653236878" sldId="261"/>
        </pc:sldMkLst>
        <pc:spChg chg="mod">
          <ac:chgData name="Sen Gupta Anoushka" userId="S::anse0007@eduouka.fi::41d0821c-df10-4e31-bcdc-327cc9c3899e" providerId="AD" clId="Web-{00F3FF8C-EFF5-448F-BA73-F4649F56F81A}" dt="2019-04-22T07:30:05.649" v="146" actId="20577"/>
          <ac:spMkLst>
            <pc:docMk/>
            <pc:sldMk cId="1653236878" sldId="261"/>
            <ac:spMk id="2" creationId="{76B6AE62-3204-41FC-A7AB-D8A4B6F54F01}"/>
          </ac:spMkLst>
        </pc:spChg>
        <pc:spChg chg="mod">
          <ac:chgData name="Sen Gupta Anoushka" userId="S::anse0007@eduouka.fi::41d0821c-df10-4e31-bcdc-327cc9c3899e" providerId="AD" clId="Web-{00F3FF8C-EFF5-448F-BA73-F4649F56F81A}" dt="2019-04-22T07:32:49.993" v="248" actId="20577"/>
          <ac:spMkLst>
            <pc:docMk/>
            <pc:sldMk cId="1653236878" sldId="261"/>
            <ac:spMk id="3" creationId="{5D62B2DE-420F-42BA-9F8E-4ED19D776451}"/>
          </ac:spMkLst>
        </pc:spChg>
      </pc:sldChg>
      <pc:sldChg chg="addSp delSp modSp">
        <pc:chgData name="Sen Gupta Anoushka" userId="S::anse0007@eduouka.fi::41d0821c-df10-4e31-bcdc-327cc9c3899e" providerId="AD" clId="Web-{00F3FF8C-EFF5-448F-BA73-F4649F56F81A}" dt="2019-04-22T08:01:14.437" v="435" actId="20577"/>
        <pc:sldMkLst>
          <pc:docMk/>
          <pc:sldMk cId="439509271" sldId="262"/>
        </pc:sldMkLst>
        <pc:spChg chg="mod">
          <ac:chgData name="Sen Gupta Anoushka" userId="S::anse0007@eduouka.fi::41d0821c-df10-4e31-bcdc-327cc9c3899e" providerId="AD" clId="Web-{00F3FF8C-EFF5-448F-BA73-F4649F56F81A}" dt="2019-04-22T07:53:55.185" v="397" actId="14100"/>
          <ac:spMkLst>
            <pc:docMk/>
            <pc:sldMk cId="439509271" sldId="262"/>
            <ac:spMk id="3" creationId="{F28A10D2-3E20-47F1-8305-D1E189C73825}"/>
          </ac:spMkLst>
        </pc:spChg>
        <pc:spChg chg="add del mod">
          <ac:chgData name="Sen Gupta Anoushka" userId="S::anse0007@eduouka.fi::41d0821c-df10-4e31-bcdc-327cc9c3899e" providerId="AD" clId="Web-{00F3FF8C-EFF5-448F-BA73-F4649F56F81A}" dt="2019-04-22T07:55:08.153" v="420"/>
          <ac:spMkLst>
            <pc:docMk/>
            <pc:sldMk cId="439509271" sldId="262"/>
            <ac:spMk id="4" creationId="{2925D8D6-293A-4F3C-AF64-DA8B2010A6E0}"/>
          </ac:spMkLst>
        </pc:spChg>
        <pc:spChg chg="add del mod">
          <ac:chgData name="Sen Gupta Anoushka" userId="S::anse0007@eduouka.fi::41d0821c-df10-4e31-bcdc-327cc9c3899e" providerId="AD" clId="Web-{00F3FF8C-EFF5-448F-BA73-F4649F56F81A}" dt="2019-04-22T07:54:54.232" v="411"/>
          <ac:spMkLst>
            <pc:docMk/>
            <pc:sldMk cId="439509271" sldId="262"/>
            <ac:spMk id="5" creationId="{1C92D609-7DC6-42CF-8262-CDB3DF518902}"/>
          </ac:spMkLst>
        </pc:spChg>
        <pc:spChg chg="add mod">
          <ac:chgData name="Sen Gupta Anoushka" userId="S::anse0007@eduouka.fi::41d0821c-df10-4e31-bcdc-327cc9c3899e" providerId="AD" clId="Web-{00F3FF8C-EFF5-448F-BA73-F4649F56F81A}" dt="2019-04-22T08:01:14.437" v="435" actId="20577"/>
          <ac:spMkLst>
            <pc:docMk/>
            <pc:sldMk cId="439509271" sldId="262"/>
            <ac:spMk id="8" creationId="{B81438D3-E9D2-4712-BB90-88C85F853428}"/>
          </ac:spMkLst>
        </pc:spChg>
        <pc:picChg chg="add mod">
          <ac:chgData name="Sen Gupta Anoushka" userId="S::anse0007@eduouka.fi::41d0821c-df10-4e31-bcdc-327cc9c3899e" providerId="AD" clId="Web-{00F3FF8C-EFF5-448F-BA73-F4649F56F81A}" dt="2019-04-22T08:00:28.122" v="432" actId="1076"/>
          <ac:picMkLst>
            <pc:docMk/>
            <pc:sldMk cId="439509271" sldId="262"/>
            <ac:picMk id="6" creationId="{91F8ED3E-1F38-435A-A961-7E700DEE9EB4}"/>
          </ac:picMkLst>
        </pc:picChg>
      </pc:sldChg>
    </pc:docChg>
  </pc:docChgLst>
  <pc:docChgLst>
    <pc:chgData name="Peedo Marja" userId="S::marja.peedo@eduouka.fi::d0f24f5d-8f59-473f-8c6a-a3bf94d98d0d" providerId="AD" clId="Web-{640B17BC-9D66-A59F-A448-70138BCF76B0}"/>
    <pc:docChg chg="modSld">
      <pc:chgData name="Peedo Marja" userId="S::marja.peedo@eduouka.fi::d0f24f5d-8f59-473f-8c6a-a3bf94d98d0d" providerId="AD" clId="Web-{640B17BC-9D66-A59F-A448-70138BCF76B0}" dt="2019-05-02T14:55:48.225" v="15" actId="1076"/>
      <pc:docMkLst>
        <pc:docMk/>
      </pc:docMkLst>
      <pc:sldChg chg="modSp">
        <pc:chgData name="Peedo Marja" userId="S::marja.peedo@eduouka.fi::d0f24f5d-8f59-473f-8c6a-a3bf94d98d0d" providerId="AD" clId="Web-{640B17BC-9D66-A59F-A448-70138BCF76B0}" dt="2019-05-02T14:55:48.225" v="15" actId="1076"/>
        <pc:sldMkLst>
          <pc:docMk/>
          <pc:sldMk cId="4087906364" sldId="258"/>
        </pc:sldMkLst>
        <pc:spChg chg="mod">
          <ac:chgData name="Peedo Marja" userId="S::marja.peedo@eduouka.fi::d0f24f5d-8f59-473f-8c6a-a3bf94d98d0d" providerId="AD" clId="Web-{640B17BC-9D66-A59F-A448-70138BCF76B0}" dt="2019-05-02T14:55:48.225" v="15" actId="1076"/>
          <ac:spMkLst>
            <pc:docMk/>
            <pc:sldMk cId="4087906364" sldId="258"/>
            <ac:spMk id="7" creationId="{00000000-0000-0000-0000-000000000000}"/>
          </ac:spMkLst>
        </pc:spChg>
      </pc:sldChg>
    </pc:docChg>
  </pc:docChgLst>
  <pc:docChgLst>
    <pc:chgData name="Huovinen Ilkka Oiva-Veikko" userId="S::ilkhuovi@eduouka.fi::69cc65c3-1534-4040-86c3-b7a9947dc18d" providerId="AD" clId="Web-{03C7F353-B8A3-0878-C1DB-C868B688950D}"/>
    <pc:docChg chg="modSld">
      <pc:chgData name="Huovinen Ilkka Oiva-Veikko" userId="S::ilkhuovi@eduouka.fi::69cc65c3-1534-4040-86c3-b7a9947dc18d" providerId="AD" clId="Web-{03C7F353-B8A3-0878-C1DB-C868B688950D}" dt="2019-05-02T07:49:20.268" v="581" actId="20577"/>
      <pc:docMkLst>
        <pc:docMk/>
      </pc:docMkLst>
      <pc:sldChg chg="addSp delSp modSp mod setBg">
        <pc:chgData name="Huovinen Ilkka Oiva-Veikko" userId="S::ilkhuovi@eduouka.fi::69cc65c3-1534-4040-86c3-b7a9947dc18d" providerId="AD" clId="Web-{03C7F353-B8A3-0878-C1DB-C868B688950D}" dt="2019-05-02T07:49:20.268" v="580" actId="20577"/>
        <pc:sldMkLst>
          <pc:docMk/>
          <pc:sldMk cId="3619534704" sldId="266"/>
        </pc:sldMkLst>
        <pc:spChg chg="mod">
          <ac:chgData name="Huovinen Ilkka Oiva-Veikko" userId="S::ilkhuovi@eduouka.fi::69cc65c3-1534-4040-86c3-b7a9947dc18d" providerId="AD" clId="Web-{03C7F353-B8A3-0878-C1DB-C868B688950D}" dt="2019-05-02T07:45:40.036" v="29" actId="20577"/>
          <ac:spMkLst>
            <pc:docMk/>
            <pc:sldMk cId="3619534704" sldId="266"/>
            <ac:spMk id="2" creationId="{F8FB1C92-1FB7-455B-8063-F6D971F779F9}"/>
          </ac:spMkLst>
        </pc:spChg>
        <pc:spChg chg="del">
          <ac:chgData name="Huovinen Ilkka Oiva-Veikko" userId="S::ilkhuovi@eduouka.fi::69cc65c3-1534-4040-86c3-b7a9947dc18d" providerId="AD" clId="Web-{03C7F353-B8A3-0878-C1DB-C868B688950D}" dt="2019-05-02T07:45:20.458" v="0"/>
          <ac:spMkLst>
            <pc:docMk/>
            <pc:sldMk cId="3619534704" sldId="266"/>
            <ac:spMk id="3" creationId="{5542CD1C-205F-4E95-9A0C-9E66CB68D908}"/>
          </ac:spMkLst>
        </pc:spChg>
        <pc:spChg chg="add mod">
          <ac:chgData name="Huovinen Ilkka Oiva-Veikko" userId="S::ilkhuovi@eduouka.fi::69cc65c3-1534-4040-86c3-b7a9947dc18d" providerId="AD" clId="Web-{03C7F353-B8A3-0878-C1DB-C868B688950D}" dt="2019-05-02T07:49:20.268" v="580" actId="20577"/>
          <ac:spMkLst>
            <pc:docMk/>
            <pc:sldMk cId="3619534704" sldId="266"/>
            <ac:spMk id="9" creationId="{2A15630D-006D-410F-9493-C8C6D9725219}"/>
          </ac:spMkLst>
        </pc:spChg>
        <pc:spChg chg="add">
          <ac:chgData name="Huovinen Ilkka Oiva-Veikko" userId="S::ilkhuovi@eduouka.fi::69cc65c3-1534-4040-86c3-b7a9947dc18d" providerId="AD" clId="Web-{03C7F353-B8A3-0878-C1DB-C868B688950D}" dt="2019-05-02T07:45:30.098" v="2"/>
          <ac:spMkLst>
            <pc:docMk/>
            <pc:sldMk cId="3619534704" sldId="266"/>
            <ac:spMk id="12" creationId="{1D868099-6145-4BC0-A5EA-74BEF1776BA9}"/>
          </ac:spMkLst>
        </pc:spChg>
        <pc:spChg chg="add">
          <ac:chgData name="Huovinen Ilkka Oiva-Veikko" userId="S::ilkhuovi@eduouka.fi::69cc65c3-1534-4040-86c3-b7a9947dc18d" providerId="AD" clId="Web-{03C7F353-B8A3-0878-C1DB-C868B688950D}" dt="2019-05-02T07:45:30.098" v="2"/>
          <ac:spMkLst>
            <pc:docMk/>
            <pc:sldMk cId="3619534704" sldId="266"/>
            <ac:spMk id="14" creationId="{CC1026F7-DECB-49B4-A565-518BBA445471}"/>
          </ac:spMkLst>
        </pc:spChg>
        <pc:picChg chg="add del mod ord">
          <ac:chgData name="Huovinen Ilkka Oiva-Veikko" userId="S::ilkhuovi@eduouka.fi::69cc65c3-1534-4040-86c3-b7a9947dc18d" providerId="AD" clId="Web-{03C7F353-B8A3-0878-C1DB-C868B688950D}" dt="2019-05-02T07:45:30.098" v="2"/>
          <ac:picMkLst>
            <pc:docMk/>
            <pc:sldMk cId="3619534704" sldId="266"/>
            <ac:picMk id="4" creationId="{12CD207C-1DED-44F7-B039-10E1E1B74F6F}"/>
          </ac:picMkLst>
        </pc:picChg>
        <pc:picChg chg="add">
          <ac:chgData name="Huovinen Ilkka Oiva-Veikko" userId="S::ilkhuovi@eduouka.fi::69cc65c3-1534-4040-86c3-b7a9947dc18d" providerId="AD" clId="Web-{03C7F353-B8A3-0878-C1DB-C868B688950D}" dt="2019-05-02T07:45:30.098" v="2"/>
          <ac:picMkLst>
            <pc:docMk/>
            <pc:sldMk cId="3619534704" sldId="266"/>
            <ac:picMk id="7" creationId="{12CD207C-1DED-44F7-B039-10E1E1B74F6F}"/>
          </ac:picMkLst>
        </pc:picChg>
      </pc:sldChg>
    </pc:docChg>
  </pc:docChgLst>
  <pc:docChgLst>
    <pc:chgData name="Sen Gupta Anoushka" userId="S::anse0007@eduouka.fi::41d0821c-df10-4e31-bcdc-327cc9c3899e" providerId="AD" clId="Web-{82016316-CBDE-EE3E-F205-6996B67A32BF}"/>
    <pc:docChg chg="modSld">
      <pc:chgData name="Sen Gupta Anoushka" userId="S::anse0007@eduouka.fi::41d0821c-df10-4e31-bcdc-327cc9c3899e" providerId="AD" clId="Web-{82016316-CBDE-EE3E-F205-6996B67A32BF}" dt="2019-04-26T18:47:22.068" v="78" actId="20577"/>
      <pc:docMkLst>
        <pc:docMk/>
      </pc:docMkLst>
      <pc:sldChg chg="addSp modSp mod setBg">
        <pc:chgData name="Sen Gupta Anoushka" userId="S::anse0007@eduouka.fi::41d0821c-df10-4e31-bcdc-327cc9c3899e" providerId="AD" clId="Web-{82016316-CBDE-EE3E-F205-6996B67A32BF}" dt="2019-04-26T18:42:53.359" v="1"/>
        <pc:sldMkLst>
          <pc:docMk/>
          <pc:sldMk cId="1834699170" sldId="260"/>
        </pc:sldMkLst>
        <pc:spChg chg="mod">
          <ac:chgData name="Sen Gupta Anoushka" userId="S::anse0007@eduouka.fi::41d0821c-df10-4e31-bcdc-327cc9c3899e" providerId="AD" clId="Web-{82016316-CBDE-EE3E-F205-6996B67A32BF}" dt="2019-04-26T18:42:53.359" v="1"/>
          <ac:spMkLst>
            <pc:docMk/>
            <pc:sldMk cId="1834699170" sldId="260"/>
            <ac:spMk id="2" creationId="{8D2EEFD1-C1C2-42C9-B08A-E515EE738793}"/>
          </ac:spMkLst>
        </pc:spChg>
        <pc:spChg chg="mod">
          <ac:chgData name="Sen Gupta Anoushka" userId="S::anse0007@eduouka.fi::41d0821c-df10-4e31-bcdc-327cc9c3899e" providerId="AD" clId="Web-{82016316-CBDE-EE3E-F205-6996B67A32BF}" dt="2019-04-26T18:42:53.359" v="1"/>
          <ac:spMkLst>
            <pc:docMk/>
            <pc:sldMk cId="1834699170" sldId="260"/>
            <ac:spMk id="3" creationId="{CCDAFF32-91F2-4DC2-8CBF-C7829E274C60}"/>
          </ac:spMkLst>
        </pc:spChg>
        <pc:spChg chg="add">
          <ac:chgData name="Sen Gupta Anoushka" userId="S::anse0007@eduouka.fi::41d0821c-df10-4e31-bcdc-327cc9c3899e" providerId="AD" clId="Web-{82016316-CBDE-EE3E-F205-6996B67A32BF}" dt="2019-04-26T18:42:53.359" v="1"/>
          <ac:spMkLst>
            <pc:docMk/>
            <pc:sldMk cId="1834699170" sldId="260"/>
            <ac:spMk id="9" creationId="{B9F89C22-0475-4427-B7C8-0269AD40E3EC}"/>
          </ac:spMkLst>
        </pc:spChg>
        <pc:picChg chg="add mod">
          <ac:chgData name="Sen Gupta Anoushka" userId="S::anse0007@eduouka.fi::41d0821c-df10-4e31-bcdc-327cc9c3899e" providerId="AD" clId="Web-{82016316-CBDE-EE3E-F205-6996B67A32BF}" dt="2019-04-26T18:42:53.359" v="1"/>
          <ac:picMkLst>
            <pc:docMk/>
            <pc:sldMk cId="1834699170" sldId="260"/>
            <ac:picMk id="4" creationId="{E2D3D9E0-852F-4512-B1EB-51A3390F7B57}"/>
          </ac:picMkLst>
        </pc:picChg>
      </pc:sldChg>
      <pc:sldChg chg="addSp modSp">
        <pc:chgData name="Sen Gupta Anoushka" userId="S::anse0007@eduouka.fi::41d0821c-df10-4e31-bcdc-327cc9c3899e" providerId="AD" clId="Web-{82016316-CBDE-EE3E-F205-6996B67A32BF}" dt="2019-04-26T18:47:22.068" v="77" actId="20577"/>
        <pc:sldMkLst>
          <pc:docMk/>
          <pc:sldMk cId="1653236878" sldId="261"/>
        </pc:sldMkLst>
        <pc:spChg chg="add mod">
          <ac:chgData name="Sen Gupta Anoushka" userId="S::anse0007@eduouka.fi::41d0821c-df10-4e31-bcdc-327cc9c3899e" providerId="AD" clId="Web-{82016316-CBDE-EE3E-F205-6996B67A32BF}" dt="2019-04-26T18:47:22.068" v="77" actId="20577"/>
          <ac:spMkLst>
            <pc:docMk/>
            <pc:sldMk cId="1653236878" sldId="261"/>
            <ac:spMk id="6" creationId="{F43B0AA6-7E11-4D19-934C-01C2248AD104}"/>
          </ac:spMkLst>
        </pc:spChg>
        <pc:picChg chg="add mod">
          <ac:chgData name="Sen Gupta Anoushka" userId="S::anse0007@eduouka.fi::41d0821c-df10-4e31-bcdc-327cc9c3899e" providerId="AD" clId="Web-{82016316-CBDE-EE3E-F205-6996B67A32BF}" dt="2019-04-26T18:45:29.990" v="11" actId="1076"/>
          <ac:picMkLst>
            <pc:docMk/>
            <pc:sldMk cId="1653236878" sldId="261"/>
            <ac:picMk id="4" creationId="{D3899EBA-44B5-485C-B862-2D836140C7E3}"/>
          </ac:picMkLst>
        </pc:picChg>
      </pc:sldChg>
    </pc:docChg>
  </pc:docChgLst>
  <pc:docChgLst>
    <pc:chgData name="Huovinen Ilkka Oiva-Veikko" userId="S::ilkhuovi@eduouka.fi::69cc65c3-1534-4040-86c3-b7a9947dc18d" providerId="AD" clId="Web-{4556F6B1-D02F-0587-7AE6-3B5C053F87C6}"/>
    <pc:docChg chg="modSld">
      <pc:chgData name="Huovinen Ilkka Oiva-Veikko" userId="S::ilkhuovi@eduouka.fi::69cc65c3-1534-4040-86c3-b7a9947dc18d" providerId="AD" clId="Web-{4556F6B1-D02F-0587-7AE6-3B5C053F87C6}" dt="2019-05-02T07:30:28.377" v="0"/>
      <pc:docMkLst>
        <pc:docMk/>
      </pc:docMkLst>
      <pc:sldChg chg="addSp delSp modSp">
        <pc:chgData name="Huovinen Ilkka Oiva-Veikko" userId="S::ilkhuovi@eduouka.fi::69cc65c3-1534-4040-86c3-b7a9947dc18d" providerId="AD" clId="Web-{4556F6B1-D02F-0587-7AE6-3B5C053F87C6}" dt="2019-05-02T07:30:28.377" v="0"/>
        <pc:sldMkLst>
          <pc:docMk/>
          <pc:sldMk cId="300848633" sldId="257"/>
        </pc:sldMkLst>
        <pc:spChg chg="add mod">
          <ac:chgData name="Huovinen Ilkka Oiva-Veikko" userId="S::ilkhuovi@eduouka.fi::69cc65c3-1534-4040-86c3-b7a9947dc18d" providerId="AD" clId="Web-{4556F6B1-D02F-0587-7AE6-3B5C053F87C6}" dt="2019-05-02T07:30:28.377" v="0"/>
          <ac:spMkLst>
            <pc:docMk/>
            <pc:sldMk cId="300848633" sldId="257"/>
            <ac:spMk id="5" creationId="{B70FEE23-2DAF-4ED1-A11E-3288D97265D7}"/>
          </ac:spMkLst>
        </pc:spChg>
        <pc:picChg chg="del">
          <ac:chgData name="Huovinen Ilkka Oiva-Veikko" userId="S::ilkhuovi@eduouka.fi::69cc65c3-1534-4040-86c3-b7a9947dc18d" providerId="AD" clId="Web-{4556F6B1-D02F-0587-7AE6-3B5C053F87C6}" dt="2019-05-02T07:30:28.377" v="0"/>
          <ac:picMkLst>
            <pc:docMk/>
            <pc:sldMk cId="300848633" sldId="257"/>
            <ac:picMk id="7" creationId="{403DD560-BA3C-0143-B9F9-60A6819A81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g.1%20Siren%20Kaisa.%20&#8221;Saiko%20lehti%20kertoa&#8230;&#8221;.MTV%20Uutiset.%2013th%20April%202018.%20http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9Gd-BjkA7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uva, joka sisältää kohteen seinä&#10;&#10;Kuvaus luotu, korkea luotettavuus">
            <a:extLst>
              <a:ext uri="{FF2B5EF4-FFF2-40B4-BE49-F238E27FC236}">
                <a16:creationId xmlns="" xmlns:a16="http://schemas.microsoft.com/office/drawing/2014/main" id="{1B5B6DF5-4907-4327-A2E3-13096C73C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4" b="15732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1A96B9-F717-4812-9DB0-C99D994623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="" xmlns:a16="http://schemas.microsoft.com/office/drawing/2014/main" id="{226038F9-8CE0-4A41-9EF0-3A27023DEF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BB5C5996-5C1E-4768-90AE-87BED835C6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/>
              <a:t>Gift giving in </a:t>
            </a:r>
            <a:r>
              <a:rPr lang="en-US" dirty="0" err="1"/>
              <a:t>finland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191B0E"/>
                </a:solidFill>
              </a:rPr>
              <a:t>Made by Oulu International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="" xmlns:a16="http://schemas.microsoft.com/office/drawing/2014/main" id="{83B91B61-BFCA-4647-957E-A8269BE46F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2DFBBD1B-4858-45F5-8793-35527862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i-FI"/>
              <a:t>Easter!</a:t>
            </a:r>
          </a:p>
        </p:txBody>
      </p:sp>
      <p:pic>
        <p:nvPicPr>
          <p:cNvPr id="7" name="Picture 7" descr="Kuva, joka sisältää kohteen pöytä, sisä&#10;&#10;Kuvaus luotu, erittäin korkea luotettavuus">
            <a:extLst>
              <a:ext uri="{FF2B5EF4-FFF2-40B4-BE49-F238E27FC236}">
                <a16:creationId xmlns="" xmlns:a16="http://schemas.microsoft.com/office/drawing/2014/main" id="{88A550AA-0D04-446F-B5BD-B54784D7A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8" r="36820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="" xmlns:a16="http://schemas.microsoft.com/office/drawing/2014/main" id="{92D1D7C6-1C89-420C-8D35-483654167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6520911B-7017-4119-B270-1782FD9D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Easter</a:t>
            </a:r>
            <a:r>
              <a:rPr lang="fi-FI" dirty="0"/>
              <a:t>, </a:t>
            </a:r>
            <a:r>
              <a:rPr lang="fi-FI" dirty="0" err="1"/>
              <a:t>children</a:t>
            </a:r>
            <a:r>
              <a:rPr lang="fi-FI" dirty="0"/>
              <a:t> go </a:t>
            </a:r>
            <a:r>
              <a:rPr lang="fi-FI" dirty="0" err="1"/>
              <a:t>door</a:t>
            </a:r>
            <a:r>
              <a:rPr lang="fi-FI" dirty="0"/>
              <a:t> to </a:t>
            </a:r>
            <a:r>
              <a:rPr lang="fi-FI" dirty="0" err="1"/>
              <a:t>door</a:t>
            </a:r>
            <a:r>
              <a:rPr lang="fi-FI" dirty="0"/>
              <a:t> </a:t>
            </a:r>
            <a:r>
              <a:rPr lang="fi-FI" dirty="0" err="1"/>
              <a:t>asking</a:t>
            </a:r>
            <a:r>
              <a:rPr lang="fi-FI"/>
              <a:t> for chocolate.</a:t>
            </a:r>
          </a:p>
          <a:p>
            <a:pPr marL="383540" indent="-383540"/>
            <a:r>
              <a:rPr lang="fi-FI" dirty="0"/>
              <a:t>"Virvon, </a:t>
            </a:r>
            <a:r>
              <a:rPr lang="fi-FI" dirty="0" err="1"/>
              <a:t>varvon</a:t>
            </a:r>
            <a:r>
              <a:rPr lang="fi-FI" dirty="0"/>
              <a:t>, </a:t>
            </a:r>
            <a:r>
              <a:rPr lang="fi-FI" dirty="0" err="1"/>
              <a:t>tuoreeks</a:t>
            </a:r>
            <a:r>
              <a:rPr lang="fi-FI" dirty="0"/>
              <a:t>' </a:t>
            </a:r>
            <a:r>
              <a:rPr lang="fi-FI" dirty="0" err="1"/>
              <a:t>terveeks</a:t>
            </a:r>
            <a:r>
              <a:rPr lang="fi-FI" dirty="0"/>
              <a:t>' </a:t>
            </a:r>
            <a:r>
              <a:rPr lang="fi-FI" dirty="0" err="1"/>
              <a:t>tulevaks</a:t>
            </a:r>
            <a:r>
              <a:rPr lang="fi-FI" dirty="0"/>
              <a:t>' </a:t>
            </a:r>
            <a:r>
              <a:rPr lang="fi-FI" dirty="0" err="1"/>
              <a:t>vuodeks</a:t>
            </a:r>
            <a:r>
              <a:rPr lang="fi-FI" dirty="0"/>
              <a:t>', vitsa </a:t>
            </a:r>
            <a:r>
              <a:rPr lang="fi-FI" dirty="0" err="1"/>
              <a:t>sulle</a:t>
            </a:r>
            <a:r>
              <a:rPr lang="fi-FI" dirty="0"/>
              <a:t>, palkka </a:t>
            </a:r>
            <a:r>
              <a:rPr lang="fi-FI" dirty="0" err="1"/>
              <a:t>mulle</a:t>
            </a:r>
            <a:r>
              <a:rPr lang="fi-FI" dirty="0"/>
              <a:t>."</a:t>
            </a:r>
          </a:p>
          <a:p>
            <a:pPr marL="383540" indent="-383540"/>
            <a:r>
              <a:rPr lang="fi-FI" dirty="0" err="1"/>
              <a:t>That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chant</a:t>
            </a:r>
            <a:r>
              <a:rPr lang="fi-FI" dirty="0"/>
              <a:t> </a:t>
            </a:r>
            <a:r>
              <a:rPr lang="fi-FI" dirty="0" err="1"/>
              <a:t>said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waving</a:t>
            </a:r>
            <a:r>
              <a:rPr lang="fi-FI" dirty="0"/>
              <a:t> a </a:t>
            </a:r>
            <a:r>
              <a:rPr lang="fi-FI" dirty="0" err="1"/>
              <a:t>witch</a:t>
            </a:r>
            <a:r>
              <a:rPr lang="fi-FI" dirty="0"/>
              <a:t> </a:t>
            </a:r>
            <a:r>
              <a:rPr lang="fi-FI" dirty="0" err="1"/>
              <a:t>stick</a:t>
            </a:r>
            <a:r>
              <a:rPr lang="fi-FI" dirty="0"/>
              <a:t>, </a:t>
            </a:r>
            <a:r>
              <a:rPr lang="fi-FI" dirty="0" err="1"/>
              <a:t>which</a:t>
            </a:r>
            <a:r>
              <a:rPr lang="fi-FI" dirty="0"/>
              <a:t> </a:t>
            </a:r>
            <a:r>
              <a:rPr lang="fi-FI" dirty="0" err="1"/>
              <a:t>kids</a:t>
            </a:r>
            <a:r>
              <a:rPr lang="fi-FI"/>
              <a:t> m</a:t>
            </a:r>
            <a:r>
              <a:rPr lang="fi-FI" dirty="0"/>
              <a:t>ake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Easter</a:t>
            </a:r>
            <a:r>
              <a:rPr lang="fi-FI" dirty="0"/>
              <a:t>.</a:t>
            </a:r>
          </a:p>
          <a:p>
            <a:pPr marL="383540" indent="-383540"/>
            <a:r>
              <a:rPr lang="fi-FI" dirty="0" err="1"/>
              <a:t>Easter</a:t>
            </a:r>
            <a:r>
              <a:rPr lang="fi-FI" dirty="0"/>
              <a:t> </a:t>
            </a:r>
            <a:r>
              <a:rPr lang="fi-FI" dirty="0" err="1"/>
              <a:t>egg</a:t>
            </a:r>
            <a:r>
              <a:rPr lang="fi-FI" dirty="0"/>
              <a:t> </a:t>
            </a:r>
            <a:r>
              <a:rPr lang="fi-FI" dirty="0" err="1"/>
              <a:t>hunts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common</a:t>
            </a:r>
            <a:r>
              <a:rPr lang="fi-FI" dirty="0"/>
              <a:t> for </a:t>
            </a:r>
            <a:r>
              <a:rPr lang="fi-FI" dirty="0" err="1"/>
              <a:t>small</a:t>
            </a:r>
            <a:r>
              <a:rPr lang="fi-FI"/>
              <a:t> kids.</a:t>
            </a:r>
          </a:p>
          <a:p>
            <a:pPr marL="383540" indent="-383540"/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to </a:t>
            </a:r>
            <a:r>
              <a:rPr lang="fi-FI" dirty="0" err="1"/>
              <a:t>paint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/>
              <a:t> eggs!</a:t>
            </a:r>
            <a:endParaRPr lang="fi-FI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94EF45-B5BD-4CC7-84A6-DF29BF308F69}"/>
              </a:ext>
            </a:extLst>
          </p:cNvPr>
          <p:cNvSpPr txBox="1"/>
          <p:nvPr/>
        </p:nvSpPr>
        <p:spPr>
          <a:xfrm>
            <a:off x="4724400" y="600776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/>
              <a:t>Fig</a:t>
            </a:r>
            <a:r>
              <a:rPr lang="fi-FI" sz="1200" dirty="0"/>
              <a:t> 4. "Virpomisoksien Koristelu". K-ruoka. </a:t>
            </a:r>
            <a:r>
              <a:rPr lang="fi-FI" sz="1200" dirty="0" err="1"/>
              <a:t>Accessed</a:t>
            </a:r>
            <a:r>
              <a:rPr lang="fi-FI" sz="1200" dirty="0"/>
              <a:t> 3rd </a:t>
            </a:r>
            <a:r>
              <a:rPr lang="fi-FI" sz="1200" dirty="0" err="1"/>
              <a:t>May</a:t>
            </a:r>
            <a:r>
              <a:rPr lang="fi-FI" sz="1200" dirty="0"/>
              <a:t> 2019.</a:t>
            </a:r>
          </a:p>
        </p:txBody>
      </p:sp>
    </p:spTree>
    <p:extLst>
      <p:ext uri="{BB962C8B-B14F-4D97-AF65-F5344CB8AC3E}">
        <p14:creationId xmlns:p14="http://schemas.microsoft.com/office/powerpoint/2010/main" val="105819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1D868099-6145-4BC0-A5EA-74BEF1776B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FB1C92-1FB7-455B-8063-F6D971F7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fi-FI" sz="2800" dirty="0" err="1"/>
              <a:t>Wrapping</a:t>
            </a:r>
            <a:r>
              <a:rPr lang="fi-FI" sz="2800" dirty="0"/>
              <a:t> </a:t>
            </a:r>
            <a:r>
              <a:rPr lang="fi-FI" sz="2800" dirty="0" err="1"/>
              <a:t>gifts</a:t>
            </a:r>
          </a:p>
        </p:txBody>
      </p:sp>
      <p:pic>
        <p:nvPicPr>
          <p:cNvPr id="7" name="Picture 4" descr="Kuva, joka sisältää kohteen pöytä, sisä&#10;&#10;Kuvaus luotu, korkea luotettavuus">
            <a:extLst>
              <a:ext uri="{FF2B5EF4-FFF2-40B4-BE49-F238E27FC236}">
                <a16:creationId xmlns="" xmlns:a16="http://schemas.microsoft.com/office/drawing/2014/main" id="{12CD207C-1DED-44F7-B039-10E1E1B7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841357"/>
            <a:ext cx="6900380" cy="51752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2A15630D-006D-410F-9493-C8C6D972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3540" indent="-383540"/>
            <a:r>
              <a:rPr lang="en-US" sz="1600" dirty="0"/>
              <a:t>We used recycling material to wrap our gifts</a:t>
            </a:r>
            <a:endParaRPr lang="fi-FI" dirty="0"/>
          </a:p>
          <a:p>
            <a:pPr marL="383540" indent="-383540"/>
            <a:r>
              <a:rPr lang="en-US" sz="1600" dirty="0"/>
              <a:t>We used recycled cloth to wrap the presents by cutting them to fit the gifts and making the bow.</a:t>
            </a:r>
          </a:p>
          <a:p>
            <a:pPr marL="383540" indent="-383540"/>
            <a:r>
              <a:rPr lang="en-US" sz="1600" dirty="0"/>
              <a:t>We also used unused paper to add decorative details to our gifts.</a:t>
            </a:r>
          </a:p>
          <a:p>
            <a:pPr marL="383540" indent="-383540"/>
            <a:r>
              <a:rPr lang="en-US" sz="1600" dirty="0"/>
              <a:t>Our goal in this was to show others that we can pair our gift-giving with going green and that we don't always have to buy gift wrap, which saves the planet and our money. Be creative and have fun!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="" xmlns:a16="http://schemas.microsoft.com/office/drawing/2014/main" id="{CC1026F7-DECB-49B4-A565-518BBA445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953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0703E1EA-4F67-46C9-9911-7B17C969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6000" dirty="0" err="1">
                <a:latin typeface="Century"/>
              </a:rPr>
              <a:t>Different</a:t>
            </a:r>
            <a:r>
              <a:rPr lang="fi-FI" sz="6000" dirty="0">
                <a:latin typeface="Century"/>
              </a:rPr>
              <a:t> </a:t>
            </a:r>
            <a:r>
              <a:rPr lang="fi-FI" sz="6000" dirty="0" err="1">
                <a:latin typeface="Century"/>
              </a:rPr>
              <a:t>gift-giving</a:t>
            </a:r>
            <a:r>
              <a:rPr lang="fi-FI" sz="6000" dirty="0">
                <a:latin typeface="Century"/>
              </a:rPr>
              <a:t> </a:t>
            </a:r>
            <a:r>
              <a:rPr lang="fi-FI" sz="6000" dirty="0" err="1">
                <a:latin typeface="Century"/>
              </a:rPr>
              <a:t>occassions</a:t>
            </a:r>
            <a:endParaRPr lang="fi-FI" sz="6000">
              <a:latin typeface="Century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08321AD-7AC8-4B11-9D4A-74671988CE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i-FI" sz="2400" b="1" dirty="0" err="1"/>
              <a:t>When</a:t>
            </a:r>
            <a:r>
              <a:rPr lang="fi-FI" sz="2400" b="1" dirty="0"/>
              <a:t> </a:t>
            </a:r>
            <a:r>
              <a:rPr lang="fi-FI" sz="2400" b="1" dirty="0" err="1"/>
              <a:t>do</a:t>
            </a:r>
            <a:r>
              <a:rPr lang="fi-FI" sz="2400" b="1" dirty="0"/>
              <a:t> </a:t>
            </a:r>
            <a:r>
              <a:rPr lang="fi-FI" sz="2400" b="1" dirty="0" err="1"/>
              <a:t>Finns</a:t>
            </a:r>
            <a:r>
              <a:rPr lang="fi-FI" sz="2400" b="1" dirty="0"/>
              <a:t> </a:t>
            </a:r>
            <a:r>
              <a:rPr lang="fi-FI" sz="2400" b="1" dirty="0" err="1"/>
              <a:t>give</a:t>
            </a:r>
            <a:r>
              <a:rPr lang="fi-FI" sz="2400" b="1" dirty="0"/>
              <a:t> </a:t>
            </a:r>
            <a:r>
              <a:rPr lang="fi-FI" sz="2400" b="1" dirty="0" err="1"/>
              <a:t>gifts</a:t>
            </a:r>
            <a:r>
              <a:rPr lang="fi-FI" sz="2400" b="1" dirty="0"/>
              <a:t>?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Christmas</a:t>
            </a:r>
            <a:r>
              <a:rPr lang="fi-FI" sz="2400" b="1" dirty="0"/>
              <a:t> </a:t>
            </a:r>
            <a:r>
              <a:rPr lang="fi-FI" sz="2400" b="1" dirty="0" err="1"/>
              <a:t>eve</a:t>
            </a:r>
            <a:r>
              <a:rPr lang="fi-FI" sz="2400" b="1" dirty="0"/>
              <a:t>; 24th </a:t>
            </a:r>
            <a:r>
              <a:rPr lang="fi-FI" sz="2400" b="1" dirty="0" err="1"/>
              <a:t>December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Birthdays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After</a:t>
            </a:r>
            <a:r>
              <a:rPr lang="fi-FI" sz="2400" b="1" dirty="0"/>
              <a:t> </a:t>
            </a:r>
            <a:r>
              <a:rPr lang="fi-FI" sz="2400" b="1" dirty="0" err="1"/>
              <a:t>confirmation</a:t>
            </a:r>
            <a:r>
              <a:rPr lang="fi-FI" sz="2400" b="1" dirty="0"/>
              <a:t> </a:t>
            </a:r>
            <a:r>
              <a:rPr lang="fi-FI" sz="2400" b="1" dirty="0" err="1"/>
              <a:t>ceremonies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Name</a:t>
            </a:r>
            <a:r>
              <a:rPr lang="fi-FI" sz="2400" b="1" dirty="0"/>
              <a:t> </a:t>
            </a:r>
            <a:r>
              <a:rPr lang="fi-FI" sz="2400" b="1" dirty="0" err="1"/>
              <a:t>days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Valentine's</a:t>
            </a:r>
            <a:r>
              <a:rPr lang="fi-FI" sz="2400" b="1" dirty="0"/>
              <a:t> </a:t>
            </a:r>
            <a:r>
              <a:rPr lang="fi-FI" sz="2400" b="1" dirty="0" err="1"/>
              <a:t>day</a:t>
            </a:r>
            <a:r>
              <a:rPr lang="fi-FI" sz="2400" b="1" dirty="0"/>
              <a:t>; 14th </a:t>
            </a:r>
            <a:r>
              <a:rPr lang="fi-FI" sz="2400" b="1" dirty="0" err="1"/>
              <a:t>February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/>
              <a:t>House </a:t>
            </a:r>
            <a:r>
              <a:rPr lang="fi-FI" sz="2400" b="1" dirty="0" err="1"/>
              <a:t>warming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Graduation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Easter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2400" b="1" dirty="0" err="1"/>
              <a:t>Anneversaries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endParaRPr lang="fi-FI" sz="2400" b="1"/>
          </a:p>
          <a:p>
            <a:pPr marL="383540" indent="-383540">
              <a:buFont typeface="Wingdings" panose="020B0503020102020204" pitchFamily="34" charset="0"/>
              <a:buChar char="v"/>
            </a:pPr>
            <a:endParaRPr lang="fi-FI" sz="2400" b="1" dirty="0"/>
          </a:p>
          <a:p>
            <a:pPr marL="0" indent="0">
              <a:buNone/>
            </a:pPr>
            <a:endParaRPr lang="fi-FI" sz="2400" b="1" dirty="0"/>
          </a:p>
        </p:txBody>
      </p:sp>
      <p:pic>
        <p:nvPicPr>
          <p:cNvPr id="4" name="Picture 5" descr="Kuva, joka sisältää kohteen pöytä, sisä&#10;&#10;Kuvaus luotu, korkea luotettavuus">
            <a:extLst>
              <a:ext uri="{FF2B5EF4-FFF2-40B4-BE49-F238E27FC236}">
                <a16:creationId xmlns="" xmlns:a16="http://schemas.microsoft.com/office/drawing/2014/main" id="{907620E1-89F5-4FF1-9D46-8BECF7372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5403" y="2408780"/>
            <a:ext cx="4447786" cy="33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EDC78CD-7849-4A2F-ADCC-5E6F75ED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fi-FI" err="1">
                <a:latin typeface="Century"/>
              </a:rPr>
              <a:t>Christmas</a:t>
            </a:r>
            <a:r>
              <a:rPr lang="fi-FI">
                <a:latin typeface="Century"/>
              </a:rPr>
              <a:t> (Joulu)</a:t>
            </a:r>
            <a:endParaRPr lang="fi-FI" err="1">
              <a:latin typeface="Centur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EC9E7FA-3295-45ED-8253-D23F9E44E1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Kuva, joka sisältää kohteen punainen, päällä pitäminen, ulko, hattu&#10;&#10;Kuvaus luotu, erittäin korkea luotettavuus">
            <a:extLst>
              <a:ext uri="{FF2B5EF4-FFF2-40B4-BE49-F238E27FC236}">
                <a16:creationId xmlns="" xmlns:a16="http://schemas.microsoft.com/office/drawing/2014/main" id="{CC6548A5-E887-4D22-8DFD-ADD4AFA8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436055"/>
            <a:ext cx="6517065" cy="366584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C371C544-FD38-4FFF-98FE-ACEC4124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900" err="1"/>
              <a:t>Finnish</a:t>
            </a:r>
            <a:r>
              <a:rPr lang="fi-FI" sz="1900"/>
              <a:t> </a:t>
            </a:r>
            <a:r>
              <a:rPr lang="fi-FI" sz="1900" err="1"/>
              <a:t>people</a:t>
            </a:r>
            <a:r>
              <a:rPr lang="fi-FI" sz="1900"/>
              <a:t> </a:t>
            </a:r>
            <a:r>
              <a:rPr lang="fi-FI" sz="1900" err="1"/>
              <a:t>celebrate</a:t>
            </a:r>
            <a:r>
              <a:rPr lang="fi-FI" sz="1900"/>
              <a:t> </a:t>
            </a:r>
            <a:r>
              <a:rPr lang="fi-FI" sz="1900" err="1"/>
              <a:t>Christmas</a:t>
            </a:r>
            <a:r>
              <a:rPr lang="fi-FI" sz="1900"/>
              <a:t> on </a:t>
            </a:r>
            <a:r>
              <a:rPr lang="fi-FI" sz="1900" err="1"/>
              <a:t>the</a:t>
            </a:r>
            <a:r>
              <a:rPr lang="fi-FI" sz="1900"/>
              <a:t> 24th of </a:t>
            </a:r>
            <a:r>
              <a:rPr lang="fi-FI" sz="1900" err="1"/>
              <a:t>December</a:t>
            </a:r>
            <a:r>
              <a:rPr lang="fi-FI" sz="1900"/>
              <a:t>.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900" err="1"/>
              <a:t>We</a:t>
            </a:r>
            <a:r>
              <a:rPr lang="fi-FI" sz="1900"/>
              <a:t> open </a:t>
            </a:r>
            <a:r>
              <a:rPr lang="fi-FI" sz="1900" err="1"/>
              <a:t>Christmas</a:t>
            </a:r>
            <a:r>
              <a:rPr lang="fi-FI" sz="1900"/>
              <a:t> </a:t>
            </a:r>
            <a:r>
              <a:rPr lang="fi-FI" sz="1900" err="1"/>
              <a:t>presents</a:t>
            </a:r>
            <a:r>
              <a:rPr lang="fi-FI" sz="1900"/>
              <a:t> in </a:t>
            </a:r>
            <a:r>
              <a:rPr lang="fi-FI" sz="1900" err="1"/>
              <a:t>the</a:t>
            </a:r>
            <a:r>
              <a:rPr lang="fi-FI" sz="1900"/>
              <a:t> </a:t>
            </a:r>
            <a:r>
              <a:rPr lang="fi-FI" sz="1900" err="1"/>
              <a:t>evening</a:t>
            </a:r>
            <a:r>
              <a:rPr lang="fi-FI" sz="1900"/>
              <a:t> </a:t>
            </a:r>
            <a:r>
              <a:rPr lang="fi-FI" sz="1900" err="1"/>
              <a:t>when</a:t>
            </a:r>
            <a:r>
              <a:rPr lang="fi-FI" sz="1900"/>
              <a:t> Joulupukki (Santa </a:t>
            </a:r>
            <a:r>
              <a:rPr lang="fi-FI" sz="1900" err="1"/>
              <a:t>Claus</a:t>
            </a:r>
            <a:r>
              <a:rPr lang="fi-FI" sz="1900"/>
              <a:t>) </a:t>
            </a:r>
            <a:r>
              <a:rPr lang="fi-FI" sz="1900" err="1"/>
              <a:t>comes</a:t>
            </a:r>
            <a:r>
              <a:rPr lang="fi-FI" sz="1900"/>
              <a:t>.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900" err="1"/>
              <a:t>Our</a:t>
            </a:r>
            <a:r>
              <a:rPr lang="fi-FI" sz="1900"/>
              <a:t> </a:t>
            </a:r>
            <a:r>
              <a:rPr lang="fi-FI" sz="1900" err="1"/>
              <a:t>children</a:t>
            </a:r>
            <a:r>
              <a:rPr lang="fi-FI" sz="1900"/>
              <a:t> </a:t>
            </a:r>
            <a:r>
              <a:rPr lang="fi-FI" sz="1900" err="1"/>
              <a:t>get</a:t>
            </a:r>
            <a:r>
              <a:rPr lang="fi-FI" sz="1900"/>
              <a:t> to </a:t>
            </a:r>
            <a:r>
              <a:rPr lang="fi-FI" sz="1900" err="1"/>
              <a:t>see</a:t>
            </a:r>
            <a:r>
              <a:rPr lang="fi-FI" sz="1900"/>
              <a:t> an </a:t>
            </a:r>
            <a:r>
              <a:rPr lang="fi-FI" sz="1900" err="1"/>
              <a:t>actual</a:t>
            </a:r>
            <a:r>
              <a:rPr lang="fi-FI" sz="1900"/>
              <a:t> Santa </a:t>
            </a:r>
            <a:r>
              <a:rPr lang="fi-FI" sz="1900" err="1"/>
              <a:t>Claus</a:t>
            </a:r>
            <a:r>
              <a:rPr lang="fi-FI" sz="1900"/>
              <a:t> and </a:t>
            </a:r>
            <a:r>
              <a:rPr lang="fi-FI" sz="1900" err="1"/>
              <a:t>sit</a:t>
            </a:r>
            <a:r>
              <a:rPr lang="fi-FI" sz="1900"/>
              <a:t> on </a:t>
            </a:r>
            <a:r>
              <a:rPr lang="fi-FI" sz="1900" err="1"/>
              <a:t>his</a:t>
            </a:r>
            <a:r>
              <a:rPr lang="fi-FI" sz="1900"/>
              <a:t> </a:t>
            </a:r>
            <a:r>
              <a:rPr lang="fi-FI" sz="1900" err="1"/>
              <a:t>lap</a:t>
            </a:r>
            <a:r>
              <a:rPr lang="fi-FI" sz="1900"/>
              <a:t>.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900" err="1"/>
              <a:t>We</a:t>
            </a:r>
            <a:r>
              <a:rPr lang="fi-FI" sz="1900"/>
              <a:t> </a:t>
            </a:r>
            <a:r>
              <a:rPr lang="fi-FI" sz="1900" err="1"/>
              <a:t>sing</a:t>
            </a:r>
            <a:r>
              <a:rPr lang="fi-FI" sz="1900"/>
              <a:t> </a:t>
            </a:r>
            <a:r>
              <a:rPr lang="fi-FI" sz="1900" err="1"/>
              <a:t>Christmas</a:t>
            </a:r>
            <a:r>
              <a:rPr lang="fi-FI" sz="1900"/>
              <a:t> </a:t>
            </a:r>
            <a:r>
              <a:rPr lang="fi-FI" sz="1900" err="1"/>
              <a:t>carols</a:t>
            </a:r>
            <a:r>
              <a:rPr lang="fi-FI" sz="1900"/>
              <a:t>!</a:t>
            </a:r>
          </a:p>
          <a:p>
            <a:pPr marL="383540" indent="-383540"/>
            <a:endParaRPr lang="fi-FI" sz="1900"/>
          </a:p>
        </p:txBody>
      </p:sp>
      <p:sp>
        <p:nvSpPr>
          <p:cNvPr id="5" name="TextBox 4"/>
          <p:cNvSpPr txBox="1"/>
          <p:nvPr/>
        </p:nvSpPr>
        <p:spPr>
          <a:xfrm>
            <a:off x="1832400" y="6273800"/>
            <a:ext cx="602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hlinkClick r:id="rId3"/>
              </a:rPr>
              <a:t>  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1165376" y="5240867"/>
            <a:ext cx="589461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1100" dirty="0"/>
              <a:t>Fig.1. Siren Kaisa. ”Saiko lehti kertoa…” MTV Uutiset. 13th </a:t>
            </a:r>
            <a:r>
              <a:rPr lang="fi-FI" sz="1100" dirty="0" err="1"/>
              <a:t>April</a:t>
            </a:r>
            <a:r>
              <a:rPr lang="fi-FI" sz="1100" dirty="0"/>
              <a:t> 2018. </a:t>
            </a:r>
            <a:r>
              <a:rPr lang="en-US" sz="1100" dirty="0"/>
              <a:t>Accessed 2nd.May 2019.</a:t>
            </a:r>
            <a:endParaRPr lang="fi-FI" sz="1100" b="1" dirty="0"/>
          </a:p>
          <a:p>
            <a:endParaRPr lang="fi-FI" sz="1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790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56601EE7-10BE-45DA-AE70-7887782A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fi-FI" err="1">
                <a:latin typeface="Century"/>
              </a:rPr>
              <a:t>Birthdays</a:t>
            </a:r>
            <a:r>
              <a:rPr lang="fi-FI">
                <a:latin typeface="Century"/>
              </a:rPr>
              <a:t> (Syntymäpäivä)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B9F89C22-0475-4427-B7C8-0269AD40E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5EB36FBD-7982-4E25-A465-087454C2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800" dirty="0"/>
              <a:t>People </a:t>
            </a:r>
            <a:r>
              <a:rPr lang="fi-FI" sz="1800" dirty="0" err="1"/>
              <a:t>get</a:t>
            </a:r>
            <a:r>
              <a:rPr lang="fi-FI" sz="1800" dirty="0"/>
              <a:t> </a:t>
            </a:r>
            <a:r>
              <a:rPr lang="fi-FI" sz="1800" dirty="0" err="1"/>
              <a:t>presents</a:t>
            </a:r>
            <a:r>
              <a:rPr lang="fi-FI" sz="1800" dirty="0"/>
              <a:t> on </a:t>
            </a:r>
            <a:r>
              <a:rPr lang="fi-FI" sz="1800" dirty="0" err="1"/>
              <a:t>their</a:t>
            </a:r>
            <a:r>
              <a:rPr lang="fi-FI" sz="1800" dirty="0"/>
              <a:t> </a:t>
            </a:r>
            <a:r>
              <a:rPr lang="fi-FI" sz="1800" dirty="0" err="1"/>
              <a:t>birthdays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800" dirty="0" err="1"/>
              <a:t>When</a:t>
            </a:r>
            <a:r>
              <a:rPr lang="fi-FI" sz="1800" dirty="0"/>
              <a:t> </a:t>
            </a:r>
            <a:r>
              <a:rPr lang="fi-FI" sz="1800" dirty="0" err="1"/>
              <a:t>children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born</a:t>
            </a:r>
            <a:r>
              <a:rPr lang="fi-FI" sz="1800" dirty="0"/>
              <a:t>, </a:t>
            </a:r>
            <a:r>
              <a:rPr lang="fi-FI" sz="1800" dirty="0" err="1"/>
              <a:t>they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given</a:t>
            </a:r>
            <a:r>
              <a:rPr lang="fi-FI" sz="1800" dirty="0"/>
              <a:t> soft </a:t>
            </a:r>
            <a:r>
              <a:rPr lang="fi-FI" sz="1800" dirty="0" err="1"/>
              <a:t>plush</a:t>
            </a:r>
            <a:r>
              <a:rPr lang="fi-FI" sz="1800" dirty="0"/>
              <a:t> </a:t>
            </a:r>
            <a:r>
              <a:rPr lang="fi-FI" sz="1800" dirty="0" err="1"/>
              <a:t>bunny</a:t>
            </a:r>
            <a:r>
              <a:rPr lang="fi-FI" sz="1800" dirty="0"/>
              <a:t> </a:t>
            </a:r>
            <a:r>
              <a:rPr lang="fi-FI" sz="1800" dirty="0" err="1"/>
              <a:t>toys</a:t>
            </a:r>
            <a:r>
              <a:rPr lang="fi-FI" sz="1800" dirty="0"/>
              <a:t> </a:t>
            </a:r>
            <a:r>
              <a:rPr lang="fi-FI" sz="1800" dirty="0" err="1"/>
              <a:t>called</a:t>
            </a:r>
            <a:r>
              <a:rPr lang="fi-FI" sz="1800" dirty="0"/>
              <a:t> Ainu-pupu.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800" dirty="0" err="1"/>
              <a:t>Often</a:t>
            </a:r>
            <a:r>
              <a:rPr lang="fi-FI" sz="1800" dirty="0"/>
              <a:t> </a:t>
            </a:r>
            <a:r>
              <a:rPr lang="fi-FI" sz="1800" dirty="0" err="1"/>
              <a:t>young</a:t>
            </a:r>
            <a:r>
              <a:rPr lang="fi-FI" sz="1800" dirty="0"/>
              <a:t> </a:t>
            </a:r>
            <a:r>
              <a:rPr lang="fi-FI" sz="1800" dirty="0" err="1"/>
              <a:t>children</a:t>
            </a:r>
            <a:r>
              <a:rPr lang="fi-FI" sz="1800" dirty="0"/>
              <a:t> </a:t>
            </a:r>
            <a:r>
              <a:rPr lang="fi-FI" sz="1800" dirty="0" err="1"/>
              <a:t>throw</a:t>
            </a:r>
            <a:r>
              <a:rPr lang="fi-FI" sz="1800" dirty="0"/>
              <a:t> </a:t>
            </a:r>
            <a:r>
              <a:rPr lang="fi-FI" sz="1800" dirty="0" err="1"/>
              <a:t>birthday</a:t>
            </a:r>
            <a:r>
              <a:rPr lang="fi-FI" sz="1800" dirty="0"/>
              <a:t> </a:t>
            </a:r>
            <a:r>
              <a:rPr lang="fi-FI" sz="1800" dirty="0" err="1"/>
              <a:t>parties</a:t>
            </a:r>
            <a:r>
              <a:rPr lang="fi-FI" sz="1800" dirty="0"/>
              <a:t> for </a:t>
            </a:r>
            <a:r>
              <a:rPr lang="fi-FI" sz="1800" dirty="0" err="1"/>
              <a:t>their</a:t>
            </a:r>
            <a:r>
              <a:rPr lang="fi-FI" sz="1800" dirty="0"/>
              <a:t> </a:t>
            </a:r>
            <a:r>
              <a:rPr lang="fi-FI" sz="1800" dirty="0" err="1"/>
              <a:t>friends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guests</a:t>
            </a:r>
            <a:r>
              <a:rPr lang="fi-FI" sz="1800" dirty="0"/>
              <a:t> </a:t>
            </a:r>
            <a:r>
              <a:rPr lang="fi-FI" sz="1800" dirty="0" err="1"/>
              <a:t>usually</a:t>
            </a:r>
            <a:r>
              <a:rPr lang="fi-FI" sz="1800" dirty="0"/>
              <a:t> </a:t>
            </a:r>
            <a:r>
              <a:rPr lang="fi-FI" sz="1800" dirty="0" err="1"/>
              <a:t>bring</a:t>
            </a:r>
            <a:r>
              <a:rPr lang="fi-FI" sz="1800" dirty="0"/>
              <a:t> a </a:t>
            </a:r>
            <a:r>
              <a:rPr lang="fi-FI" sz="1800" dirty="0" err="1"/>
              <a:t>gift</a:t>
            </a:r>
            <a:r>
              <a:rPr lang="fi-FI" sz="1800" dirty="0"/>
              <a:t> to </a:t>
            </a:r>
            <a:r>
              <a:rPr lang="fi-FI" sz="1800" dirty="0" err="1"/>
              <a:t>the</a:t>
            </a:r>
            <a:r>
              <a:rPr lang="fi-FI" sz="1800" dirty="0"/>
              <a:t> party </a:t>
            </a:r>
            <a:r>
              <a:rPr lang="fi-FI" sz="1800" dirty="0" err="1"/>
              <a:t>host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fi-FI" sz="1800" dirty="0"/>
              <a:t>Some </a:t>
            </a:r>
            <a:r>
              <a:rPr lang="fi-FI" sz="1800" dirty="0" err="1"/>
              <a:t>gifts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for </a:t>
            </a:r>
            <a:r>
              <a:rPr lang="fi-FI" sz="1800" dirty="0" err="1"/>
              <a:t>example</a:t>
            </a:r>
            <a:r>
              <a:rPr lang="fi-FI" sz="1800" dirty="0"/>
              <a:t>, </a:t>
            </a:r>
            <a:r>
              <a:rPr lang="fi-FI" sz="1800" dirty="0" err="1"/>
              <a:t>toys</a:t>
            </a:r>
            <a:r>
              <a:rPr lang="fi-FI" sz="1800" dirty="0"/>
              <a:t>, </a:t>
            </a:r>
            <a:r>
              <a:rPr lang="fi-FI" sz="1800" dirty="0" err="1"/>
              <a:t>candy</a:t>
            </a:r>
            <a:r>
              <a:rPr lang="fi-FI" sz="1800" dirty="0"/>
              <a:t>, money, </a:t>
            </a:r>
            <a:r>
              <a:rPr lang="fi-FI" sz="1800" dirty="0" err="1"/>
              <a:t>giftcards</a:t>
            </a:r>
            <a:r>
              <a:rPr lang="fi-FI" sz="1800" dirty="0"/>
              <a:t> etc.</a:t>
            </a:r>
          </a:p>
          <a:p>
            <a:pPr marL="0" indent="0">
              <a:buNone/>
            </a:pPr>
            <a:endParaRPr lang="fi-FI" sz="1800"/>
          </a:p>
        </p:txBody>
      </p:sp>
      <p:pic>
        <p:nvPicPr>
          <p:cNvPr id="6" name="Kuva 6" descr="Kuva, joka sisältää kohteen huonekalu, taivas, valkoinen&#10;&#10;Kuvaus luotu, korkea luotettavuus">
            <a:extLst>
              <a:ext uri="{FF2B5EF4-FFF2-40B4-BE49-F238E27FC236}">
                <a16:creationId xmlns="" xmlns:a16="http://schemas.microsoft.com/office/drawing/2014/main" id="{D2E5F51E-A48A-4E57-88CC-5D3B77D1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202" y="1716810"/>
            <a:ext cx="3463465" cy="384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834635-186A-4E2E-9EEF-EF1B7B777DD5}"/>
              </a:ext>
            </a:extLst>
          </p:cNvPr>
          <p:cNvSpPr txBox="1"/>
          <p:nvPr/>
        </p:nvSpPr>
        <p:spPr>
          <a:xfrm>
            <a:off x="7100637" y="573705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/>
              <a:t>Fig</a:t>
            </a:r>
            <a:r>
              <a:rPr lang="fi-FI" sz="1200" dirty="0"/>
              <a:t> 2. "Ainu ensipupu" Kärkkäinen. </a:t>
            </a:r>
            <a:r>
              <a:rPr lang="fi-FI" sz="1200" dirty="0" err="1"/>
              <a:t>Accessed</a:t>
            </a:r>
            <a:r>
              <a:rPr lang="fi-FI" sz="1200" dirty="0"/>
              <a:t> 3rd </a:t>
            </a:r>
            <a:r>
              <a:rPr lang="fi-FI" sz="1200" dirty="0" err="1"/>
              <a:t>May</a:t>
            </a:r>
            <a:r>
              <a:rPr lang="fi-FI" sz="1200" dirty="0"/>
              <a:t> 2019.</a:t>
            </a:r>
            <a:endParaRPr lang="fi-FI" sz="1200" dirty="0" err="1"/>
          </a:p>
        </p:txBody>
      </p:sp>
    </p:spTree>
    <p:extLst>
      <p:ext uri="{BB962C8B-B14F-4D97-AF65-F5344CB8AC3E}">
        <p14:creationId xmlns:p14="http://schemas.microsoft.com/office/powerpoint/2010/main" val="355548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83B91B61-BFCA-4647-957E-A8269BE46F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D2EEFD1-C1C2-42C9-B08A-E515EE73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confirmation</a:t>
            </a:r>
            <a:r>
              <a:rPr lang="fi-FI" dirty="0"/>
              <a:t> </a:t>
            </a:r>
            <a:r>
              <a:rPr lang="fi-FI" dirty="0" err="1"/>
              <a:t>ceremonies</a:t>
            </a:r>
          </a:p>
        </p:txBody>
      </p:sp>
      <p:pic>
        <p:nvPicPr>
          <p:cNvPr id="5" name="Picture 5" descr="Kuva, joka sisältää kohteen henkilö&#10;&#10;Kuvaus luotu, erittäin korkea luotettavuus">
            <a:extLst>
              <a:ext uri="{FF2B5EF4-FFF2-40B4-BE49-F238E27FC236}">
                <a16:creationId xmlns="" xmlns:a16="http://schemas.microsoft.com/office/drawing/2014/main" id="{C35545F8-34FD-4627-96AB-8ACFABD9E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69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="" xmlns:a16="http://schemas.microsoft.com/office/drawing/2014/main" id="{92D1D7C6-1C89-420C-8D35-483654167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CCDAFF32-91F2-4DC2-8CBF-C7829E27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fi-FI" sz="1900"/>
              <a:t>In Finland, most children attend confirmation school at 15.</a:t>
            </a:r>
          </a:p>
          <a:p>
            <a:pPr marL="383540" indent="-383540"/>
            <a:r>
              <a:rPr lang="fi-FI" sz="1900"/>
              <a:t>They do this to become confirmed in the Lutheran church, which allows you to get married in the church.</a:t>
            </a:r>
          </a:p>
          <a:p>
            <a:pPr marL="383540" indent="-383540"/>
            <a:r>
              <a:rPr lang="fi-FI" sz="1900"/>
              <a:t>After you are confirmed, you're usually gifted money, flowers.</a:t>
            </a:r>
          </a:p>
          <a:p>
            <a:pPr marL="383540" indent="-383540"/>
            <a:r>
              <a:rPr lang="fi-FI" sz="1900"/>
              <a:t>Godparents purchase you a cross pendant, which you wear as a necklace.</a:t>
            </a:r>
          </a:p>
          <a:p>
            <a:pPr marL="383540" indent="-383540"/>
            <a:r>
              <a:rPr lang="fi-FI" sz="1900"/>
              <a:t>Finland is a majorly Lutheran country, so the necklace symbolises faith in God and repentence.</a:t>
            </a:r>
          </a:p>
          <a:p>
            <a:pPr marL="383540" indent="-383540"/>
            <a:endParaRPr lang="fi-FI" sz="1900"/>
          </a:p>
          <a:p>
            <a:pPr marL="383540" indent="-383540"/>
            <a:endParaRPr lang="fi-FI" sz="1900"/>
          </a:p>
          <a:p>
            <a:pPr marL="383540" indent="-383540"/>
            <a:endParaRPr lang="fi-FI" sz="1900"/>
          </a:p>
        </p:txBody>
      </p:sp>
    </p:spTree>
    <p:extLst>
      <p:ext uri="{BB962C8B-B14F-4D97-AF65-F5344CB8AC3E}">
        <p14:creationId xmlns:p14="http://schemas.microsoft.com/office/powerpoint/2010/main" val="183469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76B6AE62-3204-41FC-A7AB-D8A4B6F5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days</a:t>
            </a:r>
            <a:r>
              <a:rPr lang="fi-FI" dirty="0"/>
              <a:t> (Nimipäivä)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5D62B2DE-420F-42BA-9F8E-4ED19D776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Even though uncommon, some Finns give and receive small gifts during name days.</a:t>
            </a:r>
          </a:p>
          <a:p>
            <a:pPr marL="383540" indent="-383540"/>
            <a:r>
              <a:rPr lang="en-US" dirty="0"/>
              <a:t>Each day of the year is assigned to a Finnish name (e.g. Adela/Alina's name day is on 22.4)</a:t>
            </a:r>
          </a:p>
          <a:p>
            <a:pPr marL="383540" indent="-383540"/>
            <a:endParaRPr lang="en-US" dirty="0"/>
          </a:p>
        </p:txBody>
      </p:sp>
      <p:pic>
        <p:nvPicPr>
          <p:cNvPr id="4" name="Picture 4" descr="A screenshot of a cell phone screen with text&#10;&#10;Description generated with very high confidence">
            <a:extLst>
              <a:ext uri="{FF2B5EF4-FFF2-40B4-BE49-F238E27FC236}">
                <a16:creationId xmlns="" xmlns:a16="http://schemas.microsoft.com/office/drawing/2014/main" id="{D3899EBA-44B5-485C-B862-2D836140C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643" y="3270859"/>
            <a:ext cx="4562929" cy="304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3B0AA6-7E11-4D19-934C-01C2248AD104}"/>
              </a:ext>
            </a:extLst>
          </p:cNvPr>
          <p:cNvSpPr txBox="1"/>
          <p:nvPr/>
        </p:nvSpPr>
        <p:spPr>
          <a:xfrm>
            <a:off x="7146472" y="6320971"/>
            <a:ext cx="4094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This is called a 'Nimi </a:t>
            </a:r>
            <a:r>
              <a:rPr lang="en-US" i="1" err="1"/>
              <a:t>kalenteri</a:t>
            </a:r>
            <a:r>
              <a:rPr lang="en-US" i="1"/>
              <a:t>' 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65323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B678E887-0721-45BE-8FA5-83EBA38D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Valentines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 (</a:t>
            </a:r>
            <a:r>
              <a:rPr lang="fi-FI" dirty="0" err="1"/>
              <a:t>Feb</a:t>
            </a:r>
            <a:r>
              <a:rPr lang="fi-FI" dirty="0"/>
              <a:t>. 14th)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28A10D2-3E20-47F1-8305-D1E189C73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314" y="1641929"/>
            <a:ext cx="4040415" cy="5187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dirty="0"/>
              <a:t>In Finland, </a:t>
            </a:r>
            <a:r>
              <a:rPr lang="fi-FI" err="1"/>
              <a:t>Valnetine's</a:t>
            </a:r>
            <a:r>
              <a:rPr lang="fi-FI" dirty="0"/>
              <a:t> Day is </a:t>
            </a:r>
            <a:r>
              <a:rPr lang="fi-FI" err="1"/>
              <a:t>called</a:t>
            </a:r>
            <a:r>
              <a:rPr lang="fi-FI" dirty="0"/>
              <a:t> </a:t>
            </a:r>
            <a:r>
              <a:rPr lang="fi-FI" i="1" dirty="0"/>
              <a:t>Ystävänpäivä, </a:t>
            </a:r>
            <a:r>
              <a:rPr lang="fi-FI" err="1"/>
              <a:t>which</a:t>
            </a:r>
            <a:r>
              <a:rPr lang="fi-FI" dirty="0"/>
              <a:t> </a:t>
            </a:r>
            <a:r>
              <a:rPr lang="fi-FI" err="1"/>
              <a:t>translates</a:t>
            </a:r>
            <a:r>
              <a:rPr lang="fi-FI" dirty="0"/>
              <a:t> to </a:t>
            </a:r>
            <a:r>
              <a:rPr lang="fi-FI" err="1"/>
              <a:t>Friendship</a:t>
            </a:r>
            <a:r>
              <a:rPr lang="fi-FI" dirty="0"/>
              <a:t> Day!</a:t>
            </a:r>
          </a:p>
          <a:p>
            <a:pPr marL="383540" indent="-383540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celebrate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just </a:t>
            </a:r>
            <a:r>
              <a:rPr lang="fi-FI" dirty="0" err="1"/>
              <a:t>relationships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lovers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friendships</a:t>
            </a:r>
            <a:r>
              <a:rPr lang="fi-FI" dirty="0"/>
              <a:t>.</a:t>
            </a:r>
          </a:p>
          <a:p>
            <a:pPr marL="383540" indent="-383540"/>
            <a:r>
              <a:rPr lang="fi-FI" dirty="0" err="1"/>
              <a:t>We</a:t>
            </a:r>
            <a:r>
              <a:rPr lang="fi-FI" dirty="0"/>
              <a:t> 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chocolates</a:t>
            </a:r>
            <a:r>
              <a:rPr lang="fi-FI" dirty="0"/>
              <a:t> and </a:t>
            </a:r>
            <a:r>
              <a:rPr lang="fi-FI" dirty="0" err="1"/>
              <a:t>flowers</a:t>
            </a:r>
            <a:r>
              <a:rPr lang="fi-FI" dirty="0"/>
              <a:t> to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loved</a:t>
            </a:r>
            <a:r>
              <a:rPr lang="fi-FI" dirty="0"/>
              <a:t> </a:t>
            </a:r>
            <a:r>
              <a:rPr lang="fi-FI" dirty="0" err="1"/>
              <a:t>ones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saying</a:t>
            </a:r>
            <a:r>
              <a:rPr lang="fi-FI" dirty="0"/>
              <a:t>, </a:t>
            </a:r>
            <a:r>
              <a:rPr lang="fi-FI" i="1" dirty="0"/>
              <a:t>"Hyvää Ystävänpäivä!",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means</a:t>
            </a:r>
            <a:r>
              <a:rPr lang="fi-FI" dirty="0"/>
              <a:t> "</a:t>
            </a:r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Friendship</a:t>
            </a:r>
            <a:r>
              <a:rPr lang="fi-FI" dirty="0"/>
              <a:t> Day!</a:t>
            </a:r>
          </a:p>
          <a:p>
            <a:pPr marL="383540" indent="-383540"/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1438D3-E9D2-4712-BB90-88C85F853428}"/>
              </a:ext>
            </a:extLst>
          </p:cNvPr>
          <p:cNvSpPr txBox="1"/>
          <p:nvPr/>
        </p:nvSpPr>
        <p:spPr>
          <a:xfrm>
            <a:off x="7072468" y="1865181"/>
            <a:ext cx="462824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minun</a:t>
            </a:r>
            <a:r>
              <a:rPr lang="en-US" sz="1400" dirty="0"/>
              <a:t> </a:t>
            </a:r>
            <a:r>
              <a:rPr lang="en-US" sz="1400" dirty="0" err="1"/>
              <a:t>ystäväni</a:t>
            </a:r>
            <a:r>
              <a:rPr lang="en-US" sz="1400" dirty="0"/>
              <a:t> </a:t>
            </a:r>
          </a:p>
          <a:p>
            <a:endParaRPr lang="en-US" sz="1400" dirty="0"/>
          </a:p>
          <a:p>
            <a:pPr algn="ctr"/>
            <a:endParaRPr lang="en-US" sz="1400" dirty="0"/>
          </a:p>
          <a:p>
            <a:r>
              <a:rPr lang="en-US" sz="1400" b="1" dirty="0"/>
              <a:t>1.</a:t>
            </a:r>
            <a:r>
              <a:rPr lang="en-US" sz="1400" i="1" dirty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 err="1"/>
              <a:t>Minun</a:t>
            </a:r>
            <a:r>
              <a:rPr lang="en-US" sz="1400" i="1" dirty="0"/>
              <a:t> </a:t>
            </a:r>
            <a:r>
              <a:rPr lang="en-US" sz="1400" i="1" dirty="0" err="1"/>
              <a:t>ystäväni</a:t>
            </a:r>
            <a:r>
              <a:rPr lang="en-US" sz="1400" i="1" dirty="0"/>
              <a:t> on </a:t>
            </a:r>
            <a:r>
              <a:rPr lang="en-US" sz="1400" i="1" dirty="0" err="1"/>
              <a:t>kuin</a:t>
            </a:r>
            <a:r>
              <a:rPr lang="en-US" sz="1400" i="1" dirty="0"/>
              <a:t> </a:t>
            </a:r>
            <a:r>
              <a:rPr lang="en-US" sz="1400" i="1" dirty="0" err="1"/>
              <a:t>villasukka</a:t>
            </a:r>
            <a:r>
              <a:rPr lang="en-US" sz="1400" i="1" dirty="0"/>
              <a:t>, </a:t>
            </a:r>
            <a:r>
              <a:rPr lang="en-US" sz="1400" i="1" dirty="0" err="1"/>
              <a:t>joka</a:t>
            </a:r>
            <a:r>
              <a:rPr lang="en-US" sz="1400" i="1" dirty="0"/>
              <a:t> </a:t>
            </a:r>
            <a:r>
              <a:rPr lang="en-US" sz="1400" i="1" dirty="0" err="1"/>
              <a:t>talvella</a:t>
            </a:r>
            <a:r>
              <a:rPr lang="en-US" sz="1400" i="1" dirty="0"/>
              <a:t> </a:t>
            </a:r>
            <a:r>
              <a:rPr lang="en-US" sz="1400" i="1" dirty="0" err="1"/>
              <a:t>lämmittää</a:t>
            </a:r>
            <a:r>
              <a:rPr lang="en-US" sz="1400" i="1" dirty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 err="1"/>
              <a:t>Minun</a:t>
            </a:r>
            <a:r>
              <a:rPr lang="en-US" sz="1400" i="1" dirty="0"/>
              <a:t> </a:t>
            </a:r>
            <a:r>
              <a:rPr lang="en-US" sz="1400" i="1" dirty="0" err="1"/>
              <a:t>ystäväni</a:t>
            </a:r>
            <a:r>
              <a:rPr lang="en-US" sz="1400" i="1" dirty="0"/>
              <a:t> on </a:t>
            </a:r>
            <a:r>
              <a:rPr lang="en-US" sz="1400" i="1" dirty="0" err="1"/>
              <a:t>kuin</a:t>
            </a:r>
            <a:r>
              <a:rPr lang="en-US" sz="1400" i="1" dirty="0"/>
              <a:t> </a:t>
            </a:r>
            <a:r>
              <a:rPr lang="en-US" sz="1400" i="1" dirty="0" err="1"/>
              <a:t>niitynkukka</a:t>
            </a:r>
            <a:r>
              <a:rPr lang="en-US" sz="1400" i="1" dirty="0"/>
              <a:t>, </a:t>
            </a:r>
            <a:r>
              <a:rPr lang="en-US" sz="1400" i="1" dirty="0" err="1"/>
              <a:t>joka</a:t>
            </a:r>
            <a:r>
              <a:rPr lang="en-US" sz="1400" i="1" dirty="0"/>
              <a:t> </a:t>
            </a:r>
            <a:r>
              <a:rPr lang="en-US" sz="1400" i="1" dirty="0" err="1"/>
              <a:t>saa</a:t>
            </a:r>
            <a:r>
              <a:rPr lang="en-US" sz="1400" i="1" dirty="0"/>
              <a:t> </a:t>
            </a:r>
            <a:r>
              <a:rPr lang="en-US" sz="1400" i="1" dirty="0" err="1"/>
              <a:t>minut</a:t>
            </a:r>
            <a:r>
              <a:rPr lang="en-US" sz="1400" i="1" dirty="0"/>
              <a:t> </a:t>
            </a:r>
            <a:r>
              <a:rPr lang="en-US" sz="1400" i="1" dirty="0" err="1"/>
              <a:t>hymyilemään</a:t>
            </a:r>
            <a:r>
              <a:rPr lang="en-US" sz="1400" i="1" dirty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/>
              <a:t>Kertosäe</a:t>
            </a:r>
            <a:r>
              <a:rPr lang="en-US" sz="1400" b="1" dirty="0"/>
              <a:t>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 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 Ota </a:t>
            </a:r>
            <a:r>
              <a:rPr lang="en-US" sz="1400" i="1" dirty="0" err="1"/>
              <a:t>kädestä</a:t>
            </a:r>
            <a:r>
              <a:rPr lang="en-US" sz="1400" i="1" dirty="0"/>
              <a:t> </a:t>
            </a:r>
            <a:r>
              <a:rPr lang="en-US" sz="1400" i="1" dirty="0" err="1"/>
              <a:t>kiinni</a:t>
            </a:r>
            <a:r>
              <a:rPr lang="en-US" sz="1400" i="1" dirty="0"/>
              <a:t>, </a:t>
            </a:r>
            <a:r>
              <a:rPr lang="en-US" sz="1400" i="1" dirty="0" err="1"/>
              <a:t>tule</a:t>
            </a:r>
            <a:r>
              <a:rPr lang="en-US" sz="1400" i="1" dirty="0"/>
              <a:t> </a:t>
            </a:r>
            <a:r>
              <a:rPr lang="en-US" sz="1400" i="1" dirty="0" err="1"/>
              <a:t>kanssani</a:t>
            </a:r>
            <a:r>
              <a:rPr lang="en-US" sz="1400" i="1" dirty="0"/>
              <a:t> </a:t>
            </a:r>
            <a:r>
              <a:rPr lang="en-US" sz="1400" i="1" dirty="0" err="1"/>
              <a:t>rantaan</a:t>
            </a:r>
            <a:r>
              <a:rPr lang="en-US" sz="1400" i="1" dirty="0"/>
              <a:t>, </a:t>
            </a:r>
            <a:r>
              <a:rPr lang="en-US" sz="1400" i="1" dirty="0" err="1"/>
              <a:t>vien</a:t>
            </a:r>
            <a:r>
              <a:rPr lang="en-US" sz="1400" i="1" dirty="0"/>
              <a:t> </a:t>
            </a:r>
            <a:r>
              <a:rPr lang="en-US" sz="1400" i="1" dirty="0" err="1"/>
              <a:t>sinut</a:t>
            </a:r>
            <a:r>
              <a:rPr lang="en-US" sz="1400" i="1" dirty="0"/>
              <a:t> </a:t>
            </a:r>
            <a:r>
              <a:rPr lang="en-US" sz="1400" i="1" dirty="0" err="1"/>
              <a:t>katsomaan</a:t>
            </a:r>
            <a:r>
              <a:rPr lang="en-US" sz="1400" i="1" dirty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 </a:t>
            </a:r>
            <a:r>
              <a:rPr lang="en-US" sz="1400" i="1" dirty="0" err="1"/>
              <a:t>Kuinka</a:t>
            </a:r>
            <a:r>
              <a:rPr lang="en-US" sz="1400" i="1" dirty="0"/>
              <a:t> </a:t>
            </a:r>
            <a:r>
              <a:rPr lang="en-US" sz="1400" i="1" dirty="0" err="1"/>
              <a:t>aurinko</a:t>
            </a:r>
            <a:r>
              <a:rPr lang="en-US" sz="1400" i="1" dirty="0"/>
              <a:t> </a:t>
            </a:r>
            <a:r>
              <a:rPr lang="en-US" sz="1400" i="1" dirty="0" err="1"/>
              <a:t>laskee</a:t>
            </a:r>
            <a:r>
              <a:rPr lang="en-US" sz="1400" i="1" dirty="0"/>
              <a:t> </a:t>
            </a:r>
            <a:r>
              <a:rPr lang="en-US" sz="1400" i="1" dirty="0" err="1"/>
              <a:t>puiden</a:t>
            </a:r>
            <a:r>
              <a:rPr lang="en-US" sz="1400" i="1" dirty="0"/>
              <a:t> </a:t>
            </a:r>
            <a:r>
              <a:rPr lang="en-US" sz="1400" i="1" dirty="0" err="1"/>
              <a:t>taakse</a:t>
            </a:r>
            <a:r>
              <a:rPr lang="en-US" sz="1400" i="1" dirty="0"/>
              <a:t>, ja </a:t>
            </a:r>
            <a:r>
              <a:rPr lang="en-US" sz="1400" i="1" dirty="0" err="1"/>
              <a:t>saa</a:t>
            </a:r>
            <a:r>
              <a:rPr lang="en-US" sz="1400" i="1" dirty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 </a:t>
            </a:r>
            <a:r>
              <a:rPr lang="en-US" sz="1400" i="1" dirty="0" err="1"/>
              <a:t>taivaan</a:t>
            </a:r>
            <a:r>
              <a:rPr lang="en-US" sz="1400" i="1" dirty="0"/>
              <a:t> </a:t>
            </a:r>
            <a:r>
              <a:rPr lang="en-US" sz="1400" i="1" dirty="0" err="1"/>
              <a:t>punertamaan</a:t>
            </a:r>
            <a:r>
              <a:rPr lang="en-US" sz="1400" i="1" dirty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 </a:t>
            </a:r>
            <a:r>
              <a:rPr lang="en-US" sz="1400" i="1" dirty="0" err="1"/>
              <a:t>Minä</a:t>
            </a:r>
            <a:r>
              <a:rPr lang="en-US" sz="1400" i="1" dirty="0"/>
              <a:t> </a:t>
            </a:r>
            <a:r>
              <a:rPr lang="en-US" sz="1400" i="1" dirty="0" err="1"/>
              <a:t>olen</a:t>
            </a:r>
            <a:r>
              <a:rPr lang="en-US" sz="1400" i="1" dirty="0"/>
              <a:t> </a:t>
            </a:r>
            <a:r>
              <a:rPr lang="en-US" sz="1400" i="1" dirty="0" err="1"/>
              <a:t>vielä</a:t>
            </a:r>
            <a:r>
              <a:rPr lang="en-US" sz="1400" i="1" dirty="0"/>
              <a:t> </a:t>
            </a:r>
            <a:r>
              <a:rPr lang="en-US" sz="1400" i="1" dirty="0" err="1"/>
              <a:t>pikkuinen</a:t>
            </a:r>
            <a:r>
              <a:rPr lang="en-US" sz="1400" i="1" dirty="0"/>
              <a:t>, ja </a:t>
            </a:r>
            <a:r>
              <a:rPr lang="en-US" sz="1400" i="1" dirty="0" err="1"/>
              <a:t>siksi</a:t>
            </a:r>
            <a:r>
              <a:rPr lang="en-US" sz="1400" i="1" dirty="0"/>
              <a:t> </a:t>
            </a:r>
            <a:r>
              <a:rPr lang="en-US" sz="1400" i="1" dirty="0" err="1"/>
              <a:t>tahtoisin</a:t>
            </a:r>
            <a:r>
              <a:rPr lang="en-US" sz="1400" i="1" dirty="0"/>
              <a:t>. </a:t>
            </a:r>
            <a:r>
              <a:rPr lang="en-US" sz="1400" i="1" dirty="0" err="1"/>
              <a:t>Oppia</a:t>
            </a:r>
            <a:r>
              <a:rPr lang="en-US" sz="1400" i="1" dirty="0"/>
              <a:t> </a:t>
            </a:r>
            <a:r>
              <a:rPr lang="en-US" sz="1400" i="1" dirty="0" err="1"/>
              <a:t>tän</a:t>
            </a:r>
            <a:r>
              <a:rPr lang="en-US" sz="1400" i="1" dirty="0"/>
              <a:t>´ 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 </a:t>
            </a:r>
            <a:r>
              <a:rPr lang="en-US" sz="1400" i="1" dirty="0" err="1"/>
              <a:t>maailman</a:t>
            </a:r>
            <a:r>
              <a:rPr lang="en-US" sz="1400" i="1" dirty="0"/>
              <a:t>, </a:t>
            </a:r>
            <a:r>
              <a:rPr lang="en-US" sz="1400" i="1" dirty="0" err="1"/>
              <a:t>paljon</a:t>
            </a:r>
            <a:r>
              <a:rPr lang="en-US" sz="1400" i="1" dirty="0"/>
              <a:t> </a:t>
            </a:r>
            <a:r>
              <a:rPr lang="en-US" sz="1400" i="1" dirty="0" err="1"/>
              <a:t>paremmin</a:t>
            </a:r>
            <a:r>
              <a:rPr lang="en-US" sz="1400" i="1" dirty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 Ja </a:t>
            </a:r>
            <a:r>
              <a:rPr lang="en-US" sz="1400" i="1" dirty="0" err="1"/>
              <a:t>kun</a:t>
            </a:r>
            <a:r>
              <a:rPr lang="en-US" sz="1400" i="1" dirty="0"/>
              <a:t> </a:t>
            </a:r>
            <a:r>
              <a:rPr lang="en-US" sz="1400" i="1" dirty="0" err="1"/>
              <a:t>mä</a:t>
            </a:r>
            <a:r>
              <a:rPr lang="en-US" sz="1400" i="1" dirty="0"/>
              <a:t> </a:t>
            </a:r>
            <a:r>
              <a:rPr lang="en-US" sz="1400" i="1" dirty="0" err="1"/>
              <a:t>sitten</a:t>
            </a:r>
            <a:r>
              <a:rPr lang="en-US" sz="1400" i="1" dirty="0"/>
              <a:t> </a:t>
            </a:r>
            <a:r>
              <a:rPr lang="en-US" sz="1400" i="1" dirty="0" err="1"/>
              <a:t>joskus</a:t>
            </a:r>
            <a:r>
              <a:rPr lang="en-US" sz="1400" i="1" dirty="0"/>
              <a:t>, </a:t>
            </a:r>
            <a:r>
              <a:rPr lang="en-US" sz="1400" i="1" dirty="0" err="1"/>
              <a:t>olen</a:t>
            </a:r>
            <a:r>
              <a:rPr lang="en-US" sz="1400" i="1" dirty="0"/>
              <a:t> </a:t>
            </a:r>
            <a:r>
              <a:rPr lang="en-US" sz="1400" i="1" dirty="0" err="1"/>
              <a:t>aikuinen</a:t>
            </a:r>
            <a:r>
              <a:rPr lang="en-US" sz="1400" i="1" dirty="0"/>
              <a:t>. </a:t>
            </a:r>
            <a:r>
              <a:rPr lang="en-US" sz="1400" i="1" dirty="0" err="1"/>
              <a:t>Niin</a:t>
            </a:r>
            <a:r>
              <a:rPr lang="en-US" sz="1400" i="1" dirty="0"/>
              <a:t> </a:t>
            </a:r>
            <a:r>
              <a:rPr lang="en-US" sz="1400" i="1" dirty="0" err="1"/>
              <a:t>toivon</a:t>
            </a:r>
            <a:r>
              <a:rPr lang="en-US" sz="1400" i="1" dirty="0"/>
              <a:t> </a:t>
            </a:r>
            <a:r>
              <a:rPr lang="en-US" sz="1400" i="1" dirty="0" err="1"/>
              <a:t>että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    </a:t>
            </a:r>
            <a:r>
              <a:rPr lang="en-US" sz="1400" i="1" dirty="0" err="1"/>
              <a:t>oppimasta</a:t>
            </a:r>
            <a:r>
              <a:rPr lang="en-US" sz="1400" i="1" dirty="0"/>
              <a:t> </a:t>
            </a:r>
            <a:r>
              <a:rPr lang="en-US" sz="1400" i="1" dirty="0" err="1"/>
              <a:t>koskaan</a:t>
            </a:r>
            <a:r>
              <a:rPr lang="en-US" sz="1400" i="1" dirty="0"/>
              <a:t> </a:t>
            </a:r>
            <a:r>
              <a:rPr lang="en-US" sz="1400" i="1" dirty="0" err="1"/>
              <a:t>lakkaa</a:t>
            </a:r>
            <a:r>
              <a:rPr lang="en-US" sz="1400" i="1" dirty="0"/>
              <a:t> en.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>
                <a:solidFill>
                  <a:srgbClr val="CC3300"/>
                </a:solidFill>
                <a:hlinkClick r:id="rId2"/>
              </a:rPr>
              <a:t>http://www.youtube.com/watch?v=H9Gd-BjkA78</a:t>
            </a:r>
            <a:endParaRPr lang="en-US" sz="1400" i="1" dirty="0">
              <a:solidFill>
                <a:srgbClr val="CC33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9BBCB4-37B6-4773-95C4-D0DA370AC6B6}"/>
              </a:ext>
            </a:extLst>
          </p:cNvPr>
          <p:cNvSpPr txBox="1"/>
          <p:nvPr/>
        </p:nvSpPr>
        <p:spPr>
          <a:xfrm>
            <a:off x="9146005" y="2057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3950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0E8F4D8F-D91D-42D1-A239-4F75933F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House </a:t>
            </a:r>
            <a:r>
              <a:rPr lang="fi-FI" dirty="0" err="1"/>
              <a:t>warming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648DBCDA-0028-419D-BAC4-CB2ED155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move</a:t>
            </a:r>
            <a:r>
              <a:rPr lang="fi-FI" dirty="0"/>
              <a:t> into a </a:t>
            </a:r>
            <a:r>
              <a:rPr lang="fi-FI" dirty="0" err="1"/>
              <a:t>new</a:t>
            </a:r>
            <a:r>
              <a:rPr lang="fi-FI" dirty="0"/>
              <a:t> house, it is tradition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visitors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house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salt</a:t>
            </a:r>
            <a:r>
              <a:rPr lang="fi-FI" dirty="0"/>
              <a:t> and </a:t>
            </a:r>
            <a:r>
              <a:rPr lang="fi-FI" dirty="0" err="1"/>
              <a:t>bread</a:t>
            </a:r>
            <a:r>
              <a:rPr lang="fi-FI" dirty="0"/>
              <a:t> as a </a:t>
            </a:r>
            <a:r>
              <a:rPr lang="fi-FI" dirty="0" err="1"/>
              <a:t>gift</a:t>
            </a:r>
          </a:p>
          <a:p>
            <a:pPr marL="383540" indent="-38354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salt</a:t>
            </a:r>
            <a:r>
              <a:rPr lang="fi-FI" dirty="0"/>
              <a:t> is </a:t>
            </a:r>
            <a:r>
              <a:rPr lang="fi-FI" dirty="0" err="1"/>
              <a:t>meant</a:t>
            </a:r>
            <a:r>
              <a:rPr lang="fi-FI" dirty="0"/>
              <a:t> to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luck</a:t>
            </a:r>
            <a:r>
              <a:rPr lang="fi-FI" dirty="0"/>
              <a:t>.</a:t>
            </a:r>
          </a:p>
          <a:p>
            <a:pPr marL="383540" indent="-38354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bread</a:t>
            </a:r>
            <a:r>
              <a:rPr lang="fi-FI" dirty="0"/>
              <a:t>, </a:t>
            </a:r>
            <a:r>
              <a:rPr lang="fi-FI" dirty="0" err="1"/>
              <a:t>which</a:t>
            </a:r>
            <a:r>
              <a:rPr lang="fi-FI" dirty="0"/>
              <a:t> is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dirty="0" err="1"/>
              <a:t>rye</a:t>
            </a:r>
            <a:r>
              <a:rPr lang="fi-FI" dirty="0"/>
              <a:t> </a:t>
            </a:r>
            <a:r>
              <a:rPr lang="fi-FI" dirty="0" err="1"/>
              <a:t>bread</a:t>
            </a:r>
            <a:r>
              <a:rPr lang="fi-FI" dirty="0"/>
              <a:t> (</a:t>
            </a:r>
            <a:r>
              <a:rPr lang="fi-FI" i="1" dirty="0"/>
              <a:t>ruisleipä</a:t>
            </a:r>
            <a:r>
              <a:rPr lang="fi-FI" dirty="0"/>
              <a:t>), </a:t>
            </a:r>
            <a:r>
              <a:rPr lang="fi-FI" dirty="0" err="1"/>
              <a:t>symbolises</a:t>
            </a:r>
            <a:r>
              <a:rPr lang="fi-FI" dirty="0"/>
              <a:t> </a:t>
            </a:r>
            <a:r>
              <a:rPr lang="fi-FI" dirty="0" err="1"/>
              <a:t>hospitality</a:t>
            </a:r>
            <a:r>
              <a:rPr lang="fi-FI" dirty="0"/>
              <a:t> and </a:t>
            </a:r>
            <a:r>
              <a:rPr lang="fi-FI" dirty="0" err="1"/>
              <a:t>trust</a:t>
            </a:r>
            <a:r>
              <a:rPr lang="fi-FI" dirty="0"/>
              <a:t>, and </a:t>
            </a:r>
            <a:r>
              <a:rPr lang="fi-FI" dirty="0" err="1"/>
              <a:t>welcoming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into a </a:t>
            </a:r>
            <a:r>
              <a:rPr lang="fi-FI" dirty="0" err="1"/>
              <a:t>new</a:t>
            </a:r>
            <a:r>
              <a:rPr lang="fi-FI" dirty="0"/>
              <a:t> house.</a:t>
            </a:r>
          </a:p>
        </p:txBody>
      </p:sp>
      <p:pic>
        <p:nvPicPr>
          <p:cNvPr id="5" name="Picture 5" descr="Kuva, joka sisältää kohteen ruoka, sisä, pöytä, munkkirinkilä&#10;&#10;Kuvaus luotu, erittäin korkea luotettavuus">
            <a:extLst>
              <a:ext uri="{FF2B5EF4-FFF2-40B4-BE49-F238E27FC236}">
                <a16:creationId xmlns="" xmlns:a16="http://schemas.microsoft.com/office/drawing/2014/main" id="{75F2B822-2434-441E-9634-2751E52D7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916" y="3872495"/>
            <a:ext cx="3939482" cy="265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282ED8-7A24-4C0A-9A37-2F8554F72630}"/>
              </a:ext>
            </a:extLst>
          </p:cNvPr>
          <p:cNvSpPr txBox="1"/>
          <p:nvPr/>
        </p:nvSpPr>
        <p:spPr>
          <a:xfrm>
            <a:off x="4561114" y="593042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/>
              <a:t>Fig</a:t>
            </a:r>
            <a:r>
              <a:rPr lang="fi-FI" sz="1200" dirty="0"/>
              <a:t> 3. "Leipää ja suolaa..." White </a:t>
            </a:r>
            <a:r>
              <a:rPr lang="fi-FI" sz="1200" dirty="0" err="1"/>
              <a:t>Featherdream</a:t>
            </a:r>
            <a:r>
              <a:rPr lang="fi-FI" sz="1200" dirty="0"/>
              <a:t>. </a:t>
            </a:r>
            <a:r>
              <a:rPr lang="fi-FI" sz="1200" dirty="0" err="1"/>
              <a:t>Published</a:t>
            </a:r>
            <a:r>
              <a:rPr lang="fi-FI" sz="1200" dirty="0"/>
              <a:t>: 26th </a:t>
            </a:r>
            <a:r>
              <a:rPr lang="fi-FI" sz="1200" dirty="0" err="1"/>
              <a:t>July</a:t>
            </a:r>
            <a:r>
              <a:rPr lang="fi-FI" sz="1200" dirty="0"/>
              <a:t> 2015. </a:t>
            </a:r>
            <a:r>
              <a:rPr lang="fi-FI" sz="1200" dirty="0" err="1"/>
              <a:t>Accessed</a:t>
            </a:r>
            <a:r>
              <a:rPr lang="fi-FI" sz="1200" dirty="0"/>
              <a:t> 3rd </a:t>
            </a:r>
            <a:r>
              <a:rPr lang="fi-FI" sz="1200" dirty="0" err="1"/>
              <a:t>May</a:t>
            </a:r>
            <a:r>
              <a:rPr lang="fi-FI" sz="12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19667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CA3F3C3-5238-4680-9473-4A089230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Graduations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4A05B615-9DF7-416F-A820-7BA338EA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graduate</a:t>
            </a:r>
            <a:r>
              <a:rPr lang="fi-FI" dirty="0"/>
              <a:t> 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high-school</a:t>
            </a:r>
            <a:r>
              <a:rPr lang="fi-FI" dirty="0"/>
              <a:t> (</a:t>
            </a:r>
            <a:r>
              <a:rPr lang="fi-FI" i="1" dirty="0"/>
              <a:t>lukio</a:t>
            </a:r>
            <a:r>
              <a:rPr lang="fi-FI" dirty="0"/>
              <a:t>),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dirty="0" err="1"/>
              <a:t>host</a:t>
            </a:r>
            <a:r>
              <a:rPr lang="fi-FI" dirty="0"/>
              <a:t>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parties</a:t>
            </a:r>
            <a:r>
              <a:rPr lang="fi-FI" dirty="0"/>
              <a:t>.</a:t>
            </a:r>
            <a:endParaRPr lang="fi-FI" dirty="0" err="1"/>
          </a:p>
          <a:p>
            <a:pPr marL="383540" indent="-383540"/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parties</a:t>
            </a:r>
            <a:r>
              <a:rPr lang="fi-FI" dirty="0"/>
              <a:t>,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, </a:t>
            </a:r>
            <a:r>
              <a:rPr lang="fi-FI" dirty="0" err="1"/>
              <a:t>grandparents</a:t>
            </a:r>
            <a:r>
              <a:rPr lang="fi-FI" dirty="0"/>
              <a:t>, and </a:t>
            </a:r>
            <a:r>
              <a:rPr lang="fi-FI" dirty="0" err="1"/>
              <a:t>godparents</a:t>
            </a:r>
            <a:r>
              <a:rPr lang="fi-FI" dirty="0"/>
              <a:t>, and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gifts</a:t>
            </a:r>
            <a:r>
              <a:rPr lang="fi-FI" dirty="0"/>
              <a:t> to </a:t>
            </a:r>
            <a:r>
              <a:rPr lang="fi-FI" dirty="0" err="1"/>
              <a:t>congratulate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on </a:t>
            </a:r>
            <a:r>
              <a:rPr lang="fi-FI" dirty="0" err="1"/>
              <a:t>graduating</a:t>
            </a:r>
            <a:r>
              <a:rPr lang="fi-FI" dirty="0"/>
              <a:t>.</a:t>
            </a:r>
          </a:p>
          <a:p>
            <a:pPr marL="383540" indent="-383540"/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gifts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money, </a:t>
            </a:r>
            <a:r>
              <a:rPr lang="fi-FI" dirty="0" err="1"/>
              <a:t>flowers</a:t>
            </a:r>
            <a:r>
              <a:rPr lang="fi-FI" dirty="0"/>
              <a:t>, and </a:t>
            </a:r>
            <a:r>
              <a:rPr lang="fi-FI" dirty="0" err="1"/>
              <a:t>jewelry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7214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16</TotalTime>
  <Words>340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</vt:lpstr>
      <vt:lpstr>Franklin Gothic Book</vt:lpstr>
      <vt:lpstr>Wingdings</vt:lpstr>
      <vt:lpstr>Crop</vt:lpstr>
      <vt:lpstr>Gift giving in finland</vt:lpstr>
      <vt:lpstr>Different gift-giving occassions</vt:lpstr>
      <vt:lpstr>Christmas (Joulu)</vt:lpstr>
      <vt:lpstr>Birthdays (Syntymäpäivä)</vt:lpstr>
      <vt:lpstr>After confirmation ceremonies</vt:lpstr>
      <vt:lpstr>Name days (Nimipäivä)</vt:lpstr>
      <vt:lpstr>Valentines day (Feb. 14th)</vt:lpstr>
      <vt:lpstr>House warming!</vt:lpstr>
      <vt:lpstr>Graduations</vt:lpstr>
      <vt:lpstr>Easter!</vt:lpstr>
      <vt:lpstr>Wrapping gifts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Peedo Marja</dc:creator>
  <cp:lastModifiedBy>Peedo Marja</cp:lastModifiedBy>
  <cp:revision>433</cp:revision>
  <dcterms:created xsi:type="dcterms:W3CDTF">2015-09-21T23:24:45Z</dcterms:created>
  <dcterms:modified xsi:type="dcterms:W3CDTF">2019-05-17T11:19:43Z</dcterms:modified>
</cp:coreProperties>
</file>